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7" r:id="rId3"/>
    <p:sldId id="288" r:id="rId4"/>
    <p:sldId id="308" r:id="rId5"/>
    <p:sldId id="310" r:id="rId6"/>
    <p:sldId id="311" r:id="rId7"/>
    <p:sldId id="312" r:id="rId8"/>
    <p:sldId id="314" r:id="rId9"/>
    <p:sldId id="315" r:id="rId10"/>
    <p:sldId id="316" r:id="rId11"/>
    <p:sldId id="313" r:id="rId12"/>
    <p:sldId id="309" r:id="rId13"/>
    <p:sldId id="291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DB"/>
    <a:srgbClr val="FF99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2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0909B-59D3-4356-815F-1F511A5F53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F42C9A-7FA3-45CF-B9A5-E4EEC02749FF}">
      <dgm:prSet phldrT="[文本]" custT="1"/>
      <dgm:spPr>
        <a:solidFill>
          <a:srgbClr val="0091DB"/>
        </a:solidFill>
        <a:ln>
          <a:noFill/>
        </a:ln>
      </dgm:spPr>
      <dgm:t>
        <a:bodyPr/>
        <a:lstStyle/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、自我介绍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D880A7E8-6A13-48C6-A51C-D0B65F892DC6}" type="parTrans" cxnId="{9D675AC3-7B2D-4352-BBD6-7C02B7DB411E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AABC2E75-C946-4CF9-BD96-A6585EF96CD8}" type="sibTrans" cxnId="{9D675AC3-7B2D-4352-BBD6-7C02B7DB411E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7CD93961-8C57-4A1A-94C1-F07FC79FD704}">
      <dgm:prSet phldrT="[文本]" custT="1"/>
      <dgm:spPr>
        <a:solidFill>
          <a:srgbClr val="0091DB"/>
        </a:solidFill>
        <a:ln>
          <a:noFill/>
        </a:ln>
      </dgm:spPr>
      <dgm:t>
        <a:bodyPr/>
        <a:lstStyle/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1800" b="1" smtClean="0">
              <a:latin typeface="微软雅黑" pitchFamily="34" charset="-122"/>
              <a:ea typeface="微软雅黑" pitchFamily="34" charset="-122"/>
            </a:rPr>
            <a:t>企业文化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250140DD-CC1D-4AA9-9151-08F67D78ECF0}" type="parTrans" cxnId="{147FED3A-650A-4653-BAEA-7072EBDA9C37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63B5D937-4FDA-4CB1-9F17-3FDD63091C00}" type="sibTrans" cxnId="{147FED3A-650A-4653-BAEA-7072EBDA9C37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2E64B973-5898-4177-AAE4-A2E230AD439D}">
      <dgm:prSet phldrT="[文本]" custT="1"/>
      <dgm:spPr>
        <a:solidFill>
          <a:srgbClr val="0091DB"/>
        </a:solidFill>
        <a:ln>
          <a:noFill/>
        </a:ln>
      </dgm:spPr>
      <dgm:t>
        <a:bodyPr/>
        <a:lstStyle/>
        <a:p>
          <a:r>
            <a:rPr lang="en-US" altLang="zh-CN" sz="1800" b="1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1800" b="1" smtClean="0">
              <a:latin typeface="微软雅黑" pitchFamily="34" charset="-122"/>
              <a:ea typeface="微软雅黑" pitchFamily="34" charset="-122"/>
            </a:rPr>
            <a:t>、学习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及工作成果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F434586D-EE32-4B7A-ABE4-9783744BAE96}" type="parTrans" cxnId="{B262D0E8-2DC4-4AC6-9464-F6AC04D8FEFE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A910371D-981A-465C-8366-8C73A8F11783}" type="sibTrans" cxnId="{B262D0E8-2DC4-4AC6-9464-F6AC04D8FEFE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7DF6EC98-3C25-44C8-BB91-0059B6E9B4EF}">
      <dgm:prSet phldrT="[文本]" custT="1"/>
      <dgm:spPr>
        <a:solidFill>
          <a:srgbClr val="0091DB"/>
        </a:solidFill>
        <a:ln>
          <a:noFill/>
        </a:ln>
      </dgm:spPr>
      <dgm:t>
        <a:bodyPr/>
        <a:lstStyle/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、自我优劣势分析及改善计划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86E38D34-9C7D-49F0-AA91-305527E734E7}" type="parTrans" cxnId="{27566C8A-2867-47CE-B25D-31D022629ECA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5E79611A-8D15-4575-AF70-45F6DD7F3784}" type="sibTrans" cxnId="{27566C8A-2867-47CE-B25D-31D022629ECA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FEB93E65-508D-4325-BF4E-6F789B0898FD}">
      <dgm:prSet phldrT="[文本]" custT="1"/>
      <dgm:spPr>
        <a:solidFill>
          <a:srgbClr val="0091DB"/>
        </a:solidFill>
        <a:ln>
          <a:noFill/>
        </a:ln>
      </dgm:spPr>
      <dgm:t>
        <a:bodyPr/>
        <a:lstStyle/>
        <a:p>
          <a:r>
            <a:rPr lang="en-US" altLang="zh-CN" sz="1800" b="1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、创新想法及建议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65FCF809-A88E-4296-89DC-1A249E9B756F}" type="parTrans" cxnId="{1FDCDB6A-1F8D-4A9A-8ECC-39F2C38D854F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2432C83D-0EB8-49C6-AC0B-3A29405DA09C}" type="sibTrans" cxnId="{1FDCDB6A-1F8D-4A9A-8ECC-39F2C38D854F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EC6715EF-545B-4F01-85BF-74A24EE7DB17}" type="pres">
      <dgm:prSet presAssocID="{CCA0909B-59D3-4356-815F-1F511A5F53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4FC59B-B6DE-4BBC-A3CA-E56725154EB0}" type="pres">
      <dgm:prSet presAssocID="{BBF42C9A-7FA3-45CF-B9A5-E4EEC02749FF}" presName="parentLin" presStyleCnt="0"/>
      <dgm:spPr/>
    </dgm:pt>
    <dgm:pt modelId="{EC45DD01-32D6-49EE-B684-F52767CE34EA}" type="pres">
      <dgm:prSet presAssocID="{BBF42C9A-7FA3-45CF-B9A5-E4EEC02749F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76B5BC44-8ED6-4D4A-B57D-CE5F4842C635}" type="pres">
      <dgm:prSet presAssocID="{BBF42C9A-7FA3-45CF-B9A5-E4EEC02749F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D83F5-B3CF-4805-BE3D-A4E5D5D6E1FA}" type="pres">
      <dgm:prSet presAssocID="{BBF42C9A-7FA3-45CF-B9A5-E4EEC02749FF}" presName="negativeSpace" presStyleCnt="0"/>
      <dgm:spPr/>
    </dgm:pt>
    <dgm:pt modelId="{DE421DCD-D75C-49D0-97FB-6EFC76CC64D3}" type="pres">
      <dgm:prSet presAssocID="{BBF42C9A-7FA3-45CF-B9A5-E4EEC02749FF}" presName="childText" presStyleLbl="conFgAcc1" presStyleIdx="0" presStyleCnt="5">
        <dgm:presLayoutVars>
          <dgm:bulletEnabled val="1"/>
        </dgm:presLayoutVars>
      </dgm:prSet>
      <dgm:spPr/>
    </dgm:pt>
    <dgm:pt modelId="{E538D2A8-98C3-4094-A431-368156BE4A98}" type="pres">
      <dgm:prSet presAssocID="{AABC2E75-C946-4CF9-BD96-A6585EF96CD8}" presName="spaceBetweenRectangles" presStyleCnt="0"/>
      <dgm:spPr/>
    </dgm:pt>
    <dgm:pt modelId="{82D76C01-B96F-4E1B-8C16-C3C8C713DB18}" type="pres">
      <dgm:prSet presAssocID="{7CD93961-8C57-4A1A-94C1-F07FC79FD704}" presName="parentLin" presStyleCnt="0"/>
      <dgm:spPr/>
    </dgm:pt>
    <dgm:pt modelId="{05901A27-FCB5-456D-B198-AF74E4440A51}" type="pres">
      <dgm:prSet presAssocID="{7CD93961-8C57-4A1A-94C1-F07FC79FD704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AF3BD75-BCFB-47BA-B6D0-A525013D7E7F}" type="pres">
      <dgm:prSet presAssocID="{7CD93961-8C57-4A1A-94C1-F07FC79FD70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0274B9-B0CA-43E6-A28E-331DF3E21F24}" type="pres">
      <dgm:prSet presAssocID="{7CD93961-8C57-4A1A-94C1-F07FC79FD704}" presName="negativeSpace" presStyleCnt="0"/>
      <dgm:spPr/>
    </dgm:pt>
    <dgm:pt modelId="{65D06D59-9800-4A19-ACEC-85AAF8BDFBD2}" type="pres">
      <dgm:prSet presAssocID="{7CD93961-8C57-4A1A-94C1-F07FC79FD704}" presName="childText" presStyleLbl="conFgAcc1" presStyleIdx="1" presStyleCnt="5">
        <dgm:presLayoutVars>
          <dgm:bulletEnabled val="1"/>
        </dgm:presLayoutVars>
      </dgm:prSet>
      <dgm:spPr/>
    </dgm:pt>
    <dgm:pt modelId="{4A33162D-1314-43AE-AE42-9809DE628B4C}" type="pres">
      <dgm:prSet presAssocID="{63B5D937-4FDA-4CB1-9F17-3FDD63091C00}" presName="spaceBetweenRectangles" presStyleCnt="0"/>
      <dgm:spPr/>
    </dgm:pt>
    <dgm:pt modelId="{6477CAB7-AB61-48A3-89FC-6A4440EBC180}" type="pres">
      <dgm:prSet presAssocID="{2E64B973-5898-4177-AAE4-A2E230AD439D}" presName="parentLin" presStyleCnt="0"/>
      <dgm:spPr/>
    </dgm:pt>
    <dgm:pt modelId="{B8ACB701-264F-4821-86D2-8B8D41A4783B}" type="pres">
      <dgm:prSet presAssocID="{2E64B973-5898-4177-AAE4-A2E230AD439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1242A218-A0ED-40CB-A56D-1A673803B622}" type="pres">
      <dgm:prSet presAssocID="{2E64B973-5898-4177-AAE4-A2E230AD43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B741D4-2AB6-444C-A2FA-7F7994B6AD4B}" type="pres">
      <dgm:prSet presAssocID="{2E64B973-5898-4177-AAE4-A2E230AD439D}" presName="negativeSpace" presStyleCnt="0"/>
      <dgm:spPr/>
    </dgm:pt>
    <dgm:pt modelId="{A236B2E9-2083-4B7B-8D50-78ADAA9CA982}" type="pres">
      <dgm:prSet presAssocID="{2E64B973-5898-4177-AAE4-A2E230AD439D}" presName="childText" presStyleLbl="conFgAcc1" presStyleIdx="2" presStyleCnt="5">
        <dgm:presLayoutVars>
          <dgm:bulletEnabled val="1"/>
        </dgm:presLayoutVars>
      </dgm:prSet>
      <dgm:spPr/>
    </dgm:pt>
    <dgm:pt modelId="{98B7BA51-16E1-4CC1-BE7C-7D307915762D}" type="pres">
      <dgm:prSet presAssocID="{A910371D-981A-465C-8366-8C73A8F11783}" presName="spaceBetweenRectangles" presStyleCnt="0"/>
      <dgm:spPr/>
    </dgm:pt>
    <dgm:pt modelId="{E39C4145-310C-48D2-AE88-3F8C3AAAF768}" type="pres">
      <dgm:prSet presAssocID="{7DF6EC98-3C25-44C8-BB91-0059B6E9B4EF}" presName="parentLin" presStyleCnt="0"/>
      <dgm:spPr/>
    </dgm:pt>
    <dgm:pt modelId="{4876ECC8-B763-47E7-A68C-443A6AFB654E}" type="pres">
      <dgm:prSet presAssocID="{7DF6EC98-3C25-44C8-BB91-0059B6E9B4EF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88D8665-ED87-4158-9E91-464BEEF671C7}" type="pres">
      <dgm:prSet presAssocID="{7DF6EC98-3C25-44C8-BB91-0059B6E9B4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A23ECD-2706-4CD6-B2A8-6C3A7EA0AFA6}" type="pres">
      <dgm:prSet presAssocID="{7DF6EC98-3C25-44C8-BB91-0059B6E9B4EF}" presName="negativeSpace" presStyleCnt="0"/>
      <dgm:spPr/>
    </dgm:pt>
    <dgm:pt modelId="{45915AAC-7781-4B99-BA46-F399972653CB}" type="pres">
      <dgm:prSet presAssocID="{7DF6EC98-3C25-44C8-BB91-0059B6E9B4EF}" presName="childText" presStyleLbl="conFgAcc1" presStyleIdx="3" presStyleCnt="5">
        <dgm:presLayoutVars>
          <dgm:bulletEnabled val="1"/>
        </dgm:presLayoutVars>
      </dgm:prSet>
      <dgm:spPr/>
    </dgm:pt>
    <dgm:pt modelId="{43A673B7-A81A-4D8E-A94F-8512F5838DFB}" type="pres">
      <dgm:prSet presAssocID="{5E79611A-8D15-4575-AF70-45F6DD7F3784}" presName="spaceBetweenRectangles" presStyleCnt="0"/>
      <dgm:spPr/>
    </dgm:pt>
    <dgm:pt modelId="{81D5C5A2-0010-45A3-8CC4-236ED930F416}" type="pres">
      <dgm:prSet presAssocID="{FEB93E65-508D-4325-BF4E-6F789B0898FD}" presName="parentLin" presStyleCnt="0"/>
      <dgm:spPr/>
    </dgm:pt>
    <dgm:pt modelId="{E4A0CA9C-8A03-464E-8BA6-69A029C2A12A}" type="pres">
      <dgm:prSet presAssocID="{FEB93E65-508D-4325-BF4E-6F789B0898FD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88E08BB-20F3-4781-A83F-0E175CAE797B}" type="pres">
      <dgm:prSet presAssocID="{FEB93E65-508D-4325-BF4E-6F789B0898F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976C-AFC3-45CB-8160-6C48E12D71B2}" type="pres">
      <dgm:prSet presAssocID="{FEB93E65-508D-4325-BF4E-6F789B0898FD}" presName="negativeSpace" presStyleCnt="0"/>
      <dgm:spPr/>
    </dgm:pt>
    <dgm:pt modelId="{EA09A273-1E18-4BA0-A122-44849BBD9E05}" type="pres">
      <dgm:prSet presAssocID="{FEB93E65-508D-4325-BF4E-6F789B0898F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167DCC5-64EF-4523-8C34-EDB7A775E2E5}" type="presOf" srcId="{2E64B973-5898-4177-AAE4-A2E230AD439D}" destId="{1242A218-A0ED-40CB-A56D-1A673803B622}" srcOrd="1" destOrd="0" presId="urn:microsoft.com/office/officeart/2005/8/layout/list1"/>
    <dgm:cxn modelId="{17E315B9-D354-45B6-AB90-DB6295CB58DE}" type="presOf" srcId="{2E64B973-5898-4177-AAE4-A2E230AD439D}" destId="{B8ACB701-264F-4821-86D2-8B8D41A4783B}" srcOrd="0" destOrd="0" presId="urn:microsoft.com/office/officeart/2005/8/layout/list1"/>
    <dgm:cxn modelId="{99E75029-221E-468B-9641-0DA2EAD2CACF}" type="presOf" srcId="{FEB93E65-508D-4325-BF4E-6F789B0898FD}" destId="{888E08BB-20F3-4781-A83F-0E175CAE797B}" srcOrd="1" destOrd="0" presId="urn:microsoft.com/office/officeart/2005/8/layout/list1"/>
    <dgm:cxn modelId="{14FF2EC0-88A1-43BC-B231-9B5602E62EBD}" type="presOf" srcId="{CCA0909B-59D3-4356-815F-1F511A5F531D}" destId="{EC6715EF-545B-4F01-85BF-74A24EE7DB17}" srcOrd="0" destOrd="0" presId="urn:microsoft.com/office/officeart/2005/8/layout/list1"/>
    <dgm:cxn modelId="{FBD7B7C3-5172-4968-B956-595539FE8724}" type="presOf" srcId="{7DF6EC98-3C25-44C8-BB91-0059B6E9B4EF}" destId="{588D8665-ED87-4158-9E91-464BEEF671C7}" srcOrd="1" destOrd="0" presId="urn:microsoft.com/office/officeart/2005/8/layout/list1"/>
    <dgm:cxn modelId="{5D3AFC57-35FA-4196-B661-90B029C0DBE9}" type="presOf" srcId="{BBF42C9A-7FA3-45CF-B9A5-E4EEC02749FF}" destId="{76B5BC44-8ED6-4D4A-B57D-CE5F4842C635}" srcOrd="1" destOrd="0" presId="urn:microsoft.com/office/officeart/2005/8/layout/list1"/>
    <dgm:cxn modelId="{147FED3A-650A-4653-BAEA-7072EBDA9C37}" srcId="{CCA0909B-59D3-4356-815F-1F511A5F531D}" destId="{7CD93961-8C57-4A1A-94C1-F07FC79FD704}" srcOrd="1" destOrd="0" parTransId="{250140DD-CC1D-4AA9-9151-08F67D78ECF0}" sibTransId="{63B5D937-4FDA-4CB1-9F17-3FDD63091C00}"/>
    <dgm:cxn modelId="{49BF6C3B-5CAD-438B-BA09-E9EC730ECC38}" type="presOf" srcId="{BBF42C9A-7FA3-45CF-B9A5-E4EEC02749FF}" destId="{EC45DD01-32D6-49EE-B684-F52767CE34EA}" srcOrd="0" destOrd="0" presId="urn:microsoft.com/office/officeart/2005/8/layout/list1"/>
    <dgm:cxn modelId="{26FC8AF1-C64D-4E16-B872-AF2FAE6015F8}" type="presOf" srcId="{FEB93E65-508D-4325-BF4E-6F789B0898FD}" destId="{E4A0CA9C-8A03-464E-8BA6-69A029C2A12A}" srcOrd="0" destOrd="0" presId="urn:microsoft.com/office/officeart/2005/8/layout/list1"/>
    <dgm:cxn modelId="{8B3631F6-8920-494E-99FF-16B90691923D}" type="presOf" srcId="{7DF6EC98-3C25-44C8-BB91-0059B6E9B4EF}" destId="{4876ECC8-B763-47E7-A68C-443A6AFB654E}" srcOrd="0" destOrd="0" presId="urn:microsoft.com/office/officeart/2005/8/layout/list1"/>
    <dgm:cxn modelId="{9D675AC3-7B2D-4352-BBD6-7C02B7DB411E}" srcId="{CCA0909B-59D3-4356-815F-1F511A5F531D}" destId="{BBF42C9A-7FA3-45CF-B9A5-E4EEC02749FF}" srcOrd="0" destOrd="0" parTransId="{D880A7E8-6A13-48C6-A51C-D0B65F892DC6}" sibTransId="{AABC2E75-C946-4CF9-BD96-A6585EF96CD8}"/>
    <dgm:cxn modelId="{B262D0E8-2DC4-4AC6-9464-F6AC04D8FEFE}" srcId="{CCA0909B-59D3-4356-815F-1F511A5F531D}" destId="{2E64B973-5898-4177-AAE4-A2E230AD439D}" srcOrd="2" destOrd="0" parTransId="{F434586D-EE32-4B7A-ABE4-9783744BAE96}" sibTransId="{A910371D-981A-465C-8366-8C73A8F11783}"/>
    <dgm:cxn modelId="{59459F3B-8299-40EA-B057-CA92D52DDC2D}" type="presOf" srcId="{7CD93961-8C57-4A1A-94C1-F07FC79FD704}" destId="{05901A27-FCB5-456D-B198-AF74E4440A51}" srcOrd="0" destOrd="0" presId="urn:microsoft.com/office/officeart/2005/8/layout/list1"/>
    <dgm:cxn modelId="{972E72D6-07C2-47FF-9A31-38B2E5926238}" type="presOf" srcId="{7CD93961-8C57-4A1A-94C1-F07FC79FD704}" destId="{8AF3BD75-BCFB-47BA-B6D0-A525013D7E7F}" srcOrd="1" destOrd="0" presId="urn:microsoft.com/office/officeart/2005/8/layout/list1"/>
    <dgm:cxn modelId="{27566C8A-2867-47CE-B25D-31D022629ECA}" srcId="{CCA0909B-59D3-4356-815F-1F511A5F531D}" destId="{7DF6EC98-3C25-44C8-BB91-0059B6E9B4EF}" srcOrd="3" destOrd="0" parTransId="{86E38D34-9C7D-49F0-AA91-305527E734E7}" sibTransId="{5E79611A-8D15-4575-AF70-45F6DD7F3784}"/>
    <dgm:cxn modelId="{1FDCDB6A-1F8D-4A9A-8ECC-39F2C38D854F}" srcId="{CCA0909B-59D3-4356-815F-1F511A5F531D}" destId="{FEB93E65-508D-4325-BF4E-6F789B0898FD}" srcOrd="4" destOrd="0" parTransId="{65FCF809-A88E-4296-89DC-1A249E9B756F}" sibTransId="{2432C83D-0EB8-49C6-AC0B-3A29405DA09C}"/>
    <dgm:cxn modelId="{A7C743B9-8A91-4693-B7ED-4DF2F1F4F117}" type="presParOf" srcId="{EC6715EF-545B-4F01-85BF-74A24EE7DB17}" destId="{D14FC59B-B6DE-4BBC-A3CA-E56725154EB0}" srcOrd="0" destOrd="0" presId="urn:microsoft.com/office/officeart/2005/8/layout/list1"/>
    <dgm:cxn modelId="{C019D292-3E56-4D7A-A910-A2261E64EF9D}" type="presParOf" srcId="{D14FC59B-B6DE-4BBC-A3CA-E56725154EB0}" destId="{EC45DD01-32D6-49EE-B684-F52767CE34EA}" srcOrd="0" destOrd="0" presId="urn:microsoft.com/office/officeart/2005/8/layout/list1"/>
    <dgm:cxn modelId="{E2DD2505-3C25-4586-AB8C-0C16AD15164A}" type="presParOf" srcId="{D14FC59B-B6DE-4BBC-A3CA-E56725154EB0}" destId="{76B5BC44-8ED6-4D4A-B57D-CE5F4842C635}" srcOrd="1" destOrd="0" presId="urn:microsoft.com/office/officeart/2005/8/layout/list1"/>
    <dgm:cxn modelId="{0300762B-CAC3-492C-8F29-AD992E653502}" type="presParOf" srcId="{EC6715EF-545B-4F01-85BF-74A24EE7DB17}" destId="{955D83F5-B3CF-4805-BE3D-A4E5D5D6E1FA}" srcOrd="1" destOrd="0" presId="urn:microsoft.com/office/officeart/2005/8/layout/list1"/>
    <dgm:cxn modelId="{A51410F4-AA17-486C-81D7-7715F9539789}" type="presParOf" srcId="{EC6715EF-545B-4F01-85BF-74A24EE7DB17}" destId="{DE421DCD-D75C-49D0-97FB-6EFC76CC64D3}" srcOrd="2" destOrd="0" presId="urn:microsoft.com/office/officeart/2005/8/layout/list1"/>
    <dgm:cxn modelId="{88265B5F-983C-4ED5-ACFA-CB80EE9CCB86}" type="presParOf" srcId="{EC6715EF-545B-4F01-85BF-74A24EE7DB17}" destId="{E538D2A8-98C3-4094-A431-368156BE4A98}" srcOrd="3" destOrd="0" presId="urn:microsoft.com/office/officeart/2005/8/layout/list1"/>
    <dgm:cxn modelId="{5DE1D502-6449-4D76-90AF-35F3E7C302E9}" type="presParOf" srcId="{EC6715EF-545B-4F01-85BF-74A24EE7DB17}" destId="{82D76C01-B96F-4E1B-8C16-C3C8C713DB18}" srcOrd="4" destOrd="0" presId="urn:microsoft.com/office/officeart/2005/8/layout/list1"/>
    <dgm:cxn modelId="{752F6303-2B32-4D23-A43F-77BD77133F06}" type="presParOf" srcId="{82D76C01-B96F-4E1B-8C16-C3C8C713DB18}" destId="{05901A27-FCB5-456D-B198-AF74E4440A51}" srcOrd="0" destOrd="0" presId="urn:microsoft.com/office/officeart/2005/8/layout/list1"/>
    <dgm:cxn modelId="{8DB8306A-7EC9-4238-AE21-E6968D83C150}" type="presParOf" srcId="{82D76C01-B96F-4E1B-8C16-C3C8C713DB18}" destId="{8AF3BD75-BCFB-47BA-B6D0-A525013D7E7F}" srcOrd="1" destOrd="0" presId="urn:microsoft.com/office/officeart/2005/8/layout/list1"/>
    <dgm:cxn modelId="{6D7326FD-C17A-420B-AF53-AAA8413023CF}" type="presParOf" srcId="{EC6715EF-545B-4F01-85BF-74A24EE7DB17}" destId="{060274B9-B0CA-43E6-A28E-331DF3E21F24}" srcOrd="5" destOrd="0" presId="urn:microsoft.com/office/officeart/2005/8/layout/list1"/>
    <dgm:cxn modelId="{243E9AF4-747E-4646-A7B6-D91386C48C31}" type="presParOf" srcId="{EC6715EF-545B-4F01-85BF-74A24EE7DB17}" destId="{65D06D59-9800-4A19-ACEC-85AAF8BDFBD2}" srcOrd="6" destOrd="0" presId="urn:microsoft.com/office/officeart/2005/8/layout/list1"/>
    <dgm:cxn modelId="{A538EA72-2961-47C6-BDA4-98297EC0C6FC}" type="presParOf" srcId="{EC6715EF-545B-4F01-85BF-74A24EE7DB17}" destId="{4A33162D-1314-43AE-AE42-9809DE628B4C}" srcOrd="7" destOrd="0" presId="urn:microsoft.com/office/officeart/2005/8/layout/list1"/>
    <dgm:cxn modelId="{972D621B-845C-46EB-8C0B-E071C128AAA7}" type="presParOf" srcId="{EC6715EF-545B-4F01-85BF-74A24EE7DB17}" destId="{6477CAB7-AB61-48A3-89FC-6A4440EBC180}" srcOrd="8" destOrd="0" presId="urn:microsoft.com/office/officeart/2005/8/layout/list1"/>
    <dgm:cxn modelId="{1DD56598-C5C7-484E-9C4D-02C4A1BF9C05}" type="presParOf" srcId="{6477CAB7-AB61-48A3-89FC-6A4440EBC180}" destId="{B8ACB701-264F-4821-86D2-8B8D41A4783B}" srcOrd="0" destOrd="0" presId="urn:microsoft.com/office/officeart/2005/8/layout/list1"/>
    <dgm:cxn modelId="{AABCBBA1-5A66-4AFB-AE1A-866F8D196D04}" type="presParOf" srcId="{6477CAB7-AB61-48A3-89FC-6A4440EBC180}" destId="{1242A218-A0ED-40CB-A56D-1A673803B622}" srcOrd="1" destOrd="0" presId="urn:microsoft.com/office/officeart/2005/8/layout/list1"/>
    <dgm:cxn modelId="{23F1D69C-A0F4-487E-A01E-52F8C53D19B4}" type="presParOf" srcId="{EC6715EF-545B-4F01-85BF-74A24EE7DB17}" destId="{C1B741D4-2AB6-444C-A2FA-7F7994B6AD4B}" srcOrd="9" destOrd="0" presId="urn:microsoft.com/office/officeart/2005/8/layout/list1"/>
    <dgm:cxn modelId="{2DC2B35D-A3B2-4617-88E1-8075565B8C5C}" type="presParOf" srcId="{EC6715EF-545B-4F01-85BF-74A24EE7DB17}" destId="{A236B2E9-2083-4B7B-8D50-78ADAA9CA982}" srcOrd="10" destOrd="0" presId="urn:microsoft.com/office/officeart/2005/8/layout/list1"/>
    <dgm:cxn modelId="{B4B7406B-2D85-469A-91AB-7E77CFF7D338}" type="presParOf" srcId="{EC6715EF-545B-4F01-85BF-74A24EE7DB17}" destId="{98B7BA51-16E1-4CC1-BE7C-7D307915762D}" srcOrd="11" destOrd="0" presId="urn:microsoft.com/office/officeart/2005/8/layout/list1"/>
    <dgm:cxn modelId="{D19CAEE7-B84D-42EB-B041-0269D89ECE89}" type="presParOf" srcId="{EC6715EF-545B-4F01-85BF-74A24EE7DB17}" destId="{E39C4145-310C-48D2-AE88-3F8C3AAAF768}" srcOrd="12" destOrd="0" presId="urn:microsoft.com/office/officeart/2005/8/layout/list1"/>
    <dgm:cxn modelId="{3E039350-A9E9-4446-AB52-A8DF36F78B17}" type="presParOf" srcId="{E39C4145-310C-48D2-AE88-3F8C3AAAF768}" destId="{4876ECC8-B763-47E7-A68C-443A6AFB654E}" srcOrd="0" destOrd="0" presId="urn:microsoft.com/office/officeart/2005/8/layout/list1"/>
    <dgm:cxn modelId="{3DE37F81-67B9-46E0-AC1E-5D2541F93339}" type="presParOf" srcId="{E39C4145-310C-48D2-AE88-3F8C3AAAF768}" destId="{588D8665-ED87-4158-9E91-464BEEF671C7}" srcOrd="1" destOrd="0" presId="urn:microsoft.com/office/officeart/2005/8/layout/list1"/>
    <dgm:cxn modelId="{F3F677BB-9316-4917-B8F1-B99A5F90296C}" type="presParOf" srcId="{EC6715EF-545B-4F01-85BF-74A24EE7DB17}" destId="{CFA23ECD-2706-4CD6-B2A8-6C3A7EA0AFA6}" srcOrd="13" destOrd="0" presId="urn:microsoft.com/office/officeart/2005/8/layout/list1"/>
    <dgm:cxn modelId="{9061EC30-2763-45B9-A593-219CBDAB71BD}" type="presParOf" srcId="{EC6715EF-545B-4F01-85BF-74A24EE7DB17}" destId="{45915AAC-7781-4B99-BA46-F399972653CB}" srcOrd="14" destOrd="0" presId="urn:microsoft.com/office/officeart/2005/8/layout/list1"/>
    <dgm:cxn modelId="{3C2BDA4B-6350-41E2-A205-8AD2D04FC363}" type="presParOf" srcId="{EC6715EF-545B-4F01-85BF-74A24EE7DB17}" destId="{43A673B7-A81A-4D8E-A94F-8512F5838DFB}" srcOrd="15" destOrd="0" presId="urn:microsoft.com/office/officeart/2005/8/layout/list1"/>
    <dgm:cxn modelId="{7CCEF49E-B66C-40B3-A2D2-6E7B4C5D1563}" type="presParOf" srcId="{EC6715EF-545B-4F01-85BF-74A24EE7DB17}" destId="{81D5C5A2-0010-45A3-8CC4-236ED930F416}" srcOrd="16" destOrd="0" presId="urn:microsoft.com/office/officeart/2005/8/layout/list1"/>
    <dgm:cxn modelId="{0C9C46F3-2F1D-4B26-895B-A3E4D009045A}" type="presParOf" srcId="{81D5C5A2-0010-45A3-8CC4-236ED930F416}" destId="{E4A0CA9C-8A03-464E-8BA6-69A029C2A12A}" srcOrd="0" destOrd="0" presId="urn:microsoft.com/office/officeart/2005/8/layout/list1"/>
    <dgm:cxn modelId="{692DEC88-69EA-4E37-A95F-8627097CF2A4}" type="presParOf" srcId="{81D5C5A2-0010-45A3-8CC4-236ED930F416}" destId="{888E08BB-20F3-4781-A83F-0E175CAE797B}" srcOrd="1" destOrd="0" presId="urn:microsoft.com/office/officeart/2005/8/layout/list1"/>
    <dgm:cxn modelId="{B60BB63D-E2E6-4246-B7FE-60BCDA49E63D}" type="presParOf" srcId="{EC6715EF-545B-4F01-85BF-74A24EE7DB17}" destId="{9EFC976C-AFC3-45CB-8160-6C48E12D71B2}" srcOrd="17" destOrd="0" presId="urn:microsoft.com/office/officeart/2005/8/layout/list1"/>
    <dgm:cxn modelId="{F2881FB0-A775-4E69-BA20-2DA9D43626D8}" type="presParOf" srcId="{EC6715EF-545B-4F01-85BF-74A24EE7DB17}" destId="{EA09A273-1E18-4BA0-A122-44849BBD9E0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5DA11C-3DBB-49AD-95FB-AFF225685F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FDF005-A9BD-4095-84F6-3033E9DC24D3}">
      <dgm:prSet phldrT="[文本]" custT="1"/>
      <dgm:spPr>
        <a:solidFill>
          <a:schemeClr val="accent2"/>
        </a:solidFill>
      </dgm:spPr>
      <dgm:t>
        <a:bodyPr/>
        <a:lstStyle/>
        <a:p>
          <a:pPr algn="ctr"/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搭建统一的工作环境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FF3C07-9D5D-45A9-B9EF-B9D244EFA816}" type="parTrans" cxnId="{F5F7F9DF-C24F-47A2-AF15-D0CB0F21E0B7}">
      <dgm:prSet/>
      <dgm:spPr/>
      <dgm:t>
        <a:bodyPr/>
        <a:lstStyle/>
        <a:p>
          <a:endParaRPr lang="zh-CN" altLang="en-US"/>
        </a:p>
      </dgm:t>
    </dgm:pt>
    <dgm:pt modelId="{6BDCD1CF-BBA0-4D06-8EB2-08C54420AA5B}" type="sibTrans" cxnId="{F5F7F9DF-C24F-47A2-AF15-D0CB0F21E0B7}">
      <dgm:prSet/>
      <dgm:spPr/>
      <dgm:t>
        <a:bodyPr/>
        <a:lstStyle/>
        <a:p>
          <a:endParaRPr lang="zh-CN" altLang="en-US"/>
        </a:p>
      </dgm:t>
    </dgm:pt>
    <dgm:pt modelId="{10FF99CE-9337-4622-BBC4-46038EC6E873}">
      <dgm:prSet phldrT="[文本]" custT="1"/>
      <dgm:spPr/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方案：搭建统一的工作环境，包括编辑、编译软件，代码规范等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92AF8-E903-44E7-AF22-431344720596}" type="parTrans" cxnId="{2082A418-0CD9-4546-B9EB-2C7F9FBDF576}">
      <dgm:prSet/>
      <dgm:spPr/>
      <dgm:t>
        <a:bodyPr/>
        <a:lstStyle/>
        <a:p>
          <a:endParaRPr lang="zh-CN" altLang="en-US"/>
        </a:p>
      </dgm:t>
    </dgm:pt>
    <dgm:pt modelId="{1DDABA8E-3BC0-40A7-B1BC-BFF35F02C2E7}" type="sibTrans" cxnId="{2082A418-0CD9-4546-B9EB-2C7F9FBDF576}">
      <dgm:prSet/>
      <dgm:spPr/>
      <dgm:t>
        <a:bodyPr/>
        <a:lstStyle/>
        <a:p>
          <a:endParaRPr lang="zh-CN" altLang="en-US"/>
        </a:p>
      </dgm:t>
    </dgm:pt>
    <dgm:pt modelId="{2736453C-D90A-4E2A-8B00-40A5FC47383D}">
      <dgm:prSet phldrT="[文本]" custT="1"/>
      <dgm:spPr>
        <a:solidFill>
          <a:srgbClr val="0091DB"/>
        </a:solidFill>
      </dgm:spPr>
      <dgm:t>
        <a:bodyPr/>
        <a:lstStyle/>
        <a:p>
          <a:pPr algn="ctr"/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建立多样的技术分享通道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2FDF9-0C4D-4564-A555-61EB30C9336F}" type="parTrans" cxnId="{4BAA0728-B681-4253-977F-4D3261371C45}">
      <dgm:prSet/>
      <dgm:spPr/>
      <dgm:t>
        <a:bodyPr/>
        <a:lstStyle/>
        <a:p>
          <a:endParaRPr lang="zh-CN" altLang="en-US"/>
        </a:p>
      </dgm:t>
    </dgm:pt>
    <dgm:pt modelId="{51E355F4-758E-452A-8D6D-48804B3844B5}" type="sibTrans" cxnId="{4BAA0728-B681-4253-977F-4D3261371C45}">
      <dgm:prSet/>
      <dgm:spPr/>
      <dgm:t>
        <a:bodyPr/>
        <a:lstStyle/>
        <a:p>
          <a:endParaRPr lang="zh-CN" altLang="en-US"/>
        </a:p>
      </dgm:t>
    </dgm:pt>
    <dgm:pt modelId="{14C9C8F8-C575-4513-B084-ED0381B0EF0A}">
      <dgm:prSet phldrT="[文本]" custT="1"/>
      <dgm:spPr/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方案：各组组内建立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wiki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页面，以技术博客的形式输出学习笔记与工作总结，由专人负责维护；组内每周开展一次技术专题分享会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1D0A0-A470-4A2E-9D3D-222A05D3AD84}" type="parTrans" cxnId="{6C565CF9-F847-4A37-81C7-B1EE2E38CDA7}">
      <dgm:prSet/>
      <dgm:spPr/>
      <dgm:t>
        <a:bodyPr/>
        <a:lstStyle/>
        <a:p>
          <a:endParaRPr lang="zh-CN" altLang="en-US"/>
        </a:p>
      </dgm:t>
    </dgm:pt>
    <dgm:pt modelId="{90788FA9-AB1C-4313-B994-70750F160493}" type="sibTrans" cxnId="{6C565CF9-F847-4A37-81C7-B1EE2E38CDA7}">
      <dgm:prSet/>
      <dgm:spPr/>
      <dgm:t>
        <a:bodyPr/>
        <a:lstStyle/>
        <a:p>
          <a:endParaRPr lang="zh-CN" altLang="en-US"/>
        </a:p>
      </dgm:t>
    </dgm:pt>
    <dgm:pt modelId="{21846AC0-EA52-4874-8B2D-CC1C89A07F8A}">
      <dgm:prSet phldrT="[文本]" custT="1"/>
      <dgm:spPr/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益处：减少因环境问题造成的问题，降低同事之间协作的门槛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EA21E5-9CAE-4C19-86AD-EC46FCB010BC}" type="parTrans" cxnId="{B2FA454E-5EDC-4C4C-A209-E33E4906A744}">
      <dgm:prSet/>
      <dgm:spPr/>
      <dgm:t>
        <a:bodyPr/>
        <a:lstStyle/>
        <a:p>
          <a:endParaRPr lang="zh-CN" altLang="en-US"/>
        </a:p>
      </dgm:t>
    </dgm:pt>
    <dgm:pt modelId="{FAD21F77-E5BF-4A5D-A488-31E877E85CED}" type="sibTrans" cxnId="{B2FA454E-5EDC-4C4C-A209-E33E4906A744}">
      <dgm:prSet/>
      <dgm:spPr/>
      <dgm:t>
        <a:bodyPr/>
        <a:lstStyle/>
        <a:p>
          <a:endParaRPr lang="zh-CN" altLang="en-US"/>
        </a:p>
      </dgm:t>
    </dgm:pt>
    <dgm:pt modelId="{6932ECF7-E58E-4A65-A24C-597E6E816043}">
      <dgm:prSet phldrT="[文本]" custT="1"/>
      <dgm:spPr/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益处：有利于新人快速学习知识同时也能有效避免项目中犯重复的错误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71CDE-FC3A-467D-9610-D4E073924F63}" type="parTrans" cxnId="{2BE3E853-A74E-4AF0-92D0-AF690DFBEC7A}">
      <dgm:prSet/>
      <dgm:spPr/>
      <dgm:t>
        <a:bodyPr/>
        <a:lstStyle/>
        <a:p>
          <a:endParaRPr lang="zh-CN" altLang="en-US"/>
        </a:p>
      </dgm:t>
    </dgm:pt>
    <dgm:pt modelId="{74243D39-9253-4AB2-A165-106ED07639B7}" type="sibTrans" cxnId="{2BE3E853-A74E-4AF0-92D0-AF690DFBEC7A}">
      <dgm:prSet/>
      <dgm:spPr/>
      <dgm:t>
        <a:bodyPr/>
        <a:lstStyle/>
        <a:p>
          <a:endParaRPr lang="zh-CN" altLang="en-US"/>
        </a:p>
      </dgm:t>
    </dgm:pt>
    <dgm:pt modelId="{BC13DCB5-CF47-4429-9828-E0DF1DDD9E53}" type="pres">
      <dgm:prSet presAssocID="{4D5DA11C-3DBB-49AD-95FB-AFF225685FF0}" presName="linear" presStyleCnt="0">
        <dgm:presLayoutVars>
          <dgm:animLvl val="lvl"/>
          <dgm:resizeHandles val="exact"/>
        </dgm:presLayoutVars>
      </dgm:prSet>
      <dgm:spPr/>
    </dgm:pt>
    <dgm:pt modelId="{35636B08-47D7-4E53-86D4-2DB93CB87428}" type="pres">
      <dgm:prSet presAssocID="{33FDF005-A9BD-4095-84F6-3033E9DC24D3}" presName="parentText" presStyleLbl="node1" presStyleIdx="0" presStyleCnt="2" custScaleY="481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777F9-8DB6-4A3D-8789-1A2D67AE3D9A}" type="pres">
      <dgm:prSet presAssocID="{33FDF005-A9BD-4095-84F6-3033E9DC24D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0F984-A0E2-43EE-AC5B-483DB5A68026}" type="pres">
      <dgm:prSet presAssocID="{2736453C-D90A-4E2A-8B00-40A5FC47383D}" presName="parentText" presStyleLbl="node1" presStyleIdx="1" presStyleCnt="2" custScaleY="487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CC443-5753-4916-9FDF-6C2B854BCAA7}" type="pres">
      <dgm:prSet presAssocID="{2736453C-D90A-4E2A-8B00-40A5FC47383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F7F9DF-C24F-47A2-AF15-D0CB0F21E0B7}" srcId="{4D5DA11C-3DBB-49AD-95FB-AFF225685FF0}" destId="{33FDF005-A9BD-4095-84F6-3033E9DC24D3}" srcOrd="0" destOrd="0" parTransId="{2EFF3C07-9D5D-45A9-B9EF-B9D244EFA816}" sibTransId="{6BDCD1CF-BBA0-4D06-8EB2-08C54420AA5B}"/>
    <dgm:cxn modelId="{2082A418-0CD9-4546-B9EB-2C7F9FBDF576}" srcId="{33FDF005-A9BD-4095-84F6-3033E9DC24D3}" destId="{10FF99CE-9337-4622-BBC4-46038EC6E873}" srcOrd="0" destOrd="0" parTransId="{62292AF8-E903-44E7-AF22-431344720596}" sibTransId="{1DDABA8E-3BC0-40A7-B1BC-BFF35F02C2E7}"/>
    <dgm:cxn modelId="{8EDE0286-DA4B-4863-93E4-72FCED8B7801}" type="presOf" srcId="{14C9C8F8-C575-4513-B084-ED0381B0EF0A}" destId="{4EDCC443-5753-4916-9FDF-6C2B854BCAA7}" srcOrd="0" destOrd="0" presId="urn:microsoft.com/office/officeart/2005/8/layout/vList2"/>
    <dgm:cxn modelId="{2BE3E853-A74E-4AF0-92D0-AF690DFBEC7A}" srcId="{2736453C-D90A-4E2A-8B00-40A5FC47383D}" destId="{6932ECF7-E58E-4A65-A24C-597E6E816043}" srcOrd="1" destOrd="0" parTransId="{FF471CDE-FC3A-467D-9610-D4E073924F63}" sibTransId="{74243D39-9253-4AB2-A165-106ED07639B7}"/>
    <dgm:cxn modelId="{5E0340EE-5449-43E1-B211-86339AED8CD3}" type="presOf" srcId="{6932ECF7-E58E-4A65-A24C-597E6E816043}" destId="{4EDCC443-5753-4916-9FDF-6C2B854BCAA7}" srcOrd="0" destOrd="1" presId="urn:microsoft.com/office/officeart/2005/8/layout/vList2"/>
    <dgm:cxn modelId="{6C565CF9-F847-4A37-81C7-B1EE2E38CDA7}" srcId="{2736453C-D90A-4E2A-8B00-40A5FC47383D}" destId="{14C9C8F8-C575-4513-B084-ED0381B0EF0A}" srcOrd="0" destOrd="0" parTransId="{4221D0A0-A470-4A2E-9D3D-222A05D3AD84}" sibTransId="{90788FA9-AB1C-4313-B994-70750F160493}"/>
    <dgm:cxn modelId="{4BAA0728-B681-4253-977F-4D3261371C45}" srcId="{4D5DA11C-3DBB-49AD-95FB-AFF225685FF0}" destId="{2736453C-D90A-4E2A-8B00-40A5FC47383D}" srcOrd="1" destOrd="0" parTransId="{4292FDF9-0C4D-4564-A555-61EB30C9336F}" sibTransId="{51E355F4-758E-452A-8D6D-48804B3844B5}"/>
    <dgm:cxn modelId="{25918F98-E91F-4051-859F-E85F1B00FB41}" type="presOf" srcId="{33FDF005-A9BD-4095-84F6-3033E9DC24D3}" destId="{35636B08-47D7-4E53-86D4-2DB93CB87428}" srcOrd="0" destOrd="0" presId="urn:microsoft.com/office/officeart/2005/8/layout/vList2"/>
    <dgm:cxn modelId="{E71F7501-71FE-41B3-B907-3D1CB81001BE}" type="presOf" srcId="{2736453C-D90A-4E2A-8B00-40A5FC47383D}" destId="{00F0F984-A0E2-43EE-AC5B-483DB5A68026}" srcOrd="0" destOrd="0" presId="urn:microsoft.com/office/officeart/2005/8/layout/vList2"/>
    <dgm:cxn modelId="{8843208C-53DD-41E5-9D28-45C7D730B7AA}" type="presOf" srcId="{21846AC0-EA52-4874-8B2D-CC1C89A07F8A}" destId="{EE2777F9-8DB6-4A3D-8789-1A2D67AE3D9A}" srcOrd="0" destOrd="1" presId="urn:microsoft.com/office/officeart/2005/8/layout/vList2"/>
    <dgm:cxn modelId="{B2FA454E-5EDC-4C4C-A209-E33E4906A744}" srcId="{33FDF005-A9BD-4095-84F6-3033E9DC24D3}" destId="{21846AC0-EA52-4874-8B2D-CC1C89A07F8A}" srcOrd="1" destOrd="0" parTransId="{43EA21E5-9CAE-4C19-86AD-EC46FCB010BC}" sibTransId="{FAD21F77-E5BF-4A5D-A488-31E877E85CED}"/>
    <dgm:cxn modelId="{600B6B18-07FA-41BD-9AD1-A99D954FD048}" type="presOf" srcId="{4D5DA11C-3DBB-49AD-95FB-AFF225685FF0}" destId="{BC13DCB5-CF47-4429-9828-E0DF1DDD9E53}" srcOrd="0" destOrd="0" presId="urn:microsoft.com/office/officeart/2005/8/layout/vList2"/>
    <dgm:cxn modelId="{313A5061-17EE-4453-A097-55222FC8DEAB}" type="presOf" srcId="{10FF99CE-9337-4622-BBC4-46038EC6E873}" destId="{EE2777F9-8DB6-4A3D-8789-1A2D67AE3D9A}" srcOrd="0" destOrd="0" presId="urn:microsoft.com/office/officeart/2005/8/layout/vList2"/>
    <dgm:cxn modelId="{55BF8E53-4B2A-49F0-A15E-A777A7521D7D}" type="presParOf" srcId="{BC13DCB5-CF47-4429-9828-E0DF1DDD9E53}" destId="{35636B08-47D7-4E53-86D4-2DB93CB87428}" srcOrd="0" destOrd="0" presId="urn:microsoft.com/office/officeart/2005/8/layout/vList2"/>
    <dgm:cxn modelId="{CCBEBF3C-9086-4451-A28E-608FB369D3A4}" type="presParOf" srcId="{BC13DCB5-CF47-4429-9828-E0DF1DDD9E53}" destId="{EE2777F9-8DB6-4A3D-8789-1A2D67AE3D9A}" srcOrd="1" destOrd="0" presId="urn:microsoft.com/office/officeart/2005/8/layout/vList2"/>
    <dgm:cxn modelId="{6208E82C-5773-4D00-B280-DC9BF17B999D}" type="presParOf" srcId="{BC13DCB5-CF47-4429-9828-E0DF1DDD9E53}" destId="{00F0F984-A0E2-43EE-AC5B-483DB5A68026}" srcOrd="2" destOrd="0" presId="urn:microsoft.com/office/officeart/2005/8/layout/vList2"/>
    <dgm:cxn modelId="{F93E8645-59AA-47AC-84C5-B76887D4C0D7}" type="presParOf" srcId="{BC13DCB5-CF47-4429-9828-E0DF1DDD9E53}" destId="{4EDCC443-5753-4916-9FDF-6C2B854BCAA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40362-8D10-4C89-8601-982D548CEAC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FE23CE-CA3D-40C4-B73A-A0F2C9FDF074}">
      <dgm:prSet phldrT="[文本]"/>
      <dgm:spPr/>
      <dgm:t>
        <a:bodyPr/>
        <a:lstStyle/>
        <a:p>
          <a:r>
            <a:rPr lang="zh-CN" altLang="en-US" smtClean="0"/>
            <a:t>姓名：彭雨哲</a:t>
          </a:r>
          <a:endParaRPr lang="zh-CN" altLang="en-US"/>
        </a:p>
      </dgm:t>
    </dgm:pt>
    <dgm:pt modelId="{3500D3CF-5D17-460F-A8AA-8C97609110C1}" type="parTrans" cxnId="{DB60B9CC-EBD6-4208-8922-AE38C00DDED0}">
      <dgm:prSet/>
      <dgm:spPr/>
      <dgm:t>
        <a:bodyPr/>
        <a:lstStyle/>
        <a:p>
          <a:endParaRPr lang="zh-CN" altLang="en-US"/>
        </a:p>
      </dgm:t>
    </dgm:pt>
    <dgm:pt modelId="{371F67CC-D31E-4F0C-9B73-A8CFF2DBE1AE}" type="sibTrans" cxnId="{DB60B9CC-EBD6-4208-8922-AE38C00DDED0}">
      <dgm:prSet/>
      <dgm:spPr/>
      <dgm:t>
        <a:bodyPr/>
        <a:lstStyle/>
        <a:p>
          <a:endParaRPr lang="zh-CN" altLang="en-US"/>
        </a:p>
      </dgm:t>
    </dgm:pt>
    <dgm:pt modelId="{135B48A6-B41D-4845-806F-941F8C80BC4B}">
      <dgm:prSet phldrT="[文本]"/>
      <dgm:spPr/>
      <dgm:t>
        <a:bodyPr/>
        <a:lstStyle/>
        <a:p>
          <a:r>
            <a:rPr lang="zh-CN" altLang="en-US" smtClean="0"/>
            <a:t>部门：</a:t>
          </a:r>
          <a:r>
            <a:rPr lang="en-US" altLang="zh-CN" smtClean="0"/>
            <a:t>BD2SW BSP</a:t>
          </a:r>
          <a:r>
            <a:rPr lang="zh-CN" altLang="en-US" smtClean="0"/>
            <a:t>三组</a:t>
          </a:r>
          <a:endParaRPr lang="zh-CN" altLang="en-US"/>
        </a:p>
      </dgm:t>
    </dgm:pt>
    <dgm:pt modelId="{5892BDB0-A900-48A3-B003-4238CFFE5EE0}" type="parTrans" cxnId="{B3B77D60-52D6-477E-8F79-70394701080D}">
      <dgm:prSet/>
      <dgm:spPr/>
      <dgm:t>
        <a:bodyPr/>
        <a:lstStyle/>
        <a:p>
          <a:endParaRPr lang="zh-CN" altLang="en-US"/>
        </a:p>
      </dgm:t>
    </dgm:pt>
    <dgm:pt modelId="{A7D22D39-FEB6-43BE-BA6E-7DD4B13EC8DD}" type="sibTrans" cxnId="{B3B77D60-52D6-477E-8F79-70394701080D}">
      <dgm:prSet/>
      <dgm:spPr/>
      <dgm:t>
        <a:bodyPr/>
        <a:lstStyle/>
        <a:p>
          <a:endParaRPr lang="zh-CN" altLang="en-US"/>
        </a:p>
      </dgm:t>
    </dgm:pt>
    <dgm:pt modelId="{1FD7E319-410E-442B-AE1C-1F57F2796E3F}">
      <dgm:prSet phldrT="[文本]"/>
      <dgm:spPr/>
      <dgm:t>
        <a:bodyPr/>
        <a:lstStyle/>
        <a:p>
          <a:r>
            <a:rPr lang="zh-CN" altLang="en-US" smtClean="0"/>
            <a:t>教育背景：安徽大学本科毕业</a:t>
          </a:r>
          <a:endParaRPr lang="zh-CN" altLang="en-US"/>
        </a:p>
      </dgm:t>
    </dgm:pt>
    <dgm:pt modelId="{1E871080-077A-487E-9EA5-E445C46DE170}" type="parTrans" cxnId="{47D338C3-A0D7-424D-BA32-C48E3EC961CE}">
      <dgm:prSet/>
      <dgm:spPr/>
      <dgm:t>
        <a:bodyPr/>
        <a:lstStyle/>
        <a:p>
          <a:endParaRPr lang="zh-CN" altLang="en-US"/>
        </a:p>
      </dgm:t>
    </dgm:pt>
    <dgm:pt modelId="{4D64571F-3726-45FD-BF3D-D3D357D9A5D1}" type="sibTrans" cxnId="{47D338C3-A0D7-424D-BA32-C48E3EC961CE}">
      <dgm:prSet/>
      <dgm:spPr/>
      <dgm:t>
        <a:bodyPr/>
        <a:lstStyle/>
        <a:p>
          <a:endParaRPr lang="zh-CN" altLang="en-US"/>
        </a:p>
      </dgm:t>
    </dgm:pt>
    <dgm:pt modelId="{344A9927-84F1-4B01-BA9C-A5E21027C91A}">
      <dgm:prSet/>
      <dgm:spPr/>
      <dgm:t>
        <a:bodyPr/>
        <a:lstStyle/>
        <a:p>
          <a:r>
            <a:rPr lang="zh-CN" altLang="en-US" smtClean="0"/>
            <a:t>入职时间：</a:t>
          </a:r>
          <a:r>
            <a:rPr lang="en-US" altLang="zh-CN" smtClean="0"/>
            <a:t>2018</a:t>
          </a:r>
          <a:r>
            <a:rPr lang="zh-CN" altLang="en-US" smtClean="0"/>
            <a:t>年</a:t>
          </a:r>
          <a:r>
            <a:rPr lang="en-US" altLang="zh-CN" smtClean="0"/>
            <a:t>7</a:t>
          </a:r>
          <a:r>
            <a:rPr lang="zh-CN" altLang="en-US" smtClean="0"/>
            <a:t>月</a:t>
          </a:r>
          <a:r>
            <a:rPr lang="en-US" altLang="zh-CN" smtClean="0"/>
            <a:t>6</a:t>
          </a:r>
          <a:r>
            <a:rPr lang="zh-CN" altLang="en-US" smtClean="0"/>
            <a:t>日</a:t>
          </a:r>
          <a:endParaRPr lang="zh-CN" altLang="en-US"/>
        </a:p>
      </dgm:t>
    </dgm:pt>
    <dgm:pt modelId="{76577994-05C5-4B5B-A5D2-426A8871B84A}" type="parTrans" cxnId="{A26C77D4-C0CE-4E27-A2BE-30BA0AF9BF4E}">
      <dgm:prSet/>
      <dgm:spPr/>
      <dgm:t>
        <a:bodyPr/>
        <a:lstStyle/>
        <a:p>
          <a:endParaRPr lang="zh-CN" altLang="en-US"/>
        </a:p>
      </dgm:t>
    </dgm:pt>
    <dgm:pt modelId="{C23A38C0-3AD8-4065-9FEB-4EB30090B848}" type="sibTrans" cxnId="{A26C77D4-C0CE-4E27-A2BE-30BA0AF9BF4E}">
      <dgm:prSet/>
      <dgm:spPr/>
      <dgm:t>
        <a:bodyPr/>
        <a:lstStyle/>
        <a:p>
          <a:endParaRPr lang="zh-CN" altLang="en-US"/>
        </a:p>
      </dgm:t>
    </dgm:pt>
    <dgm:pt modelId="{BC427399-4A96-4465-9C5B-F1E59E7CBC85}" type="pres">
      <dgm:prSet presAssocID="{23E40362-8D10-4C89-8601-982D548CEA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40BCE0F-2FCA-474A-9462-3D592A9A5567}" type="pres">
      <dgm:prSet presAssocID="{23E40362-8D10-4C89-8601-982D548CEACE}" presName="Name1" presStyleCnt="0"/>
      <dgm:spPr/>
    </dgm:pt>
    <dgm:pt modelId="{4A30AD8B-E0B5-403F-8CB1-5E54CE18BBC5}" type="pres">
      <dgm:prSet presAssocID="{23E40362-8D10-4C89-8601-982D548CEACE}" presName="cycle" presStyleCnt="0"/>
      <dgm:spPr/>
    </dgm:pt>
    <dgm:pt modelId="{F7E442B5-C3B5-4309-BBC7-32535C0D6E06}" type="pres">
      <dgm:prSet presAssocID="{23E40362-8D10-4C89-8601-982D548CEACE}" presName="srcNode" presStyleLbl="node1" presStyleIdx="0" presStyleCnt="4"/>
      <dgm:spPr/>
    </dgm:pt>
    <dgm:pt modelId="{C98CF881-4EAA-4102-A662-F0746A9A1A01}" type="pres">
      <dgm:prSet presAssocID="{23E40362-8D10-4C89-8601-982D548CEA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D8B4C3B-3158-483B-9D61-61DD7647023E}" type="pres">
      <dgm:prSet presAssocID="{23E40362-8D10-4C89-8601-982D548CEACE}" presName="extraNode" presStyleLbl="node1" presStyleIdx="0" presStyleCnt="4"/>
      <dgm:spPr/>
    </dgm:pt>
    <dgm:pt modelId="{4FF8803F-B0C0-4BD1-A500-1347DBEBCE63}" type="pres">
      <dgm:prSet presAssocID="{23E40362-8D10-4C89-8601-982D548CEACE}" presName="dstNode" presStyleLbl="node1" presStyleIdx="0" presStyleCnt="4"/>
      <dgm:spPr/>
    </dgm:pt>
    <dgm:pt modelId="{A3BCCB21-B964-41F1-A733-4B168FFA4984}" type="pres">
      <dgm:prSet presAssocID="{12FE23CE-CA3D-40C4-B73A-A0F2C9FDF07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838081-85BF-40D7-B0B6-3FBAC75E9C07}" type="pres">
      <dgm:prSet presAssocID="{12FE23CE-CA3D-40C4-B73A-A0F2C9FDF074}" presName="accent_1" presStyleCnt="0"/>
      <dgm:spPr/>
    </dgm:pt>
    <dgm:pt modelId="{3C234FAA-C604-46B4-BFFD-CC95540F7DFF}" type="pres">
      <dgm:prSet presAssocID="{12FE23CE-CA3D-40C4-B73A-A0F2C9FDF074}" presName="accentRepeatNode" presStyleLbl="solidFgAcc1" presStyleIdx="0" presStyleCnt="4"/>
      <dgm:spPr/>
    </dgm:pt>
    <dgm:pt modelId="{DCBC7E16-BE58-4A5E-9AE5-9D860DA21736}" type="pres">
      <dgm:prSet presAssocID="{135B48A6-B41D-4845-806F-941F8C80BC4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1425E-A966-41AA-97DE-285DCD27B5F5}" type="pres">
      <dgm:prSet presAssocID="{135B48A6-B41D-4845-806F-941F8C80BC4B}" presName="accent_2" presStyleCnt="0"/>
      <dgm:spPr/>
    </dgm:pt>
    <dgm:pt modelId="{9805DE93-38C6-489B-A11E-3BB2BCB80127}" type="pres">
      <dgm:prSet presAssocID="{135B48A6-B41D-4845-806F-941F8C80BC4B}" presName="accentRepeatNode" presStyleLbl="solidFgAcc1" presStyleIdx="1" presStyleCnt="4"/>
      <dgm:spPr/>
    </dgm:pt>
    <dgm:pt modelId="{70FE170C-6C7A-4815-AE27-D54CEFD48265}" type="pres">
      <dgm:prSet presAssocID="{1FD7E319-410E-442B-AE1C-1F57F2796E3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19E21-343B-4689-893D-02E73825EFEA}" type="pres">
      <dgm:prSet presAssocID="{1FD7E319-410E-442B-AE1C-1F57F2796E3F}" presName="accent_3" presStyleCnt="0"/>
      <dgm:spPr/>
    </dgm:pt>
    <dgm:pt modelId="{499441F9-FA26-4082-A808-6AB44F3D995E}" type="pres">
      <dgm:prSet presAssocID="{1FD7E319-410E-442B-AE1C-1F57F2796E3F}" presName="accentRepeatNode" presStyleLbl="solidFgAcc1" presStyleIdx="2" presStyleCnt="4"/>
      <dgm:spPr/>
    </dgm:pt>
    <dgm:pt modelId="{2F6356F0-2CCF-44C2-8168-3B7D23A4E73D}" type="pres">
      <dgm:prSet presAssocID="{344A9927-84F1-4B01-BA9C-A5E21027C91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25E88-7C7A-465D-AD47-1B73FB90D5B1}" type="pres">
      <dgm:prSet presAssocID="{344A9927-84F1-4B01-BA9C-A5E21027C91A}" presName="accent_4" presStyleCnt="0"/>
      <dgm:spPr/>
    </dgm:pt>
    <dgm:pt modelId="{3D618613-B28E-44B2-AF3E-77526BB72EB8}" type="pres">
      <dgm:prSet presAssocID="{344A9927-84F1-4B01-BA9C-A5E21027C91A}" presName="accentRepeatNode" presStyleLbl="solidFgAcc1" presStyleIdx="3" presStyleCnt="4"/>
      <dgm:spPr/>
    </dgm:pt>
  </dgm:ptLst>
  <dgm:cxnLst>
    <dgm:cxn modelId="{47D338C3-A0D7-424D-BA32-C48E3EC961CE}" srcId="{23E40362-8D10-4C89-8601-982D548CEACE}" destId="{1FD7E319-410E-442B-AE1C-1F57F2796E3F}" srcOrd="2" destOrd="0" parTransId="{1E871080-077A-487E-9EA5-E445C46DE170}" sibTransId="{4D64571F-3726-45FD-BF3D-D3D357D9A5D1}"/>
    <dgm:cxn modelId="{B3B77D60-52D6-477E-8F79-70394701080D}" srcId="{23E40362-8D10-4C89-8601-982D548CEACE}" destId="{135B48A6-B41D-4845-806F-941F8C80BC4B}" srcOrd="1" destOrd="0" parTransId="{5892BDB0-A900-48A3-B003-4238CFFE5EE0}" sibTransId="{A7D22D39-FEB6-43BE-BA6E-7DD4B13EC8DD}"/>
    <dgm:cxn modelId="{1B415E79-F99C-44BD-8CBB-1BCDC1226ED7}" type="presOf" srcId="{23E40362-8D10-4C89-8601-982D548CEACE}" destId="{BC427399-4A96-4465-9C5B-F1E59E7CBC85}" srcOrd="0" destOrd="0" presId="urn:microsoft.com/office/officeart/2008/layout/VerticalCurvedList"/>
    <dgm:cxn modelId="{77CFDE1D-1E16-44B6-909A-4EE63AFFAD73}" type="presOf" srcId="{371F67CC-D31E-4F0C-9B73-A8CFF2DBE1AE}" destId="{C98CF881-4EAA-4102-A662-F0746A9A1A01}" srcOrd="0" destOrd="0" presId="urn:microsoft.com/office/officeart/2008/layout/VerticalCurvedList"/>
    <dgm:cxn modelId="{11BFD945-EEC2-44C3-B2DC-326B8EAFB892}" type="presOf" srcId="{344A9927-84F1-4B01-BA9C-A5E21027C91A}" destId="{2F6356F0-2CCF-44C2-8168-3B7D23A4E73D}" srcOrd="0" destOrd="0" presId="urn:microsoft.com/office/officeart/2008/layout/VerticalCurvedList"/>
    <dgm:cxn modelId="{A26C77D4-C0CE-4E27-A2BE-30BA0AF9BF4E}" srcId="{23E40362-8D10-4C89-8601-982D548CEACE}" destId="{344A9927-84F1-4B01-BA9C-A5E21027C91A}" srcOrd="3" destOrd="0" parTransId="{76577994-05C5-4B5B-A5D2-426A8871B84A}" sibTransId="{C23A38C0-3AD8-4065-9FEB-4EB30090B848}"/>
    <dgm:cxn modelId="{A038ED6B-71D0-429E-AAF5-1CBF269D7183}" type="presOf" srcId="{12FE23CE-CA3D-40C4-B73A-A0F2C9FDF074}" destId="{A3BCCB21-B964-41F1-A733-4B168FFA4984}" srcOrd="0" destOrd="0" presId="urn:microsoft.com/office/officeart/2008/layout/VerticalCurvedList"/>
    <dgm:cxn modelId="{41753B71-6B67-46AA-8885-D613B33AFA4C}" type="presOf" srcId="{135B48A6-B41D-4845-806F-941F8C80BC4B}" destId="{DCBC7E16-BE58-4A5E-9AE5-9D860DA21736}" srcOrd="0" destOrd="0" presId="urn:microsoft.com/office/officeart/2008/layout/VerticalCurvedList"/>
    <dgm:cxn modelId="{DB60B9CC-EBD6-4208-8922-AE38C00DDED0}" srcId="{23E40362-8D10-4C89-8601-982D548CEACE}" destId="{12FE23CE-CA3D-40C4-B73A-A0F2C9FDF074}" srcOrd="0" destOrd="0" parTransId="{3500D3CF-5D17-460F-A8AA-8C97609110C1}" sibTransId="{371F67CC-D31E-4F0C-9B73-A8CFF2DBE1AE}"/>
    <dgm:cxn modelId="{33DDB22F-918C-4C74-859E-106D44390A41}" type="presOf" srcId="{1FD7E319-410E-442B-AE1C-1F57F2796E3F}" destId="{70FE170C-6C7A-4815-AE27-D54CEFD48265}" srcOrd="0" destOrd="0" presId="urn:microsoft.com/office/officeart/2008/layout/VerticalCurvedList"/>
    <dgm:cxn modelId="{BDB193A3-69D1-4564-B416-73B9920386D4}" type="presParOf" srcId="{BC427399-4A96-4465-9C5B-F1E59E7CBC85}" destId="{640BCE0F-2FCA-474A-9462-3D592A9A5567}" srcOrd="0" destOrd="0" presId="urn:microsoft.com/office/officeart/2008/layout/VerticalCurvedList"/>
    <dgm:cxn modelId="{2F2899A0-668B-471F-B23D-150CBB0F8C15}" type="presParOf" srcId="{640BCE0F-2FCA-474A-9462-3D592A9A5567}" destId="{4A30AD8B-E0B5-403F-8CB1-5E54CE18BBC5}" srcOrd="0" destOrd="0" presId="urn:microsoft.com/office/officeart/2008/layout/VerticalCurvedList"/>
    <dgm:cxn modelId="{793ADCFA-91F6-417D-AA81-24F8775B18F0}" type="presParOf" srcId="{4A30AD8B-E0B5-403F-8CB1-5E54CE18BBC5}" destId="{F7E442B5-C3B5-4309-BBC7-32535C0D6E06}" srcOrd="0" destOrd="0" presId="urn:microsoft.com/office/officeart/2008/layout/VerticalCurvedList"/>
    <dgm:cxn modelId="{12BA9C5C-7B97-4AED-BF0B-3A96AC6232BE}" type="presParOf" srcId="{4A30AD8B-E0B5-403F-8CB1-5E54CE18BBC5}" destId="{C98CF881-4EAA-4102-A662-F0746A9A1A01}" srcOrd="1" destOrd="0" presId="urn:microsoft.com/office/officeart/2008/layout/VerticalCurvedList"/>
    <dgm:cxn modelId="{60113CE8-50A3-4385-A883-F4D39CC14760}" type="presParOf" srcId="{4A30AD8B-E0B5-403F-8CB1-5E54CE18BBC5}" destId="{FD8B4C3B-3158-483B-9D61-61DD7647023E}" srcOrd="2" destOrd="0" presId="urn:microsoft.com/office/officeart/2008/layout/VerticalCurvedList"/>
    <dgm:cxn modelId="{D6A90784-6BCF-4E22-BC7F-4E7898570B38}" type="presParOf" srcId="{4A30AD8B-E0B5-403F-8CB1-5E54CE18BBC5}" destId="{4FF8803F-B0C0-4BD1-A500-1347DBEBCE63}" srcOrd="3" destOrd="0" presId="urn:microsoft.com/office/officeart/2008/layout/VerticalCurvedList"/>
    <dgm:cxn modelId="{32AE8502-AD42-4DAD-8BEC-2B80ED380F91}" type="presParOf" srcId="{640BCE0F-2FCA-474A-9462-3D592A9A5567}" destId="{A3BCCB21-B964-41F1-A733-4B168FFA4984}" srcOrd="1" destOrd="0" presId="urn:microsoft.com/office/officeart/2008/layout/VerticalCurvedList"/>
    <dgm:cxn modelId="{DC7CAC57-4B59-498C-AB49-68BC74E47601}" type="presParOf" srcId="{640BCE0F-2FCA-474A-9462-3D592A9A5567}" destId="{C6838081-85BF-40D7-B0B6-3FBAC75E9C07}" srcOrd="2" destOrd="0" presId="urn:microsoft.com/office/officeart/2008/layout/VerticalCurvedList"/>
    <dgm:cxn modelId="{F979E456-921B-4702-ACE2-DA3919A00FDE}" type="presParOf" srcId="{C6838081-85BF-40D7-B0B6-3FBAC75E9C07}" destId="{3C234FAA-C604-46B4-BFFD-CC95540F7DFF}" srcOrd="0" destOrd="0" presId="urn:microsoft.com/office/officeart/2008/layout/VerticalCurvedList"/>
    <dgm:cxn modelId="{6AAD7D10-E4D5-49B0-B20D-B991E6EF96C9}" type="presParOf" srcId="{640BCE0F-2FCA-474A-9462-3D592A9A5567}" destId="{DCBC7E16-BE58-4A5E-9AE5-9D860DA21736}" srcOrd="3" destOrd="0" presId="urn:microsoft.com/office/officeart/2008/layout/VerticalCurvedList"/>
    <dgm:cxn modelId="{632E0688-C192-4C04-8A9D-6E54E84B2CB9}" type="presParOf" srcId="{640BCE0F-2FCA-474A-9462-3D592A9A5567}" destId="{99F1425E-A966-41AA-97DE-285DCD27B5F5}" srcOrd="4" destOrd="0" presId="urn:microsoft.com/office/officeart/2008/layout/VerticalCurvedList"/>
    <dgm:cxn modelId="{69F24350-17E4-4443-BD39-9F6329F0718A}" type="presParOf" srcId="{99F1425E-A966-41AA-97DE-285DCD27B5F5}" destId="{9805DE93-38C6-489B-A11E-3BB2BCB80127}" srcOrd="0" destOrd="0" presId="urn:microsoft.com/office/officeart/2008/layout/VerticalCurvedList"/>
    <dgm:cxn modelId="{991700D5-2DAB-42BF-BE1A-6C2E148EC546}" type="presParOf" srcId="{640BCE0F-2FCA-474A-9462-3D592A9A5567}" destId="{70FE170C-6C7A-4815-AE27-D54CEFD48265}" srcOrd="5" destOrd="0" presId="urn:microsoft.com/office/officeart/2008/layout/VerticalCurvedList"/>
    <dgm:cxn modelId="{30F0B4BD-3AF1-4437-A6FB-FF90B844E507}" type="presParOf" srcId="{640BCE0F-2FCA-474A-9462-3D592A9A5567}" destId="{6E519E21-343B-4689-893D-02E73825EFEA}" srcOrd="6" destOrd="0" presId="urn:microsoft.com/office/officeart/2008/layout/VerticalCurvedList"/>
    <dgm:cxn modelId="{B8236985-093E-450B-B769-24053186E9C4}" type="presParOf" srcId="{6E519E21-343B-4689-893D-02E73825EFEA}" destId="{499441F9-FA26-4082-A808-6AB44F3D995E}" srcOrd="0" destOrd="0" presId="urn:microsoft.com/office/officeart/2008/layout/VerticalCurvedList"/>
    <dgm:cxn modelId="{99F03374-8A16-497E-BDDD-729276919BC7}" type="presParOf" srcId="{640BCE0F-2FCA-474A-9462-3D592A9A5567}" destId="{2F6356F0-2CCF-44C2-8168-3B7D23A4E73D}" srcOrd="7" destOrd="0" presId="urn:microsoft.com/office/officeart/2008/layout/VerticalCurvedList"/>
    <dgm:cxn modelId="{BCDBB790-D79A-4BB3-865B-311A09A1D373}" type="presParOf" srcId="{640BCE0F-2FCA-474A-9462-3D592A9A5567}" destId="{8CA25E88-7C7A-465D-AD47-1B73FB90D5B1}" srcOrd="8" destOrd="0" presId="urn:microsoft.com/office/officeart/2008/layout/VerticalCurvedList"/>
    <dgm:cxn modelId="{6024731A-E19D-404E-ACB0-F8B1EC536776}" type="presParOf" srcId="{8CA25E88-7C7A-465D-AD47-1B73FB90D5B1}" destId="{3D618613-B28E-44B2-AF3E-77526BB72E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2086C-1D61-4BDA-BAF3-DB430F38D1A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DD1E10-5D36-403A-82CD-4AA2670FF55D}">
      <dgm:prSet phldrT="[文本]" custT="1"/>
      <dgm:spPr>
        <a:ln>
          <a:noFill/>
        </a:ln>
      </dgm:spPr>
      <dgm:t>
        <a:bodyPr/>
        <a:lstStyle/>
        <a:p>
          <a:pPr algn="ctr"/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step1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C4FBD-D610-4F90-8CB8-019B8E0843A9}" type="parTrans" cxnId="{5DAB0354-01BE-454A-9CF4-FAEB782786B8}">
      <dgm:prSet/>
      <dgm:spPr/>
      <dgm:t>
        <a:bodyPr/>
        <a:lstStyle/>
        <a:p>
          <a:pPr algn="l"/>
          <a:endParaRPr lang="zh-CN" altLang="en-US"/>
        </a:p>
      </dgm:t>
    </dgm:pt>
    <dgm:pt modelId="{E3F826D1-4C49-4D0E-A5E7-20AEF0665EB4}" type="sibTrans" cxnId="{5DAB0354-01BE-454A-9CF4-FAEB782786B8}">
      <dgm:prSet/>
      <dgm:spPr/>
      <dgm:t>
        <a:bodyPr/>
        <a:lstStyle/>
        <a:p>
          <a:pPr algn="l"/>
          <a:endParaRPr lang="zh-CN" altLang="en-US"/>
        </a:p>
      </dgm:t>
    </dgm:pt>
    <dgm:pt modelId="{2959C48A-A95D-4868-9E7D-5270F723CAB1}">
      <dgm:prSet phldrT="[文本]"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客制化信息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F7968F-B13C-4F53-B7CA-5B79C8AC9603}" type="parTrans" cxnId="{917EA4BE-60CC-48AC-BED0-0B48DD00E781}">
      <dgm:prSet/>
      <dgm:spPr/>
      <dgm:t>
        <a:bodyPr/>
        <a:lstStyle/>
        <a:p>
          <a:pPr algn="l"/>
          <a:endParaRPr lang="zh-CN" altLang="en-US"/>
        </a:p>
      </dgm:t>
    </dgm:pt>
    <dgm:pt modelId="{55732E11-CCF3-4955-BF09-63BB8F02F941}" type="sibTrans" cxnId="{917EA4BE-60CC-48AC-BED0-0B48DD00E781}">
      <dgm:prSet/>
      <dgm:spPr/>
      <dgm:t>
        <a:bodyPr/>
        <a:lstStyle/>
        <a:p>
          <a:pPr algn="l"/>
          <a:endParaRPr lang="zh-CN" altLang="en-US"/>
        </a:p>
      </dgm:t>
    </dgm:pt>
    <dgm:pt modelId="{7B8427B7-C552-4B76-8BAE-5EBD8AC5377F}">
      <dgm:prSet phldrT="[文本]" custT="1"/>
      <dgm:spPr>
        <a:solidFill>
          <a:srgbClr val="00B050"/>
        </a:solidFill>
        <a:ln>
          <a:noFill/>
        </a:ln>
      </dgm:spPr>
      <dgm:t>
        <a:bodyPr/>
        <a:lstStyle/>
        <a:p>
          <a:pPr algn="ctr"/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step2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A29FC-E051-4012-8C3C-7A0180071BC5}" type="parTrans" cxnId="{63C2B6BD-41BD-402F-9A52-FADF968D3B0E}">
      <dgm:prSet/>
      <dgm:spPr/>
      <dgm:t>
        <a:bodyPr/>
        <a:lstStyle/>
        <a:p>
          <a:pPr algn="l"/>
          <a:endParaRPr lang="zh-CN" altLang="en-US"/>
        </a:p>
      </dgm:t>
    </dgm:pt>
    <dgm:pt modelId="{57882FA3-0964-47E3-B346-C76239232D22}" type="sibTrans" cxnId="{63C2B6BD-41BD-402F-9A52-FADF968D3B0E}">
      <dgm:prSet/>
      <dgm:spPr/>
      <dgm:t>
        <a:bodyPr/>
        <a:lstStyle/>
        <a:p>
          <a:pPr algn="l"/>
          <a:endParaRPr lang="zh-CN" altLang="en-US"/>
        </a:p>
      </dgm:t>
    </dgm:pt>
    <dgm:pt modelId="{9522381C-D1B0-4762-B2D0-DD51E4F56C2C}">
      <dgm:prSet phldrT="[文本]"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overlay SCP image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中添加驱动对象文件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852E72-23D4-4745-B4C0-9AF633F6FE9D}" type="parTrans" cxnId="{D97BABDD-F83A-4383-A5F2-EDC9BA2BF3DA}">
      <dgm:prSet/>
      <dgm:spPr/>
      <dgm:t>
        <a:bodyPr/>
        <a:lstStyle/>
        <a:p>
          <a:pPr algn="l"/>
          <a:endParaRPr lang="zh-CN" altLang="en-US"/>
        </a:p>
      </dgm:t>
    </dgm:pt>
    <dgm:pt modelId="{442B7029-3F9C-486D-AB25-A30372AD370C}" type="sibTrans" cxnId="{D97BABDD-F83A-4383-A5F2-EDC9BA2BF3DA}">
      <dgm:prSet/>
      <dgm:spPr/>
      <dgm:t>
        <a:bodyPr/>
        <a:lstStyle/>
        <a:p>
          <a:pPr algn="l"/>
          <a:endParaRPr lang="zh-CN" altLang="en-US"/>
        </a:p>
      </dgm:t>
    </dgm:pt>
    <dgm:pt modelId="{F185101E-31EC-4CD2-8029-621013835E5C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pPr algn="ctr"/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step3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EE22F4-69A0-480D-9C60-60B52AD6CE59}" type="parTrans" cxnId="{6BD9CDA7-191A-4A91-BF5D-3C5443E49A0D}">
      <dgm:prSet/>
      <dgm:spPr/>
      <dgm:t>
        <a:bodyPr/>
        <a:lstStyle/>
        <a:p>
          <a:pPr algn="l"/>
          <a:endParaRPr lang="zh-CN" altLang="en-US"/>
        </a:p>
      </dgm:t>
    </dgm:pt>
    <dgm:pt modelId="{DA79B48A-27B6-4B7D-9C84-F5DAC0688B63}" type="sibTrans" cxnId="{6BD9CDA7-191A-4A91-BF5D-3C5443E49A0D}">
      <dgm:prSet/>
      <dgm:spPr/>
      <dgm:t>
        <a:bodyPr/>
        <a:lstStyle/>
        <a:p>
          <a:pPr algn="l"/>
          <a:endParaRPr lang="zh-CN" altLang="en-US"/>
        </a:p>
      </dgm:t>
    </dgm:pt>
    <dgm:pt modelId="{D54DD21B-A774-4584-A26C-216A56A16FE6}">
      <dgm:prSet phldrT="[文本]"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增加对驱动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overlay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声明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A1B1C-7327-4D09-A721-D293A26CFB20}" type="parTrans" cxnId="{08358239-9026-49C0-97D9-A73CFA787F45}">
      <dgm:prSet/>
      <dgm:spPr/>
      <dgm:t>
        <a:bodyPr/>
        <a:lstStyle/>
        <a:p>
          <a:pPr algn="l"/>
          <a:endParaRPr lang="zh-CN" altLang="en-US"/>
        </a:p>
      </dgm:t>
    </dgm:pt>
    <dgm:pt modelId="{FB6B92BE-1A54-4FF5-8360-72093AD35D95}" type="sibTrans" cxnId="{08358239-9026-49C0-97D9-A73CFA787F45}">
      <dgm:prSet/>
      <dgm:spPr/>
      <dgm:t>
        <a:bodyPr/>
        <a:lstStyle/>
        <a:p>
          <a:pPr algn="l"/>
          <a:endParaRPr lang="zh-CN" altLang="en-US"/>
        </a:p>
      </dgm:t>
    </dgm:pt>
    <dgm:pt modelId="{437E4533-44A3-4322-A10A-A42C9E1BFAAA}">
      <dgm:prSet custT="1"/>
      <dgm:spPr>
        <a:solidFill>
          <a:srgbClr val="7030A0"/>
        </a:solidFill>
        <a:ln>
          <a:noFill/>
        </a:ln>
      </dgm:spPr>
      <dgm:t>
        <a:bodyPr/>
        <a:lstStyle/>
        <a:p>
          <a:pPr algn="ctr"/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step4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BF7341-9719-453A-835C-660070B5AAFC}" type="parTrans" cxnId="{E09CEDF6-707B-4C41-9D34-C9D899CACAF5}">
      <dgm:prSet/>
      <dgm:spPr/>
      <dgm:t>
        <a:bodyPr/>
        <a:lstStyle/>
        <a:p>
          <a:pPr algn="l"/>
          <a:endParaRPr lang="zh-CN" altLang="en-US"/>
        </a:p>
      </dgm:t>
    </dgm:pt>
    <dgm:pt modelId="{16027878-3478-4121-B80B-9AF326593F24}" type="sibTrans" cxnId="{E09CEDF6-707B-4C41-9D34-C9D899CACAF5}">
      <dgm:prSet/>
      <dgm:spPr/>
      <dgm:t>
        <a:bodyPr/>
        <a:lstStyle/>
        <a:p>
          <a:pPr algn="l"/>
          <a:endParaRPr lang="zh-CN" altLang="en-US"/>
        </a:p>
      </dgm:t>
    </dgm:pt>
    <dgm:pt modelId="{C26BEDA6-5FBB-4196-8725-B9984A46826E}">
      <dgm:prSet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为加载和初始化添加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overlay remap 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8F0A5-758D-4719-B5BA-5449C66E2E8F}" type="parTrans" cxnId="{3ABC528B-E2FA-4633-976B-155BCB7EDD4C}">
      <dgm:prSet/>
      <dgm:spPr/>
      <dgm:t>
        <a:bodyPr/>
        <a:lstStyle/>
        <a:p>
          <a:pPr algn="l"/>
          <a:endParaRPr lang="zh-CN" altLang="en-US"/>
        </a:p>
      </dgm:t>
    </dgm:pt>
    <dgm:pt modelId="{6C54F1AD-9AF7-48B2-86F6-F7584AE23BD9}" type="sibTrans" cxnId="{3ABC528B-E2FA-4633-976B-155BCB7EDD4C}">
      <dgm:prSet/>
      <dgm:spPr/>
      <dgm:t>
        <a:bodyPr/>
        <a:lstStyle/>
        <a:p>
          <a:pPr algn="l"/>
          <a:endParaRPr lang="zh-CN" altLang="en-US"/>
        </a:p>
      </dgm:t>
    </dgm:pt>
    <dgm:pt modelId="{846C3376-3DE9-45BB-960C-CDC215D149C9}">
      <dgm:prSet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step5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AC31A-1120-423D-89A1-39DF549B5D37}" type="parTrans" cxnId="{DB4B9104-645F-448B-9771-7EE87D09F106}">
      <dgm:prSet/>
      <dgm:spPr/>
      <dgm:t>
        <a:bodyPr/>
        <a:lstStyle/>
        <a:p>
          <a:pPr algn="l"/>
          <a:endParaRPr lang="zh-CN" altLang="en-US"/>
        </a:p>
      </dgm:t>
    </dgm:pt>
    <dgm:pt modelId="{E848E8C2-E34B-4B56-ADE4-28B40B000C7C}" type="sibTrans" cxnId="{DB4B9104-645F-448B-9771-7EE87D09F106}">
      <dgm:prSet/>
      <dgm:spPr/>
      <dgm:t>
        <a:bodyPr/>
        <a:lstStyle/>
        <a:p>
          <a:pPr algn="l"/>
          <a:endParaRPr lang="zh-CN" altLang="en-US"/>
        </a:p>
      </dgm:t>
    </dgm:pt>
    <dgm:pt modelId="{59ADA58F-D9F0-45B9-A0E6-D0596AC4DD5E}">
      <dgm:prSet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项目配置中打开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overlay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相关支持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7D3E38-7BD8-43B1-A086-7E64125EA297}" type="parTrans" cxnId="{4B7B938D-1044-4000-BC0B-DDABD61FD201}">
      <dgm:prSet/>
      <dgm:spPr/>
      <dgm:t>
        <a:bodyPr/>
        <a:lstStyle/>
        <a:p>
          <a:pPr algn="l"/>
          <a:endParaRPr lang="zh-CN" altLang="en-US"/>
        </a:p>
      </dgm:t>
    </dgm:pt>
    <dgm:pt modelId="{C4E11578-CE1F-411B-B7D3-E78F3069AD0F}" type="sibTrans" cxnId="{4B7B938D-1044-4000-BC0B-DDABD61FD201}">
      <dgm:prSet/>
      <dgm:spPr/>
      <dgm:t>
        <a:bodyPr/>
        <a:lstStyle/>
        <a:p>
          <a:pPr algn="l"/>
          <a:endParaRPr lang="zh-CN" altLang="en-US"/>
        </a:p>
      </dgm:t>
    </dgm:pt>
    <dgm:pt modelId="{882C3ADA-B431-40C4-84F4-CD528C78D84F}" type="pres">
      <dgm:prSet presAssocID="{BDD2086C-1D61-4BDA-BAF3-DB430F38D1A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08A2B4-4189-4986-9C2E-28BF1802AFB9}" type="pres">
      <dgm:prSet presAssocID="{76DD1E10-5D36-403A-82CD-4AA2670FF55D}" presName="composite" presStyleCnt="0"/>
      <dgm:spPr/>
    </dgm:pt>
    <dgm:pt modelId="{DA397EE8-64A3-4AE8-91BE-E968D16B09F9}" type="pres">
      <dgm:prSet presAssocID="{76DD1E10-5D36-403A-82CD-4AA2670FF55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F2595E-FA5D-429A-812C-E1BE1A031A73}" type="pres">
      <dgm:prSet presAssocID="{76DD1E10-5D36-403A-82CD-4AA2670FF55D}" presName="descendantText" presStyleLbl="alignAcc1" presStyleIdx="0" presStyleCnt="5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8664B-4BE5-4124-8C33-0AECFB0EFBB1}" type="pres">
      <dgm:prSet presAssocID="{E3F826D1-4C49-4D0E-A5E7-20AEF0665EB4}" presName="sp" presStyleCnt="0"/>
      <dgm:spPr/>
    </dgm:pt>
    <dgm:pt modelId="{54BED54B-7225-46E6-9592-DD05BF841440}" type="pres">
      <dgm:prSet presAssocID="{7B8427B7-C552-4B76-8BAE-5EBD8AC5377F}" presName="composite" presStyleCnt="0"/>
      <dgm:spPr/>
    </dgm:pt>
    <dgm:pt modelId="{A7ACF224-0905-4B51-A1A4-99A6459BF5E5}" type="pres">
      <dgm:prSet presAssocID="{7B8427B7-C552-4B76-8BAE-5EBD8AC5377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82784-E03C-417F-9E55-F90171A966E4}" type="pres">
      <dgm:prSet presAssocID="{7B8427B7-C552-4B76-8BAE-5EBD8AC5377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17093-F531-43B6-9A6B-240496C89E3D}" type="pres">
      <dgm:prSet presAssocID="{57882FA3-0964-47E3-B346-C76239232D22}" presName="sp" presStyleCnt="0"/>
      <dgm:spPr/>
    </dgm:pt>
    <dgm:pt modelId="{1DEB018C-7C46-4BFB-B244-FC25F7F2B8D9}" type="pres">
      <dgm:prSet presAssocID="{F185101E-31EC-4CD2-8029-621013835E5C}" presName="composite" presStyleCnt="0"/>
      <dgm:spPr/>
    </dgm:pt>
    <dgm:pt modelId="{136AEFCF-B0A2-438F-AE9A-328AA24DCE4E}" type="pres">
      <dgm:prSet presAssocID="{F185101E-31EC-4CD2-8029-621013835E5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23655-E29B-410A-BF65-5CEE394E1DE0}" type="pres">
      <dgm:prSet presAssocID="{F185101E-31EC-4CD2-8029-621013835E5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FF93C-2137-4431-B110-A7CD90F534C4}" type="pres">
      <dgm:prSet presAssocID="{DA79B48A-27B6-4B7D-9C84-F5DAC0688B63}" presName="sp" presStyleCnt="0"/>
      <dgm:spPr/>
    </dgm:pt>
    <dgm:pt modelId="{A6C288F1-D027-43B6-A94C-475ACD49423A}" type="pres">
      <dgm:prSet presAssocID="{437E4533-44A3-4322-A10A-A42C9E1BFAAA}" presName="composite" presStyleCnt="0"/>
      <dgm:spPr/>
    </dgm:pt>
    <dgm:pt modelId="{1989703D-3641-4E8F-ACCD-0EA3CE6123DF}" type="pres">
      <dgm:prSet presAssocID="{437E4533-44A3-4322-A10A-A42C9E1BFAA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94DFA-E473-464B-9CB0-6E46D8579E39}" type="pres">
      <dgm:prSet presAssocID="{437E4533-44A3-4322-A10A-A42C9E1BFAA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F39B5-2028-439D-AECE-BFE743DF2536}" type="pres">
      <dgm:prSet presAssocID="{16027878-3478-4121-B80B-9AF326593F24}" presName="sp" presStyleCnt="0"/>
      <dgm:spPr/>
    </dgm:pt>
    <dgm:pt modelId="{267EE102-BEE5-48EE-96A1-3FB6AA471D61}" type="pres">
      <dgm:prSet presAssocID="{846C3376-3DE9-45BB-960C-CDC215D149C9}" presName="composite" presStyleCnt="0"/>
      <dgm:spPr/>
    </dgm:pt>
    <dgm:pt modelId="{B887BF6F-57C3-4163-BB79-0BB673E89B76}" type="pres">
      <dgm:prSet presAssocID="{846C3376-3DE9-45BB-960C-CDC215D149C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3C445-EFF0-4ACE-BBC5-B9F3E2E0937E}" type="pres">
      <dgm:prSet presAssocID="{846C3376-3DE9-45BB-960C-CDC215D149C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D9CDA7-191A-4A91-BF5D-3C5443E49A0D}" srcId="{BDD2086C-1D61-4BDA-BAF3-DB430F38D1A4}" destId="{F185101E-31EC-4CD2-8029-621013835E5C}" srcOrd="2" destOrd="0" parTransId="{B3EE22F4-69A0-480D-9C60-60B52AD6CE59}" sibTransId="{DA79B48A-27B6-4B7D-9C84-F5DAC0688B63}"/>
    <dgm:cxn modelId="{DE06C9D3-0A0D-42B1-AC4B-71C92F31B1F6}" type="presOf" srcId="{7B8427B7-C552-4B76-8BAE-5EBD8AC5377F}" destId="{A7ACF224-0905-4B51-A1A4-99A6459BF5E5}" srcOrd="0" destOrd="0" presId="urn:microsoft.com/office/officeart/2005/8/layout/chevron2"/>
    <dgm:cxn modelId="{63C2B6BD-41BD-402F-9A52-FADF968D3B0E}" srcId="{BDD2086C-1D61-4BDA-BAF3-DB430F38D1A4}" destId="{7B8427B7-C552-4B76-8BAE-5EBD8AC5377F}" srcOrd="1" destOrd="0" parTransId="{388A29FC-E051-4012-8C3C-7A0180071BC5}" sibTransId="{57882FA3-0964-47E3-B346-C76239232D22}"/>
    <dgm:cxn modelId="{EBDA4A49-801A-4424-8869-DB7680FC4B24}" type="presOf" srcId="{59ADA58F-D9F0-45B9-A0E6-D0596AC4DD5E}" destId="{3163C445-EFF0-4ACE-BBC5-B9F3E2E0937E}" srcOrd="0" destOrd="0" presId="urn:microsoft.com/office/officeart/2005/8/layout/chevron2"/>
    <dgm:cxn modelId="{E09CEDF6-707B-4C41-9D34-C9D899CACAF5}" srcId="{BDD2086C-1D61-4BDA-BAF3-DB430F38D1A4}" destId="{437E4533-44A3-4322-A10A-A42C9E1BFAAA}" srcOrd="3" destOrd="0" parTransId="{44BF7341-9719-453A-835C-660070B5AAFC}" sibTransId="{16027878-3478-4121-B80B-9AF326593F24}"/>
    <dgm:cxn modelId="{3ABC528B-E2FA-4633-976B-155BCB7EDD4C}" srcId="{437E4533-44A3-4322-A10A-A42C9E1BFAAA}" destId="{C26BEDA6-5FBB-4196-8725-B9984A46826E}" srcOrd="0" destOrd="0" parTransId="{98C8F0A5-758D-4719-B5BA-5449C66E2E8F}" sibTransId="{6C54F1AD-9AF7-48B2-86F6-F7584AE23BD9}"/>
    <dgm:cxn modelId="{2A3B768C-C88B-4180-8FB6-857EC70BEE88}" type="presOf" srcId="{437E4533-44A3-4322-A10A-A42C9E1BFAAA}" destId="{1989703D-3641-4E8F-ACCD-0EA3CE6123DF}" srcOrd="0" destOrd="0" presId="urn:microsoft.com/office/officeart/2005/8/layout/chevron2"/>
    <dgm:cxn modelId="{4BFB6D2C-BF3B-4C95-85AC-A211FEDFC6B3}" type="presOf" srcId="{9522381C-D1B0-4762-B2D0-DD51E4F56C2C}" destId="{D0082784-E03C-417F-9E55-F90171A966E4}" srcOrd="0" destOrd="0" presId="urn:microsoft.com/office/officeart/2005/8/layout/chevron2"/>
    <dgm:cxn modelId="{25C5BBE1-1CDA-4F7A-BCD2-F5B2EBF9928E}" type="presOf" srcId="{2959C48A-A95D-4868-9E7D-5270F723CAB1}" destId="{B1F2595E-FA5D-429A-812C-E1BE1A031A73}" srcOrd="0" destOrd="0" presId="urn:microsoft.com/office/officeart/2005/8/layout/chevron2"/>
    <dgm:cxn modelId="{7C7239E2-956F-4FCF-BE6B-82FDBD073442}" type="presOf" srcId="{BDD2086C-1D61-4BDA-BAF3-DB430F38D1A4}" destId="{882C3ADA-B431-40C4-84F4-CD528C78D84F}" srcOrd="0" destOrd="0" presId="urn:microsoft.com/office/officeart/2005/8/layout/chevron2"/>
    <dgm:cxn modelId="{D97BABDD-F83A-4383-A5F2-EDC9BA2BF3DA}" srcId="{7B8427B7-C552-4B76-8BAE-5EBD8AC5377F}" destId="{9522381C-D1B0-4762-B2D0-DD51E4F56C2C}" srcOrd="0" destOrd="0" parTransId="{36852E72-23D4-4745-B4C0-9AF633F6FE9D}" sibTransId="{442B7029-3F9C-486D-AB25-A30372AD370C}"/>
    <dgm:cxn modelId="{C0AD1D57-7DA1-49F2-BE7F-C0E639484F07}" type="presOf" srcId="{C26BEDA6-5FBB-4196-8725-B9984A46826E}" destId="{26F94DFA-E473-464B-9CB0-6E46D8579E39}" srcOrd="0" destOrd="0" presId="urn:microsoft.com/office/officeart/2005/8/layout/chevron2"/>
    <dgm:cxn modelId="{2C73E62E-7445-45C1-BC99-7F84EABF8EE6}" type="presOf" srcId="{846C3376-3DE9-45BB-960C-CDC215D149C9}" destId="{B887BF6F-57C3-4163-BB79-0BB673E89B76}" srcOrd="0" destOrd="0" presId="urn:microsoft.com/office/officeart/2005/8/layout/chevron2"/>
    <dgm:cxn modelId="{1BE31106-C3DE-476B-A4A3-742BE22F25B9}" type="presOf" srcId="{D54DD21B-A774-4584-A26C-216A56A16FE6}" destId="{6FA23655-E29B-410A-BF65-5CEE394E1DE0}" srcOrd="0" destOrd="0" presId="urn:microsoft.com/office/officeart/2005/8/layout/chevron2"/>
    <dgm:cxn modelId="{5DAB0354-01BE-454A-9CF4-FAEB782786B8}" srcId="{BDD2086C-1D61-4BDA-BAF3-DB430F38D1A4}" destId="{76DD1E10-5D36-403A-82CD-4AA2670FF55D}" srcOrd="0" destOrd="0" parTransId="{D88C4FBD-D610-4F90-8CB8-019B8E0843A9}" sibTransId="{E3F826D1-4C49-4D0E-A5E7-20AEF0665EB4}"/>
    <dgm:cxn modelId="{08358239-9026-49C0-97D9-A73CFA787F45}" srcId="{F185101E-31EC-4CD2-8029-621013835E5C}" destId="{D54DD21B-A774-4584-A26C-216A56A16FE6}" srcOrd="0" destOrd="0" parTransId="{D43A1B1C-7327-4D09-A721-D293A26CFB20}" sibTransId="{FB6B92BE-1A54-4FF5-8360-72093AD35D95}"/>
    <dgm:cxn modelId="{9E46CEBA-2562-4271-A600-EED384D45F76}" type="presOf" srcId="{F185101E-31EC-4CD2-8029-621013835E5C}" destId="{136AEFCF-B0A2-438F-AE9A-328AA24DCE4E}" srcOrd="0" destOrd="0" presId="urn:microsoft.com/office/officeart/2005/8/layout/chevron2"/>
    <dgm:cxn modelId="{DB4B9104-645F-448B-9771-7EE87D09F106}" srcId="{BDD2086C-1D61-4BDA-BAF3-DB430F38D1A4}" destId="{846C3376-3DE9-45BB-960C-CDC215D149C9}" srcOrd="4" destOrd="0" parTransId="{61FAC31A-1120-423D-89A1-39DF549B5D37}" sibTransId="{E848E8C2-E34B-4B56-ADE4-28B40B000C7C}"/>
    <dgm:cxn modelId="{19750F02-427F-4153-934D-0893CDE318EB}" type="presOf" srcId="{76DD1E10-5D36-403A-82CD-4AA2670FF55D}" destId="{DA397EE8-64A3-4AE8-91BE-E968D16B09F9}" srcOrd="0" destOrd="0" presId="urn:microsoft.com/office/officeart/2005/8/layout/chevron2"/>
    <dgm:cxn modelId="{4B7B938D-1044-4000-BC0B-DDABD61FD201}" srcId="{846C3376-3DE9-45BB-960C-CDC215D149C9}" destId="{59ADA58F-D9F0-45B9-A0E6-D0596AC4DD5E}" srcOrd="0" destOrd="0" parTransId="{E57D3E38-7BD8-43B1-A086-7E64125EA297}" sibTransId="{C4E11578-CE1F-411B-B7D3-E78F3069AD0F}"/>
    <dgm:cxn modelId="{917EA4BE-60CC-48AC-BED0-0B48DD00E781}" srcId="{76DD1E10-5D36-403A-82CD-4AA2670FF55D}" destId="{2959C48A-A95D-4868-9E7D-5270F723CAB1}" srcOrd="0" destOrd="0" parTransId="{4AF7968F-B13C-4F53-B7CA-5B79C8AC9603}" sibTransId="{55732E11-CCF3-4955-BF09-63BB8F02F941}"/>
    <dgm:cxn modelId="{10E1F3E6-1452-4A79-ACBF-2B696D5E9F6D}" type="presParOf" srcId="{882C3ADA-B431-40C4-84F4-CD528C78D84F}" destId="{5D08A2B4-4189-4986-9C2E-28BF1802AFB9}" srcOrd="0" destOrd="0" presId="urn:microsoft.com/office/officeart/2005/8/layout/chevron2"/>
    <dgm:cxn modelId="{C8DFFD7F-B45C-473D-AA45-63F213958028}" type="presParOf" srcId="{5D08A2B4-4189-4986-9C2E-28BF1802AFB9}" destId="{DA397EE8-64A3-4AE8-91BE-E968D16B09F9}" srcOrd="0" destOrd="0" presId="urn:microsoft.com/office/officeart/2005/8/layout/chevron2"/>
    <dgm:cxn modelId="{98F8C578-6D7E-4BCD-B9E1-BF9A558999D4}" type="presParOf" srcId="{5D08A2B4-4189-4986-9C2E-28BF1802AFB9}" destId="{B1F2595E-FA5D-429A-812C-E1BE1A031A73}" srcOrd="1" destOrd="0" presId="urn:microsoft.com/office/officeart/2005/8/layout/chevron2"/>
    <dgm:cxn modelId="{2142FA79-0B1D-4071-9016-46FE0C75BCEE}" type="presParOf" srcId="{882C3ADA-B431-40C4-84F4-CD528C78D84F}" destId="{4148664B-4BE5-4124-8C33-0AECFB0EFBB1}" srcOrd="1" destOrd="0" presId="urn:microsoft.com/office/officeart/2005/8/layout/chevron2"/>
    <dgm:cxn modelId="{19D29095-5E19-42F7-BA15-92D92F1F6AB6}" type="presParOf" srcId="{882C3ADA-B431-40C4-84F4-CD528C78D84F}" destId="{54BED54B-7225-46E6-9592-DD05BF841440}" srcOrd="2" destOrd="0" presId="urn:microsoft.com/office/officeart/2005/8/layout/chevron2"/>
    <dgm:cxn modelId="{AEAD07E2-6D3A-4657-B1CA-401041178827}" type="presParOf" srcId="{54BED54B-7225-46E6-9592-DD05BF841440}" destId="{A7ACF224-0905-4B51-A1A4-99A6459BF5E5}" srcOrd="0" destOrd="0" presId="urn:microsoft.com/office/officeart/2005/8/layout/chevron2"/>
    <dgm:cxn modelId="{5C09A0A6-B872-4D22-9A89-A2ADE18B4F9F}" type="presParOf" srcId="{54BED54B-7225-46E6-9592-DD05BF841440}" destId="{D0082784-E03C-417F-9E55-F90171A966E4}" srcOrd="1" destOrd="0" presId="urn:microsoft.com/office/officeart/2005/8/layout/chevron2"/>
    <dgm:cxn modelId="{2C3176A6-4184-4974-9CBB-1DAA5A1D4D57}" type="presParOf" srcId="{882C3ADA-B431-40C4-84F4-CD528C78D84F}" destId="{9AB17093-F531-43B6-9A6B-240496C89E3D}" srcOrd="3" destOrd="0" presId="urn:microsoft.com/office/officeart/2005/8/layout/chevron2"/>
    <dgm:cxn modelId="{FE10209B-84E1-474E-9E45-7FA21FE8266A}" type="presParOf" srcId="{882C3ADA-B431-40C4-84F4-CD528C78D84F}" destId="{1DEB018C-7C46-4BFB-B244-FC25F7F2B8D9}" srcOrd="4" destOrd="0" presId="urn:microsoft.com/office/officeart/2005/8/layout/chevron2"/>
    <dgm:cxn modelId="{72FB4D99-50D5-49EA-A8FF-E3971D1AB676}" type="presParOf" srcId="{1DEB018C-7C46-4BFB-B244-FC25F7F2B8D9}" destId="{136AEFCF-B0A2-438F-AE9A-328AA24DCE4E}" srcOrd="0" destOrd="0" presId="urn:microsoft.com/office/officeart/2005/8/layout/chevron2"/>
    <dgm:cxn modelId="{8BBCBAD8-E0D4-4354-ADB0-ADADA7802AC8}" type="presParOf" srcId="{1DEB018C-7C46-4BFB-B244-FC25F7F2B8D9}" destId="{6FA23655-E29B-410A-BF65-5CEE394E1DE0}" srcOrd="1" destOrd="0" presId="urn:microsoft.com/office/officeart/2005/8/layout/chevron2"/>
    <dgm:cxn modelId="{5E2618F1-6EAC-4024-9856-B030DDE17666}" type="presParOf" srcId="{882C3ADA-B431-40C4-84F4-CD528C78D84F}" destId="{D04FF93C-2137-4431-B110-A7CD90F534C4}" srcOrd="5" destOrd="0" presId="urn:microsoft.com/office/officeart/2005/8/layout/chevron2"/>
    <dgm:cxn modelId="{FC355730-15CD-4BBD-A8AB-E08D5C36FE16}" type="presParOf" srcId="{882C3ADA-B431-40C4-84F4-CD528C78D84F}" destId="{A6C288F1-D027-43B6-A94C-475ACD49423A}" srcOrd="6" destOrd="0" presId="urn:microsoft.com/office/officeart/2005/8/layout/chevron2"/>
    <dgm:cxn modelId="{39E8E692-C8B8-45C1-A521-2C7035F029E6}" type="presParOf" srcId="{A6C288F1-D027-43B6-A94C-475ACD49423A}" destId="{1989703D-3641-4E8F-ACCD-0EA3CE6123DF}" srcOrd="0" destOrd="0" presId="urn:microsoft.com/office/officeart/2005/8/layout/chevron2"/>
    <dgm:cxn modelId="{C4C72CD9-0B44-4746-A992-087268E13631}" type="presParOf" srcId="{A6C288F1-D027-43B6-A94C-475ACD49423A}" destId="{26F94DFA-E473-464B-9CB0-6E46D8579E39}" srcOrd="1" destOrd="0" presId="urn:microsoft.com/office/officeart/2005/8/layout/chevron2"/>
    <dgm:cxn modelId="{A92CC957-0507-4D9F-ACE2-96A2164A5C39}" type="presParOf" srcId="{882C3ADA-B431-40C4-84F4-CD528C78D84F}" destId="{4E5F39B5-2028-439D-AECE-BFE743DF2536}" srcOrd="7" destOrd="0" presId="urn:microsoft.com/office/officeart/2005/8/layout/chevron2"/>
    <dgm:cxn modelId="{B0FF7B93-0DCB-4060-B19A-96481BC99A88}" type="presParOf" srcId="{882C3ADA-B431-40C4-84F4-CD528C78D84F}" destId="{267EE102-BEE5-48EE-96A1-3FB6AA471D61}" srcOrd="8" destOrd="0" presId="urn:microsoft.com/office/officeart/2005/8/layout/chevron2"/>
    <dgm:cxn modelId="{A3E4FDEC-DB2D-4FAF-B602-9A6177FD515A}" type="presParOf" srcId="{267EE102-BEE5-48EE-96A1-3FB6AA471D61}" destId="{B887BF6F-57C3-4163-BB79-0BB673E89B76}" srcOrd="0" destOrd="0" presId="urn:microsoft.com/office/officeart/2005/8/layout/chevron2"/>
    <dgm:cxn modelId="{3564E1D7-4A6B-4DC9-9294-5483BD3F5D28}" type="presParOf" srcId="{267EE102-BEE5-48EE-96A1-3FB6AA471D61}" destId="{3163C445-EFF0-4ACE-BBC5-B9F3E2E093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9B8AF-3369-46C5-9852-E166440FF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BBEC5D-2066-44A0-83CC-8F346A5AAB55}">
      <dgm:prSet phldrT="[文本]" custT="1"/>
      <dgm:spPr>
        <a:solidFill>
          <a:srgbClr val="FF9900"/>
        </a:solidFill>
        <a:ln>
          <a:noFill/>
        </a:ln>
      </dgm:spPr>
      <dgm:t>
        <a:bodyPr/>
        <a:lstStyle/>
        <a:p>
          <a:pPr algn="ctr"/>
          <a:r>
            <a: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Sensor Porting</a:t>
          </a:r>
          <a:endParaRPr lang="zh-CN" altLang="en-US" sz="2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8AA7C-0693-435A-9220-DF72BA2286C3}" type="parTrans" cxnId="{40BAB4BA-C7E4-45C4-948C-061036CBBD2D}">
      <dgm:prSet/>
      <dgm:spPr/>
      <dgm:t>
        <a:bodyPr/>
        <a:lstStyle/>
        <a:p>
          <a:endParaRPr lang="zh-CN" altLang="en-US"/>
        </a:p>
      </dgm:t>
    </dgm:pt>
    <dgm:pt modelId="{A5B15349-B0D9-4E40-8835-6516ECAF80DB}" type="sibTrans" cxnId="{40BAB4BA-C7E4-45C4-948C-061036CBBD2D}">
      <dgm:prSet/>
      <dgm:spPr/>
      <dgm:t>
        <a:bodyPr/>
        <a:lstStyle/>
        <a:p>
          <a:endParaRPr lang="zh-CN" altLang="en-US"/>
        </a:p>
      </dgm:t>
    </dgm:pt>
    <dgm:pt modelId="{FCCDDE09-AD61-40B0-B468-9B6C3CBFB4B1}">
      <dgm:prSet phldrT="[文本]" custT="1"/>
      <dgm:spPr/>
      <dgm:t>
        <a:bodyPr anchor="t"/>
        <a:lstStyle/>
        <a:p>
          <a:r>
            <a: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Task: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二供</a:t>
          </a:r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G Sensor Porting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E183C7-EA01-4698-A4B4-7D189733B489}" type="parTrans" cxnId="{EDC78E09-07FE-4AEC-9079-7A5A7C3D1BBE}">
      <dgm:prSet/>
      <dgm:spPr/>
      <dgm:t>
        <a:bodyPr/>
        <a:lstStyle/>
        <a:p>
          <a:endParaRPr lang="zh-CN" altLang="en-US"/>
        </a:p>
      </dgm:t>
    </dgm:pt>
    <dgm:pt modelId="{B59F8072-66E1-48A7-B326-42F1EC1323E0}" type="sibTrans" cxnId="{EDC78E09-07FE-4AEC-9079-7A5A7C3D1BBE}">
      <dgm:prSet/>
      <dgm:spPr/>
      <dgm:t>
        <a:bodyPr/>
        <a:lstStyle/>
        <a:p>
          <a:endParaRPr lang="zh-CN" altLang="en-US"/>
        </a:p>
      </dgm:t>
    </dgm:pt>
    <dgm:pt modelId="{D0AA7CCD-3E6F-4F1B-A574-F73134A903CD}">
      <dgm:prSet phldrT="[文本]" custT="1"/>
      <dgm:spPr/>
      <dgm:t>
        <a:bodyPr anchor="t"/>
        <a:lstStyle/>
        <a:p>
          <a:r>
            <a: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Project:</a:t>
          </a:r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F9</a:t>
          </a:r>
          <a:endParaRPr lang="zh-CN" altLang="en-US" sz="20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9BA84-84D8-46DA-8092-7D3A3A844B70}" type="parTrans" cxnId="{1B48E8A2-C4D4-4E7E-8BD3-B32A0A256B29}">
      <dgm:prSet/>
      <dgm:spPr/>
      <dgm:t>
        <a:bodyPr/>
        <a:lstStyle/>
        <a:p>
          <a:endParaRPr lang="zh-CN" altLang="en-US"/>
        </a:p>
      </dgm:t>
    </dgm:pt>
    <dgm:pt modelId="{C9956E7B-EEB2-4E61-A21A-B502D9EB0D8A}" type="sibTrans" cxnId="{1B48E8A2-C4D4-4E7E-8BD3-B32A0A256B29}">
      <dgm:prSet/>
      <dgm:spPr/>
      <dgm:t>
        <a:bodyPr/>
        <a:lstStyle/>
        <a:p>
          <a:endParaRPr lang="zh-CN" altLang="en-US"/>
        </a:p>
      </dgm:t>
    </dgm:pt>
    <dgm:pt modelId="{C8AB08F1-1ED3-4BCD-A855-16748510B36D}">
      <dgm:prSet phldrT="[文本]" custT="1"/>
      <dgm:spPr/>
      <dgm:t>
        <a:bodyPr anchor="t"/>
        <a:lstStyle/>
        <a:p>
          <a:r>
            <a: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Demand: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DFDE95-F381-4FE9-A814-122018F7396F}" type="parTrans" cxnId="{ED8164D7-646E-4EAA-8D83-1F091C016937}">
      <dgm:prSet/>
      <dgm:spPr/>
      <dgm:t>
        <a:bodyPr/>
        <a:lstStyle/>
        <a:p>
          <a:endParaRPr lang="zh-CN" altLang="en-US"/>
        </a:p>
      </dgm:t>
    </dgm:pt>
    <dgm:pt modelId="{FE5CAD59-9832-4E40-B22B-10F5165B4C81}" type="sibTrans" cxnId="{ED8164D7-646E-4EAA-8D83-1F091C016937}">
      <dgm:prSet/>
      <dgm:spPr/>
      <dgm:t>
        <a:bodyPr/>
        <a:lstStyle/>
        <a:p>
          <a:endParaRPr lang="zh-CN" altLang="en-US"/>
        </a:p>
      </dgm:t>
    </dgm:pt>
    <dgm:pt modelId="{B5FD8117-7F79-4CF8-8AB0-32BFD03BF456}">
      <dgm:prSet phldrT="[文本]" custT="1"/>
      <dgm:spPr/>
      <dgm:t>
        <a:bodyPr anchor="t"/>
        <a:lstStyle/>
        <a:p>
          <a:endParaRPr lang="zh-CN" altLang="en-US" sz="2400" b="1"/>
        </a:p>
      </dgm:t>
    </dgm:pt>
    <dgm:pt modelId="{BD0617F6-40FA-49A2-B35E-185D75BBF264}" type="parTrans" cxnId="{C26CC6F4-8ECB-4E5C-AAFA-4AB7D158B164}">
      <dgm:prSet/>
      <dgm:spPr/>
      <dgm:t>
        <a:bodyPr/>
        <a:lstStyle/>
        <a:p>
          <a:endParaRPr lang="zh-CN" altLang="en-US"/>
        </a:p>
      </dgm:t>
    </dgm:pt>
    <dgm:pt modelId="{129502FC-45E5-48CF-8E5B-AA3FD95860F3}" type="sibTrans" cxnId="{C26CC6F4-8ECB-4E5C-AAFA-4AB7D158B164}">
      <dgm:prSet/>
      <dgm:spPr/>
      <dgm:t>
        <a:bodyPr/>
        <a:lstStyle/>
        <a:p>
          <a:endParaRPr lang="zh-CN" altLang="en-US"/>
        </a:p>
      </dgm:t>
    </dgm:pt>
    <dgm:pt modelId="{DCFE88A7-D702-49B1-9FF4-10C74854AC58}">
      <dgm:prSet phldrT="[文本]" custT="1"/>
      <dgm:spPr/>
      <dgm:t>
        <a:bodyPr anchor="t"/>
        <a:lstStyle/>
        <a:p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icm20607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能够正常工作</a:t>
          </a:r>
          <a:endParaRPr lang="zh-CN" altLang="en-US" sz="20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CDC8A-519F-4932-90E4-26AB87A237D4}" type="parTrans" cxnId="{C86EB082-FEB6-4BA8-876C-346660346C7B}">
      <dgm:prSet/>
      <dgm:spPr/>
      <dgm:t>
        <a:bodyPr/>
        <a:lstStyle/>
        <a:p>
          <a:endParaRPr lang="zh-CN" altLang="en-US"/>
        </a:p>
      </dgm:t>
    </dgm:pt>
    <dgm:pt modelId="{9F7B9E98-1B30-4E5D-B527-1AE586CE7796}" type="sibTrans" cxnId="{C86EB082-FEB6-4BA8-876C-346660346C7B}">
      <dgm:prSet/>
      <dgm:spPr/>
      <dgm:t>
        <a:bodyPr/>
        <a:lstStyle/>
        <a:p>
          <a:endParaRPr lang="zh-CN" altLang="en-US"/>
        </a:p>
      </dgm:t>
    </dgm:pt>
    <dgm:pt modelId="{854A1470-45DE-4F28-8BBF-E2A1FE89C31C}">
      <dgm:prSet phldrT="[文本]" custT="1"/>
      <dgm:spPr/>
      <dgm:t>
        <a:bodyPr anchor="t"/>
        <a:lstStyle/>
        <a:p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icm20607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与一供</a:t>
          </a:r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G Sensor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保持兼容</a:t>
          </a:r>
          <a:endParaRPr lang="zh-CN" altLang="en-US" sz="20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F1C778-831B-41F0-B256-20B8AB9E9710}" type="parTrans" cxnId="{0BA37D76-B43C-4711-9C85-BE3A28818BBE}">
      <dgm:prSet/>
      <dgm:spPr/>
      <dgm:t>
        <a:bodyPr/>
        <a:lstStyle/>
        <a:p>
          <a:endParaRPr lang="zh-CN" altLang="en-US"/>
        </a:p>
      </dgm:t>
    </dgm:pt>
    <dgm:pt modelId="{694DABE7-7885-4BFE-8E31-573B3C40891F}" type="sibTrans" cxnId="{0BA37D76-B43C-4711-9C85-BE3A28818BBE}">
      <dgm:prSet/>
      <dgm:spPr/>
      <dgm:t>
        <a:bodyPr/>
        <a:lstStyle/>
        <a:p>
          <a:endParaRPr lang="zh-CN" altLang="en-US"/>
        </a:p>
      </dgm:t>
    </dgm:pt>
    <dgm:pt modelId="{F62D7588-0344-4385-82B7-A744880B6A1C}" type="pres">
      <dgm:prSet presAssocID="{DB59B8AF-3369-46C5-9852-E166440FF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1C8B71-025C-456F-95EF-EEFC235C0E3D}" type="pres">
      <dgm:prSet presAssocID="{CBBBEC5D-2066-44A0-83CC-8F346A5AAB55}" presName="parentText" presStyleLbl="node1" presStyleIdx="0" presStyleCnt="1" custScaleY="93253" custLinFactNeighborX="1342" custLinFactNeighborY="32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6A189-489D-4EBE-8741-7CA7A3B8D5F1}" type="pres">
      <dgm:prSet presAssocID="{CBBBEC5D-2066-44A0-83CC-8F346A5AAB55}" presName="childText" presStyleLbl="revTx" presStyleIdx="0" presStyleCnt="1" custScaleY="94553" custLinFactNeighborX="733" custLinFactNeighborY="27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5863A-0F59-40A7-B98F-79FDEFDE5828}" type="presOf" srcId="{854A1470-45DE-4F28-8BBF-E2A1FE89C31C}" destId="{9916A189-489D-4EBE-8741-7CA7A3B8D5F1}" srcOrd="0" destOrd="4" presId="urn:microsoft.com/office/officeart/2005/8/layout/vList2"/>
    <dgm:cxn modelId="{163C73EA-21D7-47F0-89CB-ADB3667A71EA}" type="presOf" srcId="{CBBBEC5D-2066-44A0-83CC-8F346A5AAB55}" destId="{D91C8B71-025C-456F-95EF-EEFC235C0E3D}" srcOrd="0" destOrd="0" presId="urn:microsoft.com/office/officeart/2005/8/layout/vList2"/>
    <dgm:cxn modelId="{C26CC6F4-8ECB-4E5C-AAFA-4AB7D158B164}" srcId="{CBBBEC5D-2066-44A0-83CC-8F346A5AAB55}" destId="{B5FD8117-7F79-4CF8-8AB0-32BFD03BF456}" srcOrd="3" destOrd="0" parTransId="{BD0617F6-40FA-49A2-B35E-185D75BBF264}" sibTransId="{129502FC-45E5-48CF-8E5B-AA3FD95860F3}"/>
    <dgm:cxn modelId="{59CDEDCC-582A-4764-B487-75C0795F3FB7}" type="presOf" srcId="{DB59B8AF-3369-46C5-9852-E166440FF96A}" destId="{F62D7588-0344-4385-82B7-A744880B6A1C}" srcOrd="0" destOrd="0" presId="urn:microsoft.com/office/officeart/2005/8/layout/vList2"/>
    <dgm:cxn modelId="{1B48E8A2-C4D4-4E7E-8BD3-B32A0A256B29}" srcId="{CBBBEC5D-2066-44A0-83CC-8F346A5AAB55}" destId="{D0AA7CCD-3E6F-4F1B-A574-F73134A903CD}" srcOrd="0" destOrd="0" parTransId="{F209BA84-84D8-46DA-8092-7D3A3A844B70}" sibTransId="{C9956E7B-EEB2-4E61-A21A-B502D9EB0D8A}"/>
    <dgm:cxn modelId="{0BA37D76-B43C-4711-9C85-BE3A28818BBE}" srcId="{C8AB08F1-1ED3-4BCD-A855-16748510B36D}" destId="{854A1470-45DE-4F28-8BBF-E2A1FE89C31C}" srcOrd="1" destOrd="0" parTransId="{86F1C778-831B-41F0-B256-20B8AB9E9710}" sibTransId="{694DABE7-7885-4BFE-8E31-573B3C40891F}"/>
    <dgm:cxn modelId="{7B959388-D15E-4C82-A23F-FA32898A0449}" type="presOf" srcId="{C8AB08F1-1ED3-4BCD-A855-16748510B36D}" destId="{9916A189-489D-4EBE-8741-7CA7A3B8D5F1}" srcOrd="0" destOrd="2" presId="urn:microsoft.com/office/officeart/2005/8/layout/vList2"/>
    <dgm:cxn modelId="{2A655029-B671-4DC5-AFFE-8C52A1952BB6}" type="presOf" srcId="{FCCDDE09-AD61-40B0-B468-9B6C3CBFB4B1}" destId="{9916A189-489D-4EBE-8741-7CA7A3B8D5F1}" srcOrd="0" destOrd="1" presId="urn:microsoft.com/office/officeart/2005/8/layout/vList2"/>
    <dgm:cxn modelId="{EDC78E09-07FE-4AEC-9079-7A5A7C3D1BBE}" srcId="{CBBBEC5D-2066-44A0-83CC-8F346A5AAB55}" destId="{FCCDDE09-AD61-40B0-B468-9B6C3CBFB4B1}" srcOrd="1" destOrd="0" parTransId="{55E183C7-EA01-4698-A4B4-7D189733B489}" sibTransId="{B59F8072-66E1-48A7-B326-42F1EC1323E0}"/>
    <dgm:cxn modelId="{ED8164D7-646E-4EAA-8D83-1F091C016937}" srcId="{CBBBEC5D-2066-44A0-83CC-8F346A5AAB55}" destId="{C8AB08F1-1ED3-4BCD-A855-16748510B36D}" srcOrd="2" destOrd="0" parTransId="{DEDFDE95-F381-4FE9-A814-122018F7396F}" sibTransId="{FE5CAD59-9832-4E40-B22B-10F5165B4C81}"/>
    <dgm:cxn modelId="{3B0DE1C4-F621-4920-B2AA-108CF8E1F886}" type="presOf" srcId="{DCFE88A7-D702-49B1-9FF4-10C74854AC58}" destId="{9916A189-489D-4EBE-8741-7CA7A3B8D5F1}" srcOrd="0" destOrd="3" presId="urn:microsoft.com/office/officeart/2005/8/layout/vList2"/>
    <dgm:cxn modelId="{D9BA0807-2C83-45F5-9256-1860F673937F}" type="presOf" srcId="{D0AA7CCD-3E6F-4F1B-A574-F73134A903CD}" destId="{9916A189-489D-4EBE-8741-7CA7A3B8D5F1}" srcOrd="0" destOrd="0" presId="urn:microsoft.com/office/officeart/2005/8/layout/vList2"/>
    <dgm:cxn modelId="{40BAB4BA-C7E4-45C4-948C-061036CBBD2D}" srcId="{DB59B8AF-3369-46C5-9852-E166440FF96A}" destId="{CBBBEC5D-2066-44A0-83CC-8F346A5AAB55}" srcOrd="0" destOrd="0" parTransId="{C608AA7C-0693-435A-9220-DF72BA2286C3}" sibTransId="{A5B15349-B0D9-4E40-8835-6516ECAF80DB}"/>
    <dgm:cxn modelId="{C86EB082-FEB6-4BA8-876C-346660346C7B}" srcId="{C8AB08F1-1ED3-4BCD-A855-16748510B36D}" destId="{DCFE88A7-D702-49B1-9FF4-10C74854AC58}" srcOrd="0" destOrd="0" parTransId="{71ECDC8A-519F-4932-90E4-26AB87A237D4}" sibTransId="{9F7B9E98-1B30-4E5D-B527-1AE586CE7796}"/>
    <dgm:cxn modelId="{14C38574-6C9C-479F-8BB7-86D7705C12C8}" type="presOf" srcId="{B5FD8117-7F79-4CF8-8AB0-32BFD03BF456}" destId="{9916A189-489D-4EBE-8741-7CA7A3B8D5F1}" srcOrd="0" destOrd="5" presId="urn:microsoft.com/office/officeart/2005/8/layout/vList2"/>
    <dgm:cxn modelId="{A282070F-40C9-4EF3-A412-05BC3F364AD0}" type="presParOf" srcId="{F62D7588-0344-4385-82B7-A744880B6A1C}" destId="{D91C8B71-025C-456F-95EF-EEFC235C0E3D}" srcOrd="0" destOrd="0" presId="urn:microsoft.com/office/officeart/2005/8/layout/vList2"/>
    <dgm:cxn modelId="{A005F1C5-7123-4B68-9B82-91AC096BDCB4}" type="presParOf" srcId="{F62D7588-0344-4385-82B7-A744880B6A1C}" destId="{9916A189-489D-4EBE-8741-7CA7A3B8D5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57849A-3987-4902-B978-69787463B8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1CE752-F881-494C-BD5D-98B4DD43FB0A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1.</a:t>
          </a:r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代码超出</a:t>
          </a:r>
          <a:r>
            <a: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SCP</a:t>
          </a:r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代码大小限制</a:t>
          </a:r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1A7694-9150-492B-B78D-C15FD37829E7}" type="parTrans" cxnId="{B9DF76A6-E020-45DA-9282-B749E9F5EC10}">
      <dgm:prSet/>
      <dgm:spPr/>
      <dgm:t>
        <a:bodyPr/>
        <a:lstStyle/>
        <a:p>
          <a:endParaRPr lang="zh-CN" altLang="en-US"/>
        </a:p>
      </dgm:t>
    </dgm:pt>
    <dgm:pt modelId="{63F15583-6A66-4867-90D1-FB655108179D}" type="sibTrans" cxnId="{B9DF76A6-E020-45DA-9282-B749E9F5EC10}">
      <dgm:prSet/>
      <dgm:spPr/>
      <dgm:t>
        <a:bodyPr/>
        <a:lstStyle/>
        <a:p>
          <a:endParaRPr lang="zh-CN" altLang="en-US"/>
        </a:p>
      </dgm:t>
    </dgm:pt>
    <dgm:pt modelId="{8DF12AA0-7BDC-4655-8955-9C00608C478B}">
      <dgm:prSet phldrT="[文本]" custT="1"/>
      <dgm:spPr/>
      <dgm:t>
        <a:bodyPr anchor="ctr"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原因分析：增加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icm20607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驱动代码导致代码大小超出限制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FFC52B-642B-4DDD-B2AE-410D5B0421FD}" type="parTrans" cxnId="{DD1AB157-6FBB-4BB5-A87B-9E452CD55055}">
      <dgm:prSet/>
      <dgm:spPr/>
      <dgm:t>
        <a:bodyPr/>
        <a:lstStyle/>
        <a:p>
          <a:endParaRPr lang="zh-CN" altLang="en-US"/>
        </a:p>
      </dgm:t>
    </dgm:pt>
    <dgm:pt modelId="{E2EF7314-D2C0-49C6-BA4D-5E17D5E24580}" type="sibTrans" cxnId="{DD1AB157-6FBB-4BB5-A87B-9E452CD55055}">
      <dgm:prSet/>
      <dgm:spPr/>
      <dgm:t>
        <a:bodyPr/>
        <a:lstStyle/>
        <a:p>
          <a:endParaRPr lang="zh-CN" altLang="en-US"/>
        </a:p>
      </dgm:t>
    </dgm:pt>
    <dgm:pt modelId="{C6012D78-AF42-4BE9-8CBC-1C27A77D7F40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2.</a:t>
          </a:r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驱动无法与设备匹配</a:t>
          </a:r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FFDE1-67C2-40FB-9EB8-F93DF1660E58}" type="parTrans" cxnId="{4AF5A618-9EB0-4F16-8C4C-4E91756200FB}">
      <dgm:prSet/>
      <dgm:spPr/>
      <dgm:t>
        <a:bodyPr/>
        <a:lstStyle/>
        <a:p>
          <a:endParaRPr lang="zh-CN" altLang="en-US"/>
        </a:p>
      </dgm:t>
    </dgm:pt>
    <dgm:pt modelId="{E8F31CB3-F786-4994-AFFE-BBE92E54DB6E}" type="sibTrans" cxnId="{4AF5A618-9EB0-4F16-8C4C-4E91756200FB}">
      <dgm:prSet/>
      <dgm:spPr/>
      <dgm:t>
        <a:bodyPr/>
        <a:lstStyle/>
        <a:p>
          <a:endParaRPr lang="zh-CN" altLang="en-US"/>
        </a:p>
      </dgm:t>
    </dgm:pt>
    <dgm:pt modelId="{73740C6D-6155-43D4-8049-81CCAA698EBC}">
      <dgm:prSet phldrT="[文本]" custT="1"/>
      <dgm:spPr/>
      <dgm:t>
        <a:bodyPr anchor="ctr"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原因分析：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icm20607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与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icm20600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共用驱动代码导致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 ID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与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icm20607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寄存器中写入的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ID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不匹配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712985-FE6A-4D63-BD86-38A24A0FCF6A}" type="parTrans" cxnId="{B931C86D-7954-43F8-B6F0-1FABC5EBF760}">
      <dgm:prSet/>
      <dgm:spPr/>
      <dgm:t>
        <a:bodyPr/>
        <a:lstStyle/>
        <a:p>
          <a:endParaRPr lang="zh-CN" altLang="en-US"/>
        </a:p>
      </dgm:t>
    </dgm:pt>
    <dgm:pt modelId="{0D468C79-5049-4D13-B718-4A5E1F3AE4B9}" type="sibTrans" cxnId="{B931C86D-7954-43F8-B6F0-1FABC5EBF760}">
      <dgm:prSet/>
      <dgm:spPr/>
      <dgm:t>
        <a:bodyPr/>
        <a:lstStyle/>
        <a:p>
          <a:endParaRPr lang="zh-CN" altLang="en-US"/>
        </a:p>
      </dgm:t>
    </dgm:pt>
    <dgm:pt modelId="{1A8D3AEF-26BD-43F9-A028-C262E269F5E1}">
      <dgm:prSet phldrT="[文本]" custT="1"/>
      <dgm:spPr/>
      <dgm:t>
        <a:bodyPr anchor="ctr"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解决方案：在配置文件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Setting.ini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中扩大限制阈值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AE2781-C234-4BC8-9566-0EAD6E59BFAC}" type="parTrans" cxnId="{FB90C6BF-0020-4A95-AD81-9E42A2FBE672}">
      <dgm:prSet/>
      <dgm:spPr/>
      <dgm:t>
        <a:bodyPr/>
        <a:lstStyle/>
        <a:p>
          <a:endParaRPr lang="zh-CN" altLang="en-US"/>
        </a:p>
      </dgm:t>
    </dgm:pt>
    <dgm:pt modelId="{A91A10D5-2D81-4109-9E7E-011F2EB9C81B}" type="sibTrans" cxnId="{FB90C6BF-0020-4A95-AD81-9E42A2FBE672}">
      <dgm:prSet/>
      <dgm:spPr/>
      <dgm:t>
        <a:bodyPr/>
        <a:lstStyle/>
        <a:p>
          <a:endParaRPr lang="zh-CN" altLang="en-US"/>
        </a:p>
      </dgm:t>
    </dgm:pt>
    <dgm:pt modelId="{ED71F20B-A7D5-4ED2-B885-53CBDBD7AED5}">
      <dgm:prSet phldrT="[文本]" custT="1"/>
      <dgm:spPr/>
      <dgm:t>
        <a:bodyPr anchor="ctr"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解决方案：根据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icm20607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DataSheet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更改驱动代码中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 ID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的定义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F70358-926A-4C08-A8D8-E2ECC04710CA}" type="parTrans" cxnId="{A040CCD3-229E-4179-9C7B-11C8661909E7}">
      <dgm:prSet/>
      <dgm:spPr/>
      <dgm:t>
        <a:bodyPr/>
        <a:lstStyle/>
        <a:p>
          <a:endParaRPr lang="zh-CN" altLang="en-US"/>
        </a:p>
      </dgm:t>
    </dgm:pt>
    <dgm:pt modelId="{E0E6E416-95FC-4A3E-95E7-BEBF4D5B08A8}" type="sibTrans" cxnId="{A040CCD3-229E-4179-9C7B-11C8661909E7}">
      <dgm:prSet/>
      <dgm:spPr/>
      <dgm:t>
        <a:bodyPr/>
        <a:lstStyle/>
        <a:p>
          <a:endParaRPr lang="zh-CN" altLang="en-US"/>
        </a:p>
      </dgm:t>
    </dgm:pt>
    <dgm:pt modelId="{029DEADE-E2F0-4A25-BFC8-75805C646E7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3.Sensor Porting</a:t>
          </a:r>
          <a:r>
            <a: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rPr>
            <a:t>完成但无法正常工作</a:t>
          </a:r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FEF70A-14B7-47EB-8459-39BC96340C44}" type="parTrans" cxnId="{8CFA1634-18A5-4104-9E05-3A9076B58566}">
      <dgm:prSet/>
      <dgm:spPr/>
      <dgm:t>
        <a:bodyPr/>
        <a:lstStyle/>
        <a:p>
          <a:endParaRPr lang="zh-CN" altLang="en-US"/>
        </a:p>
      </dgm:t>
    </dgm:pt>
    <dgm:pt modelId="{5E8E0F27-8F09-4963-99C2-64AA7B364BAF}" type="sibTrans" cxnId="{8CFA1634-18A5-4104-9E05-3A9076B58566}">
      <dgm:prSet/>
      <dgm:spPr/>
      <dgm:t>
        <a:bodyPr/>
        <a:lstStyle/>
        <a:p>
          <a:endParaRPr lang="zh-CN" altLang="en-US"/>
        </a:p>
      </dgm:t>
    </dgm:pt>
    <dgm:pt modelId="{AC3E97B5-1FA7-4C18-B982-12FE250B604E}">
      <dgm:prSet phldrT="[文本]" custT="1"/>
      <dgm:spPr>
        <a:noFill/>
      </dgm:spPr>
      <dgm:t>
        <a:bodyPr anchor="ctr"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原因分析：抓取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Log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分析发现上层未能获取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 name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考虑是未向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SPI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注册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EAC287-C5D7-452E-8175-0B393107A331}" type="parTrans" cxnId="{077AE724-1847-4F09-9DA1-D2139D52C8B9}">
      <dgm:prSet/>
      <dgm:spPr/>
      <dgm:t>
        <a:bodyPr/>
        <a:lstStyle/>
        <a:p>
          <a:endParaRPr lang="zh-CN" altLang="en-US"/>
        </a:p>
      </dgm:t>
    </dgm:pt>
    <dgm:pt modelId="{B3A97795-FDB0-4D9A-9470-88040593A962}" type="sibTrans" cxnId="{077AE724-1847-4F09-9DA1-D2139D52C8B9}">
      <dgm:prSet/>
      <dgm:spPr/>
      <dgm:t>
        <a:bodyPr/>
        <a:lstStyle/>
        <a:p>
          <a:endParaRPr lang="zh-CN" altLang="en-US"/>
        </a:p>
      </dgm:t>
    </dgm:pt>
    <dgm:pt modelId="{78350AF6-26BC-4C67-AA03-ABF4AE1C5A44}">
      <dgm:prSet phldrT="[文本]" custT="1"/>
      <dgm:spPr>
        <a:noFill/>
      </dgm:spPr>
      <dgm:t>
        <a:bodyPr anchor="ctr"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解决方案：添加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accSensorRegister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函数的调用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594931-38B8-4C06-9147-A948D066B73F}" type="parTrans" cxnId="{4A603437-B4AA-4129-890C-8118D7F327D6}">
      <dgm:prSet/>
      <dgm:spPr/>
      <dgm:t>
        <a:bodyPr/>
        <a:lstStyle/>
        <a:p>
          <a:endParaRPr lang="zh-CN" altLang="en-US"/>
        </a:p>
      </dgm:t>
    </dgm:pt>
    <dgm:pt modelId="{A45E0301-6F7C-486F-9F1F-B7240C8D6E13}" type="sibTrans" cxnId="{4A603437-B4AA-4129-890C-8118D7F327D6}">
      <dgm:prSet/>
      <dgm:spPr/>
      <dgm:t>
        <a:bodyPr/>
        <a:lstStyle/>
        <a:p>
          <a:endParaRPr lang="zh-CN" altLang="en-US"/>
        </a:p>
      </dgm:t>
    </dgm:pt>
    <dgm:pt modelId="{5FEA10DE-B9F3-4ADF-B772-3778CCB0F2C1}" type="pres">
      <dgm:prSet presAssocID="{5057849A-3987-4902-B978-69787463B8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D42D26-CD9C-4752-8C8B-9A0ABB5C2B35}" type="pres">
      <dgm:prSet presAssocID="{D91CE752-F881-494C-BD5D-98B4DD43FB0A}" presName="parentText" presStyleLbl="node1" presStyleIdx="0" presStyleCnt="3" custScaleX="96196" custScaleY="480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026CF-994A-46E2-9C38-0A95D3E036F4}" type="pres">
      <dgm:prSet presAssocID="{D91CE752-F881-494C-BD5D-98B4DD43FB0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1AE0F-3B08-459E-8532-51EC10E91756}" type="pres">
      <dgm:prSet presAssocID="{C6012D78-AF42-4BE9-8CBC-1C27A77D7F40}" presName="parentText" presStyleLbl="node1" presStyleIdx="1" presStyleCnt="3" custScaleX="96196" custScaleY="480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3D8CC2-B18A-402A-8977-639A1ED2574E}" type="pres">
      <dgm:prSet presAssocID="{C6012D78-AF42-4BE9-8CBC-1C27A77D7F4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B9F54-2FA3-4673-A24C-0DDC0CA9A556}" type="pres">
      <dgm:prSet presAssocID="{029DEADE-E2F0-4A25-BFC8-75805C646E77}" presName="parentText" presStyleLbl="node1" presStyleIdx="2" presStyleCnt="3" custScaleX="96196" custScaleY="480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2D449-5BFD-4FDD-BE40-CF8C13247210}" type="pres">
      <dgm:prSet presAssocID="{029DEADE-E2F0-4A25-BFC8-75805C646E7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603437-B4AA-4129-890C-8118D7F327D6}" srcId="{029DEADE-E2F0-4A25-BFC8-75805C646E77}" destId="{78350AF6-26BC-4C67-AA03-ABF4AE1C5A44}" srcOrd="1" destOrd="0" parTransId="{0D594931-38B8-4C06-9147-A948D066B73F}" sibTransId="{A45E0301-6F7C-486F-9F1F-B7240C8D6E13}"/>
    <dgm:cxn modelId="{DD1AB157-6FBB-4BB5-A87B-9E452CD55055}" srcId="{D91CE752-F881-494C-BD5D-98B4DD43FB0A}" destId="{8DF12AA0-7BDC-4655-8955-9C00608C478B}" srcOrd="0" destOrd="0" parTransId="{46FFC52B-642B-4DDD-B2AE-410D5B0421FD}" sibTransId="{E2EF7314-D2C0-49C6-BA4D-5E17D5E24580}"/>
    <dgm:cxn modelId="{077AE724-1847-4F09-9DA1-D2139D52C8B9}" srcId="{029DEADE-E2F0-4A25-BFC8-75805C646E77}" destId="{AC3E97B5-1FA7-4C18-B982-12FE250B604E}" srcOrd="0" destOrd="0" parTransId="{10EAC287-C5D7-452E-8175-0B393107A331}" sibTransId="{B3A97795-FDB0-4D9A-9470-88040593A962}"/>
    <dgm:cxn modelId="{CA8748C3-3CD2-4FB5-9D48-7B3D7FBB8D30}" type="presOf" srcId="{5057849A-3987-4902-B978-69787463B8D7}" destId="{5FEA10DE-B9F3-4ADF-B772-3778CCB0F2C1}" srcOrd="0" destOrd="0" presId="urn:microsoft.com/office/officeart/2005/8/layout/vList2"/>
    <dgm:cxn modelId="{24F64D20-84D0-44B9-94FE-5F0BCE74A1AB}" type="presOf" srcId="{C6012D78-AF42-4BE9-8CBC-1C27A77D7F40}" destId="{A361AE0F-3B08-459E-8532-51EC10E91756}" srcOrd="0" destOrd="0" presId="urn:microsoft.com/office/officeart/2005/8/layout/vList2"/>
    <dgm:cxn modelId="{B931C86D-7954-43F8-B6F0-1FABC5EBF760}" srcId="{C6012D78-AF42-4BE9-8CBC-1C27A77D7F40}" destId="{73740C6D-6155-43D4-8049-81CCAA698EBC}" srcOrd="0" destOrd="0" parTransId="{35712985-FE6A-4D63-BD86-38A24A0FCF6A}" sibTransId="{0D468C79-5049-4D13-B718-4A5E1F3AE4B9}"/>
    <dgm:cxn modelId="{8CFA1634-18A5-4104-9E05-3A9076B58566}" srcId="{5057849A-3987-4902-B978-69787463B8D7}" destId="{029DEADE-E2F0-4A25-BFC8-75805C646E77}" srcOrd="2" destOrd="0" parTransId="{1CFEF70A-14B7-47EB-8459-39BC96340C44}" sibTransId="{5E8E0F27-8F09-4963-99C2-64AA7B364BAF}"/>
    <dgm:cxn modelId="{29CC0915-52B9-45DE-A097-3CAF8FA424FA}" type="presOf" srcId="{D91CE752-F881-494C-BD5D-98B4DD43FB0A}" destId="{4DD42D26-CD9C-4752-8C8B-9A0ABB5C2B35}" srcOrd="0" destOrd="0" presId="urn:microsoft.com/office/officeart/2005/8/layout/vList2"/>
    <dgm:cxn modelId="{12CAECAB-350D-4BF4-9243-87DE86912B20}" type="presOf" srcId="{1A8D3AEF-26BD-43F9-A028-C262E269F5E1}" destId="{5C8026CF-994A-46E2-9C38-0A95D3E036F4}" srcOrd="0" destOrd="1" presId="urn:microsoft.com/office/officeart/2005/8/layout/vList2"/>
    <dgm:cxn modelId="{A040CCD3-229E-4179-9C7B-11C8661909E7}" srcId="{C6012D78-AF42-4BE9-8CBC-1C27A77D7F40}" destId="{ED71F20B-A7D5-4ED2-B885-53CBDBD7AED5}" srcOrd="1" destOrd="0" parTransId="{E0F70358-926A-4C08-A8D8-E2ECC04710CA}" sibTransId="{E0E6E416-95FC-4A3E-95E7-BEBF4D5B08A8}"/>
    <dgm:cxn modelId="{B9DF76A6-E020-45DA-9282-B749E9F5EC10}" srcId="{5057849A-3987-4902-B978-69787463B8D7}" destId="{D91CE752-F881-494C-BD5D-98B4DD43FB0A}" srcOrd="0" destOrd="0" parTransId="{421A7694-9150-492B-B78D-C15FD37829E7}" sibTransId="{63F15583-6A66-4867-90D1-FB655108179D}"/>
    <dgm:cxn modelId="{8C9B739F-F57A-4011-BD74-090A1C374C31}" type="presOf" srcId="{73740C6D-6155-43D4-8049-81CCAA698EBC}" destId="{113D8CC2-B18A-402A-8977-639A1ED2574E}" srcOrd="0" destOrd="0" presId="urn:microsoft.com/office/officeart/2005/8/layout/vList2"/>
    <dgm:cxn modelId="{B3360A96-51C0-46C0-A254-D473AD986D5A}" type="presOf" srcId="{ED71F20B-A7D5-4ED2-B885-53CBDBD7AED5}" destId="{113D8CC2-B18A-402A-8977-639A1ED2574E}" srcOrd="0" destOrd="1" presId="urn:microsoft.com/office/officeart/2005/8/layout/vList2"/>
    <dgm:cxn modelId="{CF67B78D-3EEA-4923-8031-7BE33C441EA6}" type="presOf" srcId="{8DF12AA0-7BDC-4655-8955-9C00608C478B}" destId="{5C8026CF-994A-46E2-9C38-0A95D3E036F4}" srcOrd="0" destOrd="0" presId="urn:microsoft.com/office/officeart/2005/8/layout/vList2"/>
    <dgm:cxn modelId="{4AF5A618-9EB0-4F16-8C4C-4E91756200FB}" srcId="{5057849A-3987-4902-B978-69787463B8D7}" destId="{C6012D78-AF42-4BE9-8CBC-1C27A77D7F40}" srcOrd="1" destOrd="0" parTransId="{A77FFDE1-67C2-40FB-9EB8-F93DF1660E58}" sibTransId="{E8F31CB3-F786-4994-AFFE-BBE92E54DB6E}"/>
    <dgm:cxn modelId="{253BAADF-BF9D-4306-94A6-1D3703C0B471}" type="presOf" srcId="{029DEADE-E2F0-4A25-BFC8-75805C646E77}" destId="{BD9B9F54-2FA3-4673-A24C-0DDC0CA9A556}" srcOrd="0" destOrd="0" presId="urn:microsoft.com/office/officeart/2005/8/layout/vList2"/>
    <dgm:cxn modelId="{FB90C6BF-0020-4A95-AD81-9E42A2FBE672}" srcId="{D91CE752-F881-494C-BD5D-98B4DD43FB0A}" destId="{1A8D3AEF-26BD-43F9-A028-C262E269F5E1}" srcOrd="1" destOrd="0" parTransId="{83AE2781-C234-4BC8-9566-0EAD6E59BFAC}" sibTransId="{A91A10D5-2D81-4109-9E7E-011F2EB9C81B}"/>
    <dgm:cxn modelId="{A6EA16B0-DF25-419C-9955-0A27DF7A9B00}" type="presOf" srcId="{78350AF6-26BC-4C67-AA03-ABF4AE1C5A44}" destId="{8BB2D449-5BFD-4FDD-BE40-CF8C13247210}" srcOrd="0" destOrd="1" presId="urn:microsoft.com/office/officeart/2005/8/layout/vList2"/>
    <dgm:cxn modelId="{48EA913A-AEAD-4EB5-A9F8-C193B5D2E7F1}" type="presOf" srcId="{AC3E97B5-1FA7-4C18-B982-12FE250B604E}" destId="{8BB2D449-5BFD-4FDD-BE40-CF8C13247210}" srcOrd="0" destOrd="0" presId="urn:microsoft.com/office/officeart/2005/8/layout/vList2"/>
    <dgm:cxn modelId="{D44D8D44-B903-41F4-97A0-AD557A85E830}" type="presParOf" srcId="{5FEA10DE-B9F3-4ADF-B772-3778CCB0F2C1}" destId="{4DD42D26-CD9C-4752-8C8B-9A0ABB5C2B35}" srcOrd="0" destOrd="0" presId="urn:microsoft.com/office/officeart/2005/8/layout/vList2"/>
    <dgm:cxn modelId="{BDF69F6A-F152-4C9A-AB3E-7148078D30A4}" type="presParOf" srcId="{5FEA10DE-B9F3-4ADF-B772-3778CCB0F2C1}" destId="{5C8026CF-994A-46E2-9C38-0A95D3E036F4}" srcOrd="1" destOrd="0" presId="urn:microsoft.com/office/officeart/2005/8/layout/vList2"/>
    <dgm:cxn modelId="{BBE8D137-6C67-4C0C-95FE-6FE889E7175D}" type="presParOf" srcId="{5FEA10DE-B9F3-4ADF-B772-3778CCB0F2C1}" destId="{A361AE0F-3B08-459E-8532-51EC10E91756}" srcOrd="2" destOrd="0" presId="urn:microsoft.com/office/officeart/2005/8/layout/vList2"/>
    <dgm:cxn modelId="{22B4E32C-6276-408B-AE1E-0BF7F29AB4C9}" type="presParOf" srcId="{5FEA10DE-B9F3-4ADF-B772-3778CCB0F2C1}" destId="{113D8CC2-B18A-402A-8977-639A1ED2574E}" srcOrd="3" destOrd="0" presId="urn:microsoft.com/office/officeart/2005/8/layout/vList2"/>
    <dgm:cxn modelId="{9E74354C-B2E9-4637-B14E-40BA7F5DD1D4}" type="presParOf" srcId="{5FEA10DE-B9F3-4ADF-B772-3778CCB0F2C1}" destId="{BD9B9F54-2FA3-4673-A24C-0DDC0CA9A556}" srcOrd="4" destOrd="0" presId="urn:microsoft.com/office/officeart/2005/8/layout/vList2"/>
    <dgm:cxn modelId="{0BEBD8E4-9A21-4EFC-A7FE-9136E064E3E7}" type="presParOf" srcId="{5FEA10DE-B9F3-4ADF-B772-3778CCB0F2C1}" destId="{8BB2D449-5BFD-4FDD-BE40-CF8C132472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9B8AF-3369-46C5-9852-E166440FF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BBEC5D-2066-44A0-83CC-8F346A5AAB55}">
      <dgm:prSet phldrT="[文本]" custT="1"/>
      <dgm:spPr>
        <a:solidFill>
          <a:srgbClr val="FF9900"/>
        </a:solidFill>
        <a:ln>
          <a:noFill/>
        </a:ln>
      </dgm:spPr>
      <dgm:t>
        <a:bodyPr/>
        <a:lstStyle/>
        <a:p>
          <a:pPr algn="ctr"/>
          <a:r>
            <a:rPr lang="en-US" altLang="zh-CN" sz="24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Sensor Calibration</a:t>
          </a:r>
          <a:endParaRPr lang="zh-CN" altLang="en-US" sz="2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8AA7C-0693-435A-9220-DF72BA2286C3}" type="parTrans" cxnId="{40BAB4BA-C7E4-45C4-948C-061036CBBD2D}">
      <dgm:prSet/>
      <dgm:spPr/>
      <dgm:t>
        <a:bodyPr/>
        <a:lstStyle/>
        <a:p>
          <a:endParaRPr lang="zh-CN" altLang="en-US"/>
        </a:p>
      </dgm:t>
    </dgm:pt>
    <dgm:pt modelId="{A5B15349-B0D9-4E40-8835-6516ECAF80DB}" type="sibTrans" cxnId="{40BAB4BA-C7E4-45C4-948C-061036CBBD2D}">
      <dgm:prSet/>
      <dgm:spPr/>
      <dgm:t>
        <a:bodyPr/>
        <a:lstStyle/>
        <a:p>
          <a:endParaRPr lang="zh-CN" altLang="en-US"/>
        </a:p>
      </dgm:t>
    </dgm:pt>
    <dgm:pt modelId="{FCCDDE09-AD61-40B0-B468-9B6C3CBFB4B1}">
      <dgm:prSet phldrT="[文本]" custT="1"/>
      <dgm:spPr/>
      <dgm:t>
        <a:bodyPr anchor="t"/>
        <a:lstStyle/>
        <a:p>
          <a:r>
            <a: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Task: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设置一供</a:t>
          </a:r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G Sensor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校准门限值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E183C7-EA01-4698-A4B4-7D189733B489}" type="parTrans" cxnId="{EDC78E09-07FE-4AEC-9079-7A5A7C3D1BBE}">
      <dgm:prSet/>
      <dgm:spPr/>
      <dgm:t>
        <a:bodyPr/>
        <a:lstStyle/>
        <a:p>
          <a:endParaRPr lang="zh-CN" altLang="en-US"/>
        </a:p>
      </dgm:t>
    </dgm:pt>
    <dgm:pt modelId="{B59F8072-66E1-48A7-B326-42F1EC1323E0}" type="sibTrans" cxnId="{EDC78E09-07FE-4AEC-9079-7A5A7C3D1BBE}">
      <dgm:prSet/>
      <dgm:spPr/>
      <dgm:t>
        <a:bodyPr/>
        <a:lstStyle/>
        <a:p>
          <a:endParaRPr lang="zh-CN" altLang="en-US"/>
        </a:p>
      </dgm:t>
    </dgm:pt>
    <dgm:pt modelId="{D0AA7CCD-3E6F-4F1B-A574-F73134A903CD}">
      <dgm:prSet phldrT="[文本]" custT="1"/>
      <dgm:spPr/>
      <dgm:t>
        <a:bodyPr anchor="t"/>
        <a:lstStyle/>
        <a:p>
          <a:r>
            <a: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Project:</a:t>
          </a:r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F9</a:t>
          </a:r>
          <a:endParaRPr lang="zh-CN" altLang="en-US" sz="20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9BA84-84D8-46DA-8092-7D3A3A844B70}" type="parTrans" cxnId="{1B48E8A2-C4D4-4E7E-8BD3-B32A0A256B29}">
      <dgm:prSet/>
      <dgm:spPr/>
      <dgm:t>
        <a:bodyPr/>
        <a:lstStyle/>
        <a:p>
          <a:endParaRPr lang="zh-CN" altLang="en-US"/>
        </a:p>
      </dgm:t>
    </dgm:pt>
    <dgm:pt modelId="{C9956E7B-EEB2-4E61-A21A-B502D9EB0D8A}" type="sibTrans" cxnId="{1B48E8A2-C4D4-4E7E-8BD3-B32A0A256B29}">
      <dgm:prSet/>
      <dgm:spPr/>
      <dgm:t>
        <a:bodyPr/>
        <a:lstStyle/>
        <a:p>
          <a:endParaRPr lang="zh-CN" altLang="en-US"/>
        </a:p>
      </dgm:t>
    </dgm:pt>
    <dgm:pt modelId="{C8AB08F1-1ED3-4BCD-A855-16748510B36D}">
      <dgm:prSet phldrT="[文本]" custT="1"/>
      <dgm:spPr/>
      <dgm:t>
        <a:bodyPr anchor="t"/>
        <a:lstStyle/>
        <a:p>
          <a:r>
            <a: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Demand: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DFDE95-F381-4FE9-A814-122018F7396F}" type="parTrans" cxnId="{ED8164D7-646E-4EAA-8D83-1F091C016937}">
      <dgm:prSet/>
      <dgm:spPr/>
      <dgm:t>
        <a:bodyPr/>
        <a:lstStyle/>
        <a:p>
          <a:endParaRPr lang="zh-CN" altLang="en-US"/>
        </a:p>
      </dgm:t>
    </dgm:pt>
    <dgm:pt modelId="{FE5CAD59-9832-4E40-B22B-10F5165B4C81}" type="sibTrans" cxnId="{ED8164D7-646E-4EAA-8D83-1F091C016937}">
      <dgm:prSet/>
      <dgm:spPr/>
      <dgm:t>
        <a:bodyPr/>
        <a:lstStyle/>
        <a:p>
          <a:endParaRPr lang="zh-CN" altLang="en-US"/>
        </a:p>
      </dgm:t>
    </dgm:pt>
    <dgm:pt modelId="{B5FD8117-7F79-4CF8-8AB0-32BFD03BF456}">
      <dgm:prSet phldrT="[文本]" custT="1"/>
      <dgm:spPr/>
      <dgm:t>
        <a:bodyPr anchor="t"/>
        <a:lstStyle/>
        <a:p>
          <a:endParaRPr lang="zh-CN" altLang="en-US" sz="2400" b="1"/>
        </a:p>
      </dgm:t>
    </dgm:pt>
    <dgm:pt modelId="{BD0617F6-40FA-49A2-B35E-185D75BBF264}" type="parTrans" cxnId="{C26CC6F4-8ECB-4E5C-AAFA-4AB7D158B164}">
      <dgm:prSet/>
      <dgm:spPr/>
      <dgm:t>
        <a:bodyPr/>
        <a:lstStyle/>
        <a:p>
          <a:endParaRPr lang="zh-CN" altLang="en-US"/>
        </a:p>
      </dgm:t>
    </dgm:pt>
    <dgm:pt modelId="{129502FC-45E5-48CF-8E5B-AA3FD95860F3}" type="sibTrans" cxnId="{C26CC6F4-8ECB-4E5C-AAFA-4AB7D158B164}">
      <dgm:prSet/>
      <dgm:spPr/>
      <dgm:t>
        <a:bodyPr/>
        <a:lstStyle/>
        <a:p>
          <a:endParaRPr lang="zh-CN" altLang="en-US"/>
        </a:p>
      </dgm:t>
    </dgm:pt>
    <dgm:pt modelId="{DCFE88A7-D702-49B1-9FF4-10C74854AC58}">
      <dgm:prSet phldrT="[文本]" custT="1"/>
      <dgm:spPr/>
      <dgm:t>
        <a:bodyPr anchor="t"/>
        <a:lstStyle/>
        <a:p>
          <a:r>
            <a: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bmi160</a:t>
          </a:r>
          <a:r>
            <a: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rPr>
            <a:t>在工厂模式下倾斜时不允许校准</a:t>
          </a:r>
          <a:endParaRPr lang="zh-CN" altLang="en-US" sz="20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CDC8A-519F-4932-90E4-26AB87A237D4}" type="parTrans" cxnId="{C86EB082-FEB6-4BA8-876C-346660346C7B}">
      <dgm:prSet/>
      <dgm:spPr/>
      <dgm:t>
        <a:bodyPr/>
        <a:lstStyle/>
        <a:p>
          <a:endParaRPr lang="zh-CN" altLang="en-US"/>
        </a:p>
      </dgm:t>
    </dgm:pt>
    <dgm:pt modelId="{9F7B9E98-1B30-4E5D-B527-1AE586CE7796}" type="sibTrans" cxnId="{C86EB082-FEB6-4BA8-876C-346660346C7B}">
      <dgm:prSet/>
      <dgm:spPr/>
      <dgm:t>
        <a:bodyPr/>
        <a:lstStyle/>
        <a:p>
          <a:endParaRPr lang="zh-CN" altLang="en-US"/>
        </a:p>
      </dgm:t>
    </dgm:pt>
    <dgm:pt modelId="{F62D7588-0344-4385-82B7-A744880B6A1C}" type="pres">
      <dgm:prSet presAssocID="{DB59B8AF-3369-46C5-9852-E166440FF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1C8B71-025C-456F-95EF-EEFC235C0E3D}" type="pres">
      <dgm:prSet presAssocID="{CBBBEC5D-2066-44A0-83CC-8F346A5AAB55}" presName="parentText" presStyleLbl="node1" presStyleIdx="0" presStyleCnt="1" custScaleY="93253" custLinFactNeighborX="1342" custLinFactNeighborY="32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6A189-489D-4EBE-8741-7CA7A3B8D5F1}" type="pres">
      <dgm:prSet presAssocID="{CBBBEC5D-2066-44A0-83CC-8F346A5AAB55}" presName="childText" presStyleLbl="revTx" presStyleIdx="0" presStyleCnt="1" custScaleY="94553" custLinFactNeighborX="733" custLinFactNeighborY="274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D65F8D-3B23-4AD7-8F2F-1D780ADF0F56}" type="presOf" srcId="{C8AB08F1-1ED3-4BCD-A855-16748510B36D}" destId="{9916A189-489D-4EBE-8741-7CA7A3B8D5F1}" srcOrd="0" destOrd="2" presId="urn:microsoft.com/office/officeart/2005/8/layout/vList2"/>
    <dgm:cxn modelId="{0122FB44-D5A7-4B46-A1E9-1C9A75181C88}" type="presOf" srcId="{DCFE88A7-D702-49B1-9FF4-10C74854AC58}" destId="{9916A189-489D-4EBE-8741-7CA7A3B8D5F1}" srcOrd="0" destOrd="3" presId="urn:microsoft.com/office/officeart/2005/8/layout/vList2"/>
    <dgm:cxn modelId="{C7AFEF40-CE53-45C3-8FEB-76F293617D3E}" type="presOf" srcId="{B5FD8117-7F79-4CF8-8AB0-32BFD03BF456}" destId="{9916A189-489D-4EBE-8741-7CA7A3B8D5F1}" srcOrd="0" destOrd="4" presId="urn:microsoft.com/office/officeart/2005/8/layout/vList2"/>
    <dgm:cxn modelId="{8D209F89-0DB1-4E9B-9D78-568BC534989B}" type="presOf" srcId="{D0AA7CCD-3E6F-4F1B-A574-F73134A903CD}" destId="{9916A189-489D-4EBE-8741-7CA7A3B8D5F1}" srcOrd="0" destOrd="0" presId="urn:microsoft.com/office/officeart/2005/8/layout/vList2"/>
    <dgm:cxn modelId="{C26CC6F4-8ECB-4E5C-AAFA-4AB7D158B164}" srcId="{CBBBEC5D-2066-44A0-83CC-8F346A5AAB55}" destId="{B5FD8117-7F79-4CF8-8AB0-32BFD03BF456}" srcOrd="3" destOrd="0" parTransId="{BD0617F6-40FA-49A2-B35E-185D75BBF264}" sibTransId="{129502FC-45E5-48CF-8E5B-AA3FD95860F3}"/>
    <dgm:cxn modelId="{1B48E8A2-C4D4-4E7E-8BD3-B32A0A256B29}" srcId="{CBBBEC5D-2066-44A0-83CC-8F346A5AAB55}" destId="{D0AA7CCD-3E6F-4F1B-A574-F73134A903CD}" srcOrd="0" destOrd="0" parTransId="{F209BA84-84D8-46DA-8092-7D3A3A844B70}" sibTransId="{C9956E7B-EEB2-4E61-A21A-B502D9EB0D8A}"/>
    <dgm:cxn modelId="{EDC78E09-07FE-4AEC-9079-7A5A7C3D1BBE}" srcId="{CBBBEC5D-2066-44A0-83CC-8F346A5AAB55}" destId="{FCCDDE09-AD61-40B0-B468-9B6C3CBFB4B1}" srcOrd="1" destOrd="0" parTransId="{55E183C7-EA01-4698-A4B4-7D189733B489}" sibTransId="{B59F8072-66E1-48A7-B326-42F1EC1323E0}"/>
    <dgm:cxn modelId="{ED8164D7-646E-4EAA-8D83-1F091C016937}" srcId="{CBBBEC5D-2066-44A0-83CC-8F346A5AAB55}" destId="{C8AB08F1-1ED3-4BCD-A855-16748510B36D}" srcOrd="2" destOrd="0" parTransId="{DEDFDE95-F381-4FE9-A814-122018F7396F}" sibTransId="{FE5CAD59-9832-4E40-B22B-10F5165B4C81}"/>
    <dgm:cxn modelId="{5BB23A87-B163-413E-B37C-9BB7E6E26924}" type="presOf" srcId="{CBBBEC5D-2066-44A0-83CC-8F346A5AAB55}" destId="{D91C8B71-025C-456F-95EF-EEFC235C0E3D}" srcOrd="0" destOrd="0" presId="urn:microsoft.com/office/officeart/2005/8/layout/vList2"/>
    <dgm:cxn modelId="{40BAB4BA-C7E4-45C4-948C-061036CBBD2D}" srcId="{DB59B8AF-3369-46C5-9852-E166440FF96A}" destId="{CBBBEC5D-2066-44A0-83CC-8F346A5AAB55}" srcOrd="0" destOrd="0" parTransId="{C608AA7C-0693-435A-9220-DF72BA2286C3}" sibTransId="{A5B15349-B0D9-4E40-8835-6516ECAF80DB}"/>
    <dgm:cxn modelId="{BE4BEF7F-E930-4047-B358-7B342FB10136}" type="presOf" srcId="{FCCDDE09-AD61-40B0-B468-9B6C3CBFB4B1}" destId="{9916A189-489D-4EBE-8741-7CA7A3B8D5F1}" srcOrd="0" destOrd="1" presId="urn:microsoft.com/office/officeart/2005/8/layout/vList2"/>
    <dgm:cxn modelId="{C86EB082-FEB6-4BA8-876C-346660346C7B}" srcId="{C8AB08F1-1ED3-4BCD-A855-16748510B36D}" destId="{DCFE88A7-D702-49B1-9FF4-10C74854AC58}" srcOrd="0" destOrd="0" parTransId="{71ECDC8A-519F-4932-90E4-26AB87A237D4}" sibTransId="{9F7B9E98-1B30-4E5D-B527-1AE586CE7796}"/>
    <dgm:cxn modelId="{92FFD41D-9427-4D50-BCD5-032C2B4331C1}" type="presOf" srcId="{DB59B8AF-3369-46C5-9852-E166440FF96A}" destId="{F62D7588-0344-4385-82B7-A744880B6A1C}" srcOrd="0" destOrd="0" presId="urn:microsoft.com/office/officeart/2005/8/layout/vList2"/>
    <dgm:cxn modelId="{3C866738-E6D1-47E1-A23F-717AD03403C7}" type="presParOf" srcId="{F62D7588-0344-4385-82B7-A744880B6A1C}" destId="{D91C8B71-025C-456F-95EF-EEFC235C0E3D}" srcOrd="0" destOrd="0" presId="urn:microsoft.com/office/officeart/2005/8/layout/vList2"/>
    <dgm:cxn modelId="{D4A402D0-9237-46E9-B9CF-CF3CAF364794}" type="presParOf" srcId="{F62D7588-0344-4385-82B7-A744880B6A1C}" destId="{9916A189-489D-4EBE-8741-7CA7A3B8D5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22E63-31C8-4A97-BA77-1426DB4E24F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50B0B2-FC6A-4CD8-902D-5F0D2DDBD9C6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问题描述：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G Sensor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在倾斜状态下仍然允许校准且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值显示不正确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0A75E5-37B8-4ED0-AA24-D06F04CEC97E}" type="parTrans" cxnId="{16AE1F6E-61A9-46F3-A1F1-29ACE68DA260}">
      <dgm:prSet/>
      <dgm:spPr/>
      <dgm:t>
        <a:bodyPr/>
        <a:lstStyle/>
        <a:p>
          <a:endParaRPr lang="zh-CN" altLang="en-US"/>
        </a:p>
      </dgm:t>
    </dgm:pt>
    <dgm:pt modelId="{8FB536EF-BC0F-4F1A-84DC-FE721896F8A1}" type="sibTrans" cxnId="{16AE1F6E-61A9-46F3-A1F1-29ACE68DA260}">
      <dgm:prSet/>
      <dgm:spPr/>
      <dgm:t>
        <a:bodyPr/>
        <a:lstStyle/>
        <a:p>
          <a:endParaRPr lang="zh-CN" altLang="en-US"/>
        </a:p>
      </dgm:t>
    </dgm:pt>
    <dgm:pt modelId="{06FFB08E-F5BD-439F-A324-1FA90E3B450E}">
      <dgm:prSet custT="1"/>
      <dgm:spPr>
        <a:solidFill>
          <a:srgbClr val="00B0F0"/>
        </a:solidFill>
      </dgm:spPr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问题背景：由于芯片噪声、组装工艺等原因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G Sensor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读数与实际值会存在时不变的偏差，需要利用补偿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值的方法将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在水平状态时读数统一校准至（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9.8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40ADC-8713-4AB0-9D6A-419FD527470E}" type="parTrans" cxnId="{5873A061-AF52-4CAB-9F80-61288AD92FE1}">
      <dgm:prSet/>
      <dgm:spPr/>
      <dgm:t>
        <a:bodyPr/>
        <a:lstStyle/>
        <a:p>
          <a:endParaRPr lang="zh-CN" altLang="en-US"/>
        </a:p>
      </dgm:t>
    </dgm:pt>
    <dgm:pt modelId="{8BBA62AB-9E3C-4610-9E9C-A317713D5DA6}" type="sibTrans" cxnId="{5873A061-AF52-4CAB-9F80-61288AD92FE1}">
      <dgm:prSet/>
      <dgm:spPr/>
      <dgm:t>
        <a:bodyPr/>
        <a:lstStyle/>
        <a:p>
          <a:endParaRPr lang="zh-CN" altLang="en-US"/>
        </a:p>
      </dgm:t>
    </dgm:pt>
    <dgm:pt modelId="{92FCEE8F-5301-4644-BD52-292B04064B12}">
      <dgm:prSet custT="1"/>
      <dgm:spPr>
        <a:solidFill>
          <a:srgbClr val="FFC000"/>
        </a:solidFill>
      </dgm:spPr>
      <dgm:t>
        <a:bodyPr/>
        <a:lstStyle/>
        <a:p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原因分析：抓取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Log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分析并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FAE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沟通后得出原因为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bmi160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采用硬件校准的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寄存器只有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位且未做</a:t>
          </a:r>
          <a:r>
            <a: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rPr>
            <a:t>值限制</a:t>
          </a:r>
          <a:endParaRPr lang="en-US" altLang="zh-CN" sz="18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A1CE44-11C4-4B34-B947-22CB95B2BE10}" type="parTrans" cxnId="{179AC202-693D-450F-B297-75539F6171D7}">
      <dgm:prSet/>
      <dgm:spPr/>
      <dgm:t>
        <a:bodyPr/>
        <a:lstStyle/>
        <a:p>
          <a:endParaRPr lang="zh-CN" altLang="en-US"/>
        </a:p>
      </dgm:t>
    </dgm:pt>
    <dgm:pt modelId="{B5B249E3-097C-4A26-8038-6F6C1EE98EC3}" type="sibTrans" cxnId="{179AC202-693D-450F-B297-75539F6171D7}">
      <dgm:prSet/>
      <dgm:spPr/>
      <dgm:t>
        <a:bodyPr/>
        <a:lstStyle/>
        <a:p>
          <a:endParaRPr lang="zh-CN" altLang="en-US"/>
        </a:p>
      </dgm:t>
    </dgm:pt>
    <dgm:pt modelId="{F4E1E7C1-5CFE-4EEF-9ABA-CBCAEB8FD992}" type="pres">
      <dgm:prSet presAssocID="{DE122E63-31C8-4A97-BA77-1426DB4E24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F9811C-24F4-4023-8B73-9E638E9F37D0}" type="pres">
      <dgm:prSet presAssocID="{DC50B0B2-FC6A-4CD8-902D-5F0D2DDBD9C6}" presName="parentLin" presStyleCnt="0"/>
      <dgm:spPr/>
    </dgm:pt>
    <dgm:pt modelId="{E24C2627-32D1-4E7B-87C1-29957F1E8540}" type="pres">
      <dgm:prSet presAssocID="{DC50B0B2-FC6A-4CD8-902D-5F0D2DDBD9C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4CFBA76-F4E9-42E6-B05C-34CCF7577A48}" type="pres">
      <dgm:prSet presAssocID="{DC50B0B2-FC6A-4CD8-902D-5F0D2DDBD9C6}" presName="parentText" presStyleLbl="node1" presStyleIdx="0" presStyleCnt="3" custScaleX="1236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5C5C7-329F-4E0F-8F9F-05C4B676F833}" type="pres">
      <dgm:prSet presAssocID="{DC50B0B2-FC6A-4CD8-902D-5F0D2DDBD9C6}" presName="negativeSpace" presStyleCnt="0"/>
      <dgm:spPr/>
    </dgm:pt>
    <dgm:pt modelId="{48DC0478-21DE-4E7A-BB5A-157E8BF12B59}" type="pres">
      <dgm:prSet presAssocID="{DC50B0B2-FC6A-4CD8-902D-5F0D2DDBD9C6}" presName="childText" presStyleLbl="conFgAcc1" presStyleIdx="0" presStyleCnt="3" custScaleY="74121">
        <dgm:presLayoutVars>
          <dgm:bulletEnabled val="1"/>
        </dgm:presLayoutVars>
      </dgm:prSet>
      <dgm:spPr>
        <a:ln>
          <a:solidFill>
            <a:srgbClr val="00B050"/>
          </a:solidFill>
        </a:ln>
      </dgm:spPr>
    </dgm:pt>
    <dgm:pt modelId="{7DEE4B48-1573-43E8-9793-C8622CD7F142}" type="pres">
      <dgm:prSet presAssocID="{8FB536EF-BC0F-4F1A-84DC-FE721896F8A1}" presName="spaceBetweenRectangles" presStyleCnt="0"/>
      <dgm:spPr/>
    </dgm:pt>
    <dgm:pt modelId="{55A1ADEE-1D33-4405-9967-FA6D842E4EA2}" type="pres">
      <dgm:prSet presAssocID="{06FFB08E-F5BD-439F-A324-1FA90E3B450E}" presName="parentLin" presStyleCnt="0"/>
      <dgm:spPr/>
    </dgm:pt>
    <dgm:pt modelId="{C4CD984B-5055-4196-B856-4036BA4BE686}" type="pres">
      <dgm:prSet presAssocID="{06FFB08E-F5BD-439F-A324-1FA90E3B450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753449A-F2E8-4406-BDBC-0661EB96B2D0}" type="pres">
      <dgm:prSet presAssocID="{06FFB08E-F5BD-439F-A324-1FA90E3B450E}" presName="parentText" presStyleLbl="node1" presStyleIdx="1" presStyleCnt="3" custScaleX="124458" custScaleY="1436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45BAF-2642-4043-B3DB-137CC6452DFD}" type="pres">
      <dgm:prSet presAssocID="{06FFB08E-F5BD-439F-A324-1FA90E3B450E}" presName="negativeSpace" presStyleCnt="0"/>
      <dgm:spPr/>
    </dgm:pt>
    <dgm:pt modelId="{3F94D4CA-BB48-49C2-818F-12D9AFCC39FA}" type="pres">
      <dgm:prSet presAssocID="{06FFB08E-F5BD-439F-A324-1FA90E3B450E}" presName="childText" presStyleLbl="conFgAcc1" presStyleIdx="1" presStyleCnt="3" custScaleY="69660">
        <dgm:presLayoutVars>
          <dgm:bulletEnabled val="1"/>
        </dgm:presLayoutVars>
      </dgm:prSet>
      <dgm:spPr>
        <a:ln>
          <a:solidFill>
            <a:srgbClr val="00B0F0"/>
          </a:solidFill>
        </a:ln>
      </dgm:spPr>
    </dgm:pt>
    <dgm:pt modelId="{2BD48C21-76F7-48AF-AEA5-A975504FFD71}" type="pres">
      <dgm:prSet presAssocID="{8BBA62AB-9E3C-4610-9E9C-A317713D5DA6}" presName="spaceBetweenRectangles" presStyleCnt="0"/>
      <dgm:spPr/>
    </dgm:pt>
    <dgm:pt modelId="{78E6B38E-60E3-4554-A111-DC782B1E9E82}" type="pres">
      <dgm:prSet presAssocID="{92FCEE8F-5301-4644-BD52-292B04064B12}" presName="parentLin" presStyleCnt="0"/>
      <dgm:spPr/>
    </dgm:pt>
    <dgm:pt modelId="{7317618C-AF42-4971-A172-D3DCEBBD3F77}" type="pres">
      <dgm:prSet presAssocID="{92FCEE8F-5301-4644-BD52-292B04064B1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454D3B6-BF08-46E2-8771-8E4728D53C18}" type="pres">
      <dgm:prSet presAssocID="{92FCEE8F-5301-4644-BD52-292B04064B12}" presName="parentText" presStyleLbl="node1" presStyleIdx="2" presStyleCnt="3" custScaleX="123647" custScaleY="1275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8160E1-9F1A-43CD-A27B-A526BA094EE9}" type="pres">
      <dgm:prSet presAssocID="{92FCEE8F-5301-4644-BD52-292B04064B12}" presName="negativeSpace" presStyleCnt="0"/>
      <dgm:spPr/>
    </dgm:pt>
    <dgm:pt modelId="{4A6E5787-66D1-4A15-939C-0A5FFD64F6E4}" type="pres">
      <dgm:prSet presAssocID="{92FCEE8F-5301-4644-BD52-292B04064B12}" presName="childText" presStyleLbl="conFgAcc1" presStyleIdx="2" presStyleCnt="3" custScaleY="83295">
        <dgm:presLayoutVars>
          <dgm:bulletEnabled val="1"/>
        </dgm:presLayoutVars>
      </dgm:prSet>
      <dgm:spPr>
        <a:ln>
          <a:solidFill>
            <a:srgbClr val="FFC000"/>
          </a:solidFill>
        </a:ln>
      </dgm:spPr>
    </dgm:pt>
  </dgm:ptLst>
  <dgm:cxnLst>
    <dgm:cxn modelId="{7EF667BB-81B6-4700-9CC4-B79FC7E11B31}" type="presOf" srcId="{06FFB08E-F5BD-439F-A324-1FA90E3B450E}" destId="{C4CD984B-5055-4196-B856-4036BA4BE686}" srcOrd="0" destOrd="0" presId="urn:microsoft.com/office/officeart/2005/8/layout/list1"/>
    <dgm:cxn modelId="{179AC202-693D-450F-B297-75539F6171D7}" srcId="{DE122E63-31C8-4A97-BA77-1426DB4E24FB}" destId="{92FCEE8F-5301-4644-BD52-292B04064B12}" srcOrd="2" destOrd="0" parTransId="{15A1CE44-11C4-4B34-B947-22CB95B2BE10}" sibTransId="{B5B249E3-097C-4A26-8038-6F6C1EE98EC3}"/>
    <dgm:cxn modelId="{5873A061-AF52-4CAB-9F80-61288AD92FE1}" srcId="{DE122E63-31C8-4A97-BA77-1426DB4E24FB}" destId="{06FFB08E-F5BD-439F-A324-1FA90E3B450E}" srcOrd="1" destOrd="0" parTransId="{77240ADC-8713-4AB0-9D6A-419FD527470E}" sibTransId="{8BBA62AB-9E3C-4610-9E9C-A317713D5DA6}"/>
    <dgm:cxn modelId="{16AE1F6E-61A9-46F3-A1F1-29ACE68DA260}" srcId="{DE122E63-31C8-4A97-BA77-1426DB4E24FB}" destId="{DC50B0B2-FC6A-4CD8-902D-5F0D2DDBD9C6}" srcOrd="0" destOrd="0" parTransId="{E60A75E5-37B8-4ED0-AA24-D06F04CEC97E}" sibTransId="{8FB536EF-BC0F-4F1A-84DC-FE721896F8A1}"/>
    <dgm:cxn modelId="{E64EC01D-9081-44A0-A525-83D4623D2FDB}" type="presOf" srcId="{DC50B0B2-FC6A-4CD8-902D-5F0D2DDBD9C6}" destId="{A4CFBA76-F4E9-42E6-B05C-34CCF7577A48}" srcOrd="1" destOrd="0" presId="urn:microsoft.com/office/officeart/2005/8/layout/list1"/>
    <dgm:cxn modelId="{5CAE647B-CEC9-45D7-8D27-2A3435CAF20E}" type="presOf" srcId="{92FCEE8F-5301-4644-BD52-292B04064B12}" destId="{C454D3B6-BF08-46E2-8771-8E4728D53C18}" srcOrd="1" destOrd="0" presId="urn:microsoft.com/office/officeart/2005/8/layout/list1"/>
    <dgm:cxn modelId="{EFFA5C2A-F12A-4ACB-B0CB-4123BE10D1A6}" type="presOf" srcId="{92FCEE8F-5301-4644-BD52-292B04064B12}" destId="{7317618C-AF42-4971-A172-D3DCEBBD3F77}" srcOrd="0" destOrd="0" presId="urn:microsoft.com/office/officeart/2005/8/layout/list1"/>
    <dgm:cxn modelId="{14652820-1C2E-4661-923F-4C7CA619D0DD}" type="presOf" srcId="{06FFB08E-F5BD-439F-A324-1FA90E3B450E}" destId="{6753449A-F2E8-4406-BDBC-0661EB96B2D0}" srcOrd="1" destOrd="0" presId="urn:microsoft.com/office/officeart/2005/8/layout/list1"/>
    <dgm:cxn modelId="{B7F8C653-7F7F-40F9-A4CB-623C27E9BC06}" type="presOf" srcId="{DC50B0B2-FC6A-4CD8-902D-5F0D2DDBD9C6}" destId="{E24C2627-32D1-4E7B-87C1-29957F1E8540}" srcOrd="0" destOrd="0" presId="urn:microsoft.com/office/officeart/2005/8/layout/list1"/>
    <dgm:cxn modelId="{B2AA5C98-E42C-47FA-8264-2666AAA31645}" type="presOf" srcId="{DE122E63-31C8-4A97-BA77-1426DB4E24FB}" destId="{F4E1E7C1-5CFE-4EEF-9ABA-CBCAEB8FD992}" srcOrd="0" destOrd="0" presId="urn:microsoft.com/office/officeart/2005/8/layout/list1"/>
    <dgm:cxn modelId="{26CB2CF9-7BD3-4382-9DFB-381FB3AB9101}" type="presParOf" srcId="{F4E1E7C1-5CFE-4EEF-9ABA-CBCAEB8FD992}" destId="{73F9811C-24F4-4023-8B73-9E638E9F37D0}" srcOrd="0" destOrd="0" presId="urn:microsoft.com/office/officeart/2005/8/layout/list1"/>
    <dgm:cxn modelId="{A5AB8E72-CEB3-4A1A-90FD-30FA637EC796}" type="presParOf" srcId="{73F9811C-24F4-4023-8B73-9E638E9F37D0}" destId="{E24C2627-32D1-4E7B-87C1-29957F1E8540}" srcOrd="0" destOrd="0" presId="urn:microsoft.com/office/officeart/2005/8/layout/list1"/>
    <dgm:cxn modelId="{6F7348D4-DEC2-4751-98FE-89B94B230357}" type="presParOf" srcId="{73F9811C-24F4-4023-8B73-9E638E9F37D0}" destId="{A4CFBA76-F4E9-42E6-B05C-34CCF7577A48}" srcOrd="1" destOrd="0" presId="urn:microsoft.com/office/officeart/2005/8/layout/list1"/>
    <dgm:cxn modelId="{656DAB58-3E2B-497B-8189-A1F0FC707D12}" type="presParOf" srcId="{F4E1E7C1-5CFE-4EEF-9ABA-CBCAEB8FD992}" destId="{0345C5C7-329F-4E0F-8F9F-05C4B676F833}" srcOrd="1" destOrd="0" presId="urn:microsoft.com/office/officeart/2005/8/layout/list1"/>
    <dgm:cxn modelId="{03B58477-4EC3-42CF-B805-03E354270A8E}" type="presParOf" srcId="{F4E1E7C1-5CFE-4EEF-9ABA-CBCAEB8FD992}" destId="{48DC0478-21DE-4E7A-BB5A-157E8BF12B59}" srcOrd="2" destOrd="0" presId="urn:microsoft.com/office/officeart/2005/8/layout/list1"/>
    <dgm:cxn modelId="{147CA32B-8518-49AE-86EB-D8B9806BCBF7}" type="presParOf" srcId="{F4E1E7C1-5CFE-4EEF-9ABA-CBCAEB8FD992}" destId="{7DEE4B48-1573-43E8-9793-C8622CD7F142}" srcOrd="3" destOrd="0" presId="urn:microsoft.com/office/officeart/2005/8/layout/list1"/>
    <dgm:cxn modelId="{89DDC991-11A2-4936-9789-145F8DB93C25}" type="presParOf" srcId="{F4E1E7C1-5CFE-4EEF-9ABA-CBCAEB8FD992}" destId="{55A1ADEE-1D33-4405-9967-FA6D842E4EA2}" srcOrd="4" destOrd="0" presId="urn:microsoft.com/office/officeart/2005/8/layout/list1"/>
    <dgm:cxn modelId="{29CE74FD-6C69-47B6-B685-C9FCE116311B}" type="presParOf" srcId="{55A1ADEE-1D33-4405-9967-FA6D842E4EA2}" destId="{C4CD984B-5055-4196-B856-4036BA4BE686}" srcOrd="0" destOrd="0" presId="urn:microsoft.com/office/officeart/2005/8/layout/list1"/>
    <dgm:cxn modelId="{50713A37-9354-4D64-B239-557043A8350F}" type="presParOf" srcId="{55A1ADEE-1D33-4405-9967-FA6D842E4EA2}" destId="{6753449A-F2E8-4406-BDBC-0661EB96B2D0}" srcOrd="1" destOrd="0" presId="urn:microsoft.com/office/officeart/2005/8/layout/list1"/>
    <dgm:cxn modelId="{4526707E-2468-49E9-BE5B-A1C9859D70BF}" type="presParOf" srcId="{F4E1E7C1-5CFE-4EEF-9ABA-CBCAEB8FD992}" destId="{21A45BAF-2642-4043-B3DB-137CC6452DFD}" srcOrd="5" destOrd="0" presId="urn:microsoft.com/office/officeart/2005/8/layout/list1"/>
    <dgm:cxn modelId="{D1B350AE-9055-4AF7-AD8D-59B3B5345016}" type="presParOf" srcId="{F4E1E7C1-5CFE-4EEF-9ABA-CBCAEB8FD992}" destId="{3F94D4CA-BB48-49C2-818F-12D9AFCC39FA}" srcOrd="6" destOrd="0" presId="urn:microsoft.com/office/officeart/2005/8/layout/list1"/>
    <dgm:cxn modelId="{545F70BD-67B9-49B7-A0B2-EF70A1580D65}" type="presParOf" srcId="{F4E1E7C1-5CFE-4EEF-9ABA-CBCAEB8FD992}" destId="{2BD48C21-76F7-48AF-AEA5-A975504FFD71}" srcOrd="7" destOrd="0" presId="urn:microsoft.com/office/officeart/2005/8/layout/list1"/>
    <dgm:cxn modelId="{98D752C7-2438-409F-ABE7-EA9BC47C5787}" type="presParOf" srcId="{F4E1E7C1-5CFE-4EEF-9ABA-CBCAEB8FD992}" destId="{78E6B38E-60E3-4554-A111-DC782B1E9E82}" srcOrd="8" destOrd="0" presId="urn:microsoft.com/office/officeart/2005/8/layout/list1"/>
    <dgm:cxn modelId="{1F446ED0-3815-4D8A-857B-3B524D60319C}" type="presParOf" srcId="{78E6B38E-60E3-4554-A111-DC782B1E9E82}" destId="{7317618C-AF42-4971-A172-D3DCEBBD3F77}" srcOrd="0" destOrd="0" presId="urn:microsoft.com/office/officeart/2005/8/layout/list1"/>
    <dgm:cxn modelId="{28BF67BB-F149-47AF-8D85-69FD403C39E7}" type="presParOf" srcId="{78E6B38E-60E3-4554-A111-DC782B1E9E82}" destId="{C454D3B6-BF08-46E2-8771-8E4728D53C18}" srcOrd="1" destOrd="0" presId="urn:microsoft.com/office/officeart/2005/8/layout/list1"/>
    <dgm:cxn modelId="{FDE7FFB3-2D0D-4865-9F2D-62E2BB228C18}" type="presParOf" srcId="{F4E1E7C1-5CFE-4EEF-9ABA-CBCAEB8FD992}" destId="{EC8160E1-9F1A-43CD-A27B-A526BA094EE9}" srcOrd="9" destOrd="0" presId="urn:microsoft.com/office/officeart/2005/8/layout/list1"/>
    <dgm:cxn modelId="{B82BB727-BBD4-4859-A4C1-BEBDF7B0C9FE}" type="presParOf" srcId="{F4E1E7C1-5CFE-4EEF-9ABA-CBCAEB8FD992}" destId="{4A6E5787-66D1-4A15-939C-0A5FFD64F6E4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D2086C-1D61-4BDA-BAF3-DB430F38D1A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DD1E10-5D36-403A-82CD-4AA2670FF55D}">
      <dgm:prSet phldrT="[文本]" custT="1"/>
      <dgm:spPr>
        <a:ln>
          <a:noFill/>
        </a:ln>
      </dgm:spPr>
      <dgm:t>
        <a:bodyPr/>
        <a:lstStyle/>
        <a:p>
          <a:pPr algn="ctr"/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step1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C4FBD-D610-4F90-8CB8-019B8E0843A9}" type="parTrans" cxnId="{5DAB0354-01BE-454A-9CF4-FAEB782786B8}">
      <dgm:prSet/>
      <dgm:spPr/>
      <dgm:t>
        <a:bodyPr/>
        <a:lstStyle/>
        <a:p>
          <a:pPr algn="l"/>
          <a:endParaRPr lang="zh-CN" altLang="en-US"/>
        </a:p>
      </dgm:t>
    </dgm:pt>
    <dgm:pt modelId="{E3F826D1-4C49-4D0E-A5E7-20AEF0665EB4}" type="sibTrans" cxnId="{5DAB0354-01BE-454A-9CF4-FAEB782786B8}">
      <dgm:prSet/>
      <dgm:spPr/>
      <dgm:t>
        <a:bodyPr/>
        <a:lstStyle/>
        <a:p>
          <a:pPr algn="l"/>
          <a:endParaRPr lang="zh-CN" altLang="en-US"/>
        </a:p>
      </dgm:t>
    </dgm:pt>
    <dgm:pt modelId="{2959C48A-A95D-4868-9E7D-5270F723CAB1}">
      <dgm:prSet phldrT="[文本]"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关闭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bmi160 FOC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硬件校准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F7968F-B13C-4F53-B7CA-5B79C8AC9603}" type="parTrans" cxnId="{917EA4BE-60CC-48AC-BED0-0B48DD00E781}">
      <dgm:prSet/>
      <dgm:spPr/>
      <dgm:t>
        <a:bodyPr/>
        <a:lstStyle/>
        <a:p>
          <a:pPr algn="l"/>
          <a:endParaRPr lang="zh-CN" altLang="en-US"/>
        </a:p>
      </dgm:t>
    </dgm:pt>
    <dgm:pt modelId="{55732E11-CCF3-4955-BF09-63BB8F02F941}" type="sibTrans" cxnId="{917EA4BE-60CC-48AC-BED0-0B48DD00E781}">
      <dgm:prSet/>
      <dgm:spPr/>
      <dgm:t>
        <a:bodyPr/>
        <a:lstStyle/>
        <a:p>
          <a:pPr algn="l"/>
          <a:endParaRPr lang="zh-CN" altLang="en-US"/>
        </a:p>
      </dgm:t>
    </dgm:pt>
    <dgm:pt modelId="{7B8427B7-C552-4B76-8BAE-5EBD8AC5377F}">
      <dgm:prSet phldrT="[文本]" custT="1"/>
      <dgm:spPr>
        <a:solidFill>
          <a:srgbClr val="00B050"/>
        </a:solidFill>
        <a:ln>
          <a:noFill/>
        </a:ln>
      </dgm:spPr>
      <dgm:t>
        <a:bodyPr/>
        <a:lstStyle/>
        <a:p>
          <a:pPr algn="ctr"/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step2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A29FC-E051-4012-8C3C-7A0180071BC5}" type="parTrans" cxnId="{63C2B6BD-41BD-402F-9A52-FADF968D3B0E}">
      <dgm:prSet/>
      <dgm:spPr/>
      <dgm:t>
        <a:bodyPr/>
        <a:lstStyle/>
        <a:p>
          <a:pPr algn="l"/>
          <a:endParaRPr lang="zh-CN" altLang="en-US"/>
        </a:p>
      </dgm:t>
    </dgm:pt>
    <dgm:pt modelId="{57882FA3-0964-47E3-B346-C76239232D22}" type="sibTrans" cxnId="{63C2B6BD-41BD-402F-9A52-FADF968D3B0E}">
      <dgm:prSet/>
      <dgm:spPr/>
      <dgm:t>
        <a:bodyPr/>
        <a:lstStyle/>
        <a:p>
          <a:pPr algn="l"/>
          <a:endParaRPr lang="zh-CN" altLang="en-US"/>
        </a:p>
      </dgm:t>
    </dgm:pt>
    <dgm:pt modelId="{9522381C-D1B0-4762-B2D0-DD51E4F56C2C}">
      <dgm:prSet phldrT="[文本]"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FIFO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寄存器读取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raw data 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852E72-23D4-4745-B4C0-9AF633F6FE9D}" type="parTrans" cxnId="{D97BABDD-F83A-4383-A5F2-EDC9BA2BF3DA}">
      <dgm:prSet/>
      <dgm:spPr/>
      <dgm:t>
        <a:bodyPr/>
        <a:lstStyle/>
        <a:p>
          <a:pPr algn="l"/>
          <a:endParaRPr lang="zh-CN" altLang="en-US"/>
        </a:p>
      </dgm:t>
    </dgm:pt>
    <dgm:pt modelId="{442B7029-3F9C-486D-AB25-A30372AD370C}" type="sibTrans" cxnId="{D97BABDD-F83A-4383-A5F2-EDC9BA2BF3DA}">
      <dgm:prSet/>
      <dgm:spPr/>
      <dgm:t>
        <a:bodyPr/>
        <a:lstStyle/>
        <a:p>
          <a:pPr algn="l"/>
          <a:endParaRPr lang="zh-CN" altLang="en-US"/>
        </a:p>
      </dgm:t>
    </dgm:pt>
    <dgm:pt modelId="{F185101E-31EC-4CD2-8029-621013835E5C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pPr algn="ctr"/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step3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EE22F4-69A0-480D-9C60-60B52AD6CE59}" type="parTrans" cxnId="{6BD9CDA7-191A-4A91-BF5D-3C5443E49A0D}">
      <dgm:prSet/>
      <dgm:spPr/>
      <dgm:t>
        <a:bodyPr/>
        <a:lstStyle/>
        <a:p>
          <a:pPr algn="l"/>
          <a:endParaRPr lang="zh-CN" altLang="en-US"/>
        </a:p>
      </dgm:t>
    </dgm:pt>
    <dgm:pt modelId="{DA79B48A-27B6-4B7D-9C84-F5DAC0688B63}" type="sibTrans" cxnId="{6BD9CDA7-191A-4A91-BF5D-3C5443E49A0D}">
      <dgm:prSet/>
      <dgm:spPr/>
      <dgm:t>
        <a:bodyPr/>
        <a:lstStyle/>
        <a:p>
          <a:pPr algn="l"/>
          <a:endParaRPr lang="zh-CN" altLang="en-US"/>
        </a:p>
      </dgm:t>
    </dgm:pt>
    <dgm:pt modelId="{D54DD21B-A774-4584-A26C-216A56A16FE6}">
      <dgm:prSet phldrT="[文本]"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水平状态下将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raw data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与（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0,0,9.8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）做差值获取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A1B1C-7327-4D09-A721-D293A26CFB20}" type="parTrans" cxnId="{08358239-9026-49C0-97D9-A73CFA787F45}">
      <dgm:prSet/>
      <dgm:spPr/>
      <dgm:t>
        <a:bodyPr/>
        <a:lstStyle/>
        <a:p>
          <a:pPr algn="l"/>
          <a:endParaRPr lang="zh-CN" altLang="en-US"/>
        </a:p>
      </dgm:t>
    </dgm:pt>
    <dgm:pt modelId="{FB6B92BE-1A54-4FF5-8360-72093AD35D95}" type="sibTrans" cxnId="{08358239-9026-49C0-97D9-A73CFA787F45}">
      <dgm:prSet/>
      <dgm:spPr/>
      <dgm:t>
        <a:bodyPr/>
        <a:lstStyle/>
        <a:p>
          <a:pPr algn="l"/>
          <a:endParaRPr lang="zh-CN" altLang="en-US"/>
        </a:p>
      </dgm:t>
    </dgm:pt>
    <dgm:pt modelId="{437E4533-44A3-4322-A10A-A42C9E1BFAAA}">
      <dgm:prSet custT="1"/>
      <dgm:spPr>
        <a:solidFill>
          <a:srgbClr val="7030A0"/>
        </a:solidFill>
        <a:ln>
          <a:noFill/>
        </a:ln>
      </dgm:spPr>
      <dgm:t>
        <a:bodyPr/>
        <a:lstStyle/>
        <a:p>
          <a:pPr algn="ctr"/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step4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BF7341-9719-453A-835C-660070B5AAFC}" type="parTrans" cxnId="{E09CEDF6-707B-4C41-9D34-C9D899CACAF5}">
      <dgm:prSet/>
      <dgm:spPr/>
      <dgm:t>
        <a:bodyPr/>
        <a:lstStyle/>
        <a:p>
          <a:pPr algn="l"/>
          <a:endParaRPr lang="zh-CN" altLang="en-US"/>
        </a:p>
      </dgm:t>
    </dgm:pt>
    <dgm:pt modelId="{16027878-3478-4121-B80B-9AF326593F24}" type="sibTrans" cxnId="{E09CEDF6-707B-4C41-9D34-C9D899CACAF5}">
      <dgm:prSet/>
      <dgm:spPr/>
      <dgm:t>
        <a:bodyPr/>
        <a:lstStyle/>
        <a:p>
          <a:pPr algn="l"/>
          <a:endParaRPr lang="zh-CN" altLang="en-US"/>
        </a:p>
      </dgm:t>
    </dgm:pt>
    <dgm:pt modelId="{C26BEDA6-5FBB-4196-8725-B9984A46826E}">
      <dgm:prSet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判断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是否在门限值之内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8F0A5-758D-4719-B5BA-5449C66E2E8F}" type="parTrans" cxnId="{3ABC528B-E2FA-4633-976B-155BCB7EDD4C}">
      <dgm:prSet/>
      <dgm:spPr/>
      <dgm:t>
        <a:bodyPr/>
        <a:lstStyle/>
        <a:p>
          <a:pPr algn="l"/>
          <a:endParaRPr lang="zh-CN" altLang="en-US"/>
        </a:p>
      </dgm:t>
    </dgm:pt>
    <dgm:pt modelId="{6C54F1AD-9AF7-48B2-86F6-F7584AE23BD9}" type="sibTrans" cxnId="{3ABC528B-E2FA-4633-976B-155BCB7EDD4C}">
      <dgm:prSet/>
      <dgm:spPr/>
      <dgm:t>
        <a:bodyPr/>
        <a:lstStyle/>
        <a:p>
          <a:pPr algn="l"/>
          <a:endParaRPr lang="zh-CN" altLang="en-US"/>
        </a:p>
      </dgm:t>
    </dgm:pt>
    <dgm:pt modelId="{846C3376-3DE9-45BB-960C-CDC215D149C9}">
      <dgm:prSet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step5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AC31A-1120-423D-89A1-39DF549B5D37}" type="parTrans" cxnId="{DB4B9104-645F-448B-9771-7EE87D09F106}">
      <dgm:prSet/>
      <dgm:spPr/>
      <dgm:t>
        <a:bodyPr/>
        <a:lstStyle/>
        <a:p>
          <a:pPr algn="l"/>
          <a:endParaRPr lang="zh-CN" altLang="en-US"/>
        </a:p>
      </dgm:t>
    </dgm:pt>
    <dgm:pt modelId="{E848E8C2-E34B-4B56-ADE4-28B40B000C7C}" type="sibTrans" cxnId="{DB4B9104-645F-448B-9771-7EE87D09F106}">
      <dgm:prSet/>
      <dgm:spPr/>
      <dgm:t>
        <a:bodyPr/>
        <a:lstStyle/>
        <a:p>
          <a:pPr algn="l"/>
          <a:endParaRPr lang="zh-CN" altLang="en-US"/>
        </a:p>
      </dgm:t>
    </dgm:pt>
    <dgm:pt modelId="{59ADA58F-D9F0-45B9-A0E6-D0596AC4DD5E}">
      <dgm:prSet custT="1"/>
      <dgm:spPr/>
      <dgm:t>
        <a:bodyPr/>
        <a:lstStyle/>
        <a:p>
          <a:pPr algn="l"/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用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补偿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raw data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得到校准后数据并发送到上层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7D3E38-7BD8-43B1-A086-7E64125EA297}" type="parTrans" cxnId="{4B7B938D-1044-4000-BC0B-DDABD61FD201}">
      <dgm:prSet/>
      <dgm:spPr/>
      <dgm:t>
        <a:bodyPr/>
        <a:lstStyle/>
        <a:p>
          <a:pPr algn="l"/>
          <a:endParaRPr lang="zh-CN" altLang="en-US"/>
        </a:p>
      </dgm:t>
    </dgm:pt>
    <dgm:pt modelId="{C4E11578-CE1F-411B-B7D3-E78F3069AD0F}" type="sibTrans" cxnId="{4B7B938D-1044-4000-BC0B-DDABD61FD201}">
      <dgm:prSet/>
      <dgm:spPr/>
      <dgm:t>
        <a:bodyPr/>
        <a:lstStyle/>
        <a:p>
          <a:pPr algn="l"/>
          <a:endParaRPr lang="zh-CN" altLang="en-US"/>
        </a:p>
      </dgm:t>
    </dgm:pt>
    <dgm:pt modelId="{850DEB7C-3164-404D-B929-B0273508A125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CN" smtClean="0"/>
            <a:t>step6</a:t>
          </a:r>
          <a:endParaRPr lang="zh-CN" altLang="en-US"/>
        </a:p>
      </dgm:t>
    </dgm:pt>
    <dgm:pt modelId="{B1D2BADB-3E90-4CBF-A4AD-79A81621FD22}" type="parTrans" cxnId="{C3BC4BC2-02F8-4EC0-92CB-A006F98754A4}">
      <dgm:prSet/>
      <dgm:spPr/>
      <dgm:t>
        <a:bodyPr/>
        <a:lstStyle/>
        <a:p>
          <a:endParaRPr lang="zh-CN" altLang="en-US"/>
        </a:p>
      </dgm:t>
    </dgm:pt>
    <dgm:pt modelId="{F4DFD621-6426-490A-9626-8E34A4145D63}" type="sibTrans" cxnId="{C3BC4BC2-02F8-4EC0-92CB-A006F98754A4}">
      <dgm:prSet/>
      <dgm:spPr/>
      <dgm:t>
        <a:bodyPr/>
        <a:lstStyle/>
        <a:p>
          <a:endParaRPr lang="zh-CN" altLang="en-US"/>
        </a:p>
      </dgm:t>
    </dgm:pt>
    <dgm:pt modelId="{E7D2AA8C-8D06-4734-883C-BFA659E7FB05}">
      <dgm:prSet custT="1"/>
      <dgm:spPr/>
      <dgm:t>
        <a:bodyPr/>
        <a:lstStyle/>
        <a:p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将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offset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保存至</a:t>
          </a:r>
          <a:r>
            <a: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7ADA6B-8D1C-4C16-8A84-32D109FB9E91}" type="parTrans" cxnId="{23CA05AC-4F0A-4165-A0AB-C4492F74D59C}">
      <dgm:prSet/>
      <dgm:spPr/>
      <dgm:t>
        <a:bodyPr/>
        <a:lstStyle/>
        <a:p>
          <a:endParaRPr lang="zh-CN" altLang="en-US"/>
        </a:p>
      </dgm:t>
    </dgm:pt>
    <dgm:pt modelId="{D6C21EB0-91FD-48C4-868D-2E1FA1F6F45A}" type="sibTrans" cxnId="{23CA05AC-4F0A-4165-A0AB-C4492F74D59C}">
      <dgm:prSet/>
      <dgm:spPr/>
      <dgm:t>
        <a:bodyPr/>
        <a:lstStyle/>
        <a:p>
          <a:endParaRPr lang="zh-CN" altLang="en-US"/>
        </a:p>
      </dgm:t>
    </dgm:pt>
    <dgm:pt modelId="{882C3ADA-B431-40C4-84F4-CD528C78D84F}" type="pres">
      <dgm:prSet presAssocID="{BDD2086C-1D61-4BDA-BAF3-DB430F38D1A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08A2B4-4189-4986-9C2E-28BF1802AFB9}" type="pres">
      <dgm:prSet presAssocID="{76DD1E10-5D36-403A-82CD-4AA2670FF55D}" presName="composite" presStyleCnt="0"/>
      <dgm:spPr/>
    </dgm:pt>
    <dgm:pt modelId="{DA397EE8-64A3-4AE8-91BE-E968D16B09F9}" type="pres">
      <dgm:prSet presAssocID="{76DD1E10-5D36-403A-82CD-4AA2670FF55D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F2595E-FA5D-429A-812C-E1BE1A031A73}" type="pres">
      <dgm:prSet presAssocID="{76DD1E10-5D36-403A-82CD-4AA2670FF55D}" presName="descendantText" presStyleLbl="alignAcc1" presStyleIdx="0" presStyleCnt="6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8664B-4BE5-4124-8C33-0AECFB0EFBB1}" type="pres">
      <dgm:prSet presAssocID="{E3F826D1-4C49-4D0E-A5E7-20AEF0665EB4}" presName="sp" presStyleCnt="0"/>
      <dgm:spPr/>
    </dgm:pt>
    <dgm:pt modelId="{54BED54B-7225-46E6-9592-DD05BF841440}" type="pres">
      <dgm:prSet presAssocID="{7B8427B7-C552-4B76-8BAE-5EBD8AC5377F}" presName="composite" presStyleCnt="0"/>
      <dgm:spPr/>
    </dgm:pt>
    <dgm:pt modelId="{A7ACF224-0905-4B51-A1A4-99A6459BF5E5}" type="pres">
      <dgm:prSet presAssocID="{7B8427B7-C552-4B76-8BAE-5EBD8AC5377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082784-E03C-417F-9E55-F90171A966E4}" type="pres">
      <dgm:prSet presAssocID="{7B8427B7-C552-4B76-8BAE-5EBD8AC5377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17093-F531-43B6-9A6B-240496C89E3D}" type="pres">
      <dgm:prSet presAssocID="{57882FA3-0964-47E3-B346-C76239232D22}" presName="sp" presStyleCnt="0"/>
      <dgm:spPr/>
    </dgm:pt>
    <dgm:pt modelId="{1DEB018C-7C46-4BFB-B244-FC25F7F2B8D9}" type="pres">
      <dgm:prSet presAssocID="{F185101E-31EC-4CD2-8029-621013835E5C}" presName="composite" presStyleCnt="0"/>
      <dgm:spPr/>
    </dgm:pt>
    <dgm:pt modelId="{136AEFCF-B0A2-438F-AE9A-328AA24DCE4E}" type="pres">
      <dgm:prSet presAssocID="{F185101E-31EC-4CD2-8029-621013835E5C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23655-E29B-410A-BF65-5CEE394E1DE0}" type="pres">
      <dgm:prSet presAssocID="{F185101E-31EC-4CD2-8029-621013835E5C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FF93C-2137-4431-B110-A7CD90F534C4}" type="pres">
      <dgm:prSet presAssocID="{DA79B48A-27B6-4B7D-9C84-F5DAC0688B63}" presName="sp" presStyleCnt="0"/>
      <dgm:spPr/>
    </dgm:pt>
    <dgm:pt modelId="{A6C288F1-D027-43B6-A94C-475ACD49423A}" type="pres">
      <dgm:prSet presAssocID="{437E4533-44A3-4322-A10A-A42C9E1BFAAA}" presName="composite" presStyleCnt="0"/>
      <dgm:spPr/>
    </dgm:pt>
    <dgm:pt modelId="{1989703D-3641-4E8F-ACCD-0EA3CE6123DF}" type="pres">
      <dgm:prSet presAssocID="{437E4533-44A3-4322-A10A-A42C9E1BFAA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94DFA-E473-464B-9CB0-6E46D8579E39}" type="pres">
      <dgm:prSet presAssocID="{437E4533-44A3-4322-A10A-A42C9E1BFAA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F39B5-2028-439D-AECE-BFE743DF2536}" type="pres">
      <dgm:prSet presAssocID="{16027878-3478-4121-B80B-9AF326593F24}" presName="sp" presStyleCnt="0"/>
      <dgm:spPr/>
    </dgm:pt>
    <dgm:pt modelId="{267EE102-BEE5-48EE-96A1-3FB6AA471D61}" type="pres">
      <dgm:prSet presAssocID="{846C3376-3DE9-45BB-960C-CDC215D149C9}" presName="composite" presStyleCnt="0"/>
      <dgm:spPr/>
    </dgm:pt>
    <dgm:pt modelId="{B887BF6F-57C3-4163-BB79-0BB673E89B76}" type="pres">
      <dgm:prSet presAssocID="{846C3376-3DE9-45BB-960C-CDC215D149C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3C445-EFF0-4ACE-BBC5-B9F3E2E0937E}" type="pres">
      <dgm:prSet presAssocID="{846C3376-3DE9-45BB-960C-CDC215D149C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5539A-BD0F-4F3C-AB22-6B83C496F764}" type="pres">
      <dgm:prSet presAssocID="{E848E8C2-E34B-4B56-ADE4-28B40B000C7C}" presName="sp" presStyleCnt="0"/>
      <dgm:spPr/>
    </dgm:pt>
    <dgm:pt modelId="{D8A343CF-5BFD-4E7E-8FEE-E131FC73598F}" type="pres">
      <dgm:prSet presAssocID="{850DEB7C-3164-404D-B929-B0273508A125}" presName="composite" presStyleCnt="0"/>
      <dgm:spPr/>
    </dgm:pt>
    <dgm:pt modelId="{FA8A4765-FBCA-4DD0-ACE7-647489A22330}" type="pres">
      <dgm:prSet presAssocID="{850DEB7C-3164-404D-B929-B0273508A125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B155E-D74A-4EB8-B198-A5993A70DDB5}" type="pres">
      <dgm:prSet presAssocID="{850DEB7C-3164-404D-B929-B0273508A125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0506C0-B69D-4559-B40B-C444FFDFFA3B}" type="presOf" srcId="{846C3376-3DE9-45BB-960C-CDC215D149C9}" destId="{B887BF6F-57C3-4163-BB79-0BB673E89B76}" srcOrd="0" destOrd="0" presId="urn:microsoft.com/office/officeart/2005/8/layout/chevron2"/>
    <dgm:cxn modelId="{3E5AB61B-E13C-4801-98B0-C6C0F9BD1564}" type="presOf" srcId="{C26BEDA6-5FBB-4196-8725-B9984A46826E}" destId="{26F94DFA-E473-464B-9CB0-6E46D8579E39}" srcOrd="0" destOrd="0" presId="urn:microsoft.com/office/officeart/2005/8/layout/chevron2"/>
    <dgm:cxn modelId="{6BD9CDA7-191A-4A91-BF5D-3C5443E49A0D}" srcId="{BDD2086C-1D61-4BDA-BAF3-DB430F38D1A4}" destId="{F185101E-31EC-4CD2-8029-621013835E5C}" srcOrd="2" destOrd="0" parTransId="{B3EE22F4-69A0-480D-9C60-60B52AD6CE59}" sibTransId="{DA79B48A-27B6-4B7D-9C84-F5DAC0688B63}"/>
    <dgm:cxn modelId="{D97BABDD-F83A-4383-A5F2-EDC9BA2BF3DA}" srcId="{7B8427B7-C552-4B76-8BAE-5EBD8AC5377F}" destId="{9522381C-D1B0-4762-B2D0-DD51E4F56C2C}" srcOrd="0" destOrd="0" parTransId="{36852E72-23D4-4745-B4C0-9AF633F6FE9D}" sibTransId="{442B7029-3F9C-486D-AB25-A30372AD370C}"/>
    <dgm:cxn modelId="{5DAB0354-01BE-454A-9CF4-FAEB782786B8}" srcId="{BDD2086C-1D61-4BDA-BAF3-DB430F38D1A4}" destId="{76DD1E10-5D36-403A-82CD-4AA2670FF55D}" srcOrd="0" destOrd="0" parTransId="{D88C4FBD-D610-4F90-8CB8-019B8E0843A9}" sibTransId="{E3F826D1-4C49-4D0E-A5E7-20AEF0665EB4}"/>
    <dgm:cxn modelId="{E2B2EF61-0A0C-4208-8A82-67360982944F}" type="presOf" srcId="{F185101E-31EC-4CD2-8029-621013835E5C}" destId="{136AEFCF-B0A2-438F-AE9A-328AA24DCE4E}" srcOrd="0" destOrd="0" presId="urn:microsoft.com/office/officeart/2005/8/layout/chevron2"/>
    <dgm:cxn modelId="{08358239-9026-49C0-97D9-A73CFA787F45}" srcId="{F185101E-31EC-4CD2-8029-621013835E5C}" destId="{D54DD21B-A774-4584-A26C-216A56A16FE6}" srcOrd="0" destOrd="0" parTransId="{D43A1B1C-7327-4D09-A721-D293A26CFB20}" sibTransId="{FB6B92BE-1A54-4FF5-8360-72093AD35D95}"/>
    <dgm:cxn modelId="{C3BC4BC2-02F8-4EC0-92CB-A006F98754A4}" srcId="{BDD2086C-1D61-4BDA-BAF3-DB430F38D1A4}" destId="{850DEB7C-3164-404D-B929-B0273508A125}" srcOrd="5" destOrd="0" parTransId="{B1D2BADB-3E90-4CBF-A4AD-79A81621FD22}" sibTransId="{F4DFD621-6426-490A-9626-8E34A4145D63}"/>
    <dgm:cxn modelId="{7C8547B6-AD91-42B7-87BB-6C8AAF4B3BCB}" type="presOf" srcId="{E7D2AA8C-8D06-4734-883C-BFA659E7FB05}" destId="{F3FB155E-D74A-4EB8-B198-A5993A70DDB5}" srcOrd="0" destOrd="0" presId="urn:microsoft.com/office/officeart/2005/8/layout/chevron2"/>
    <dgm:cxn modelId="{4B7B938D-1044-4000-BC0B-DDABD61FD201}" srcId="{846C3376-3DE9-45BB-960C-CDC215D149C9}" destId="{59ADA58F-D9F0-45B9-A0E6-D0596AC4DD5E}" srcOrd="0" destOrd="0" parTransId="{E57D3E38-7BD8-43B1-A086-7E64125EA297}" sibTransId="{C4E11578-CE1F-411B-B7D3-E78F3069AD0F}"/>
    <dgm:cxn modelId="{87AD6C25-A268-4568-94E5-A63EC6C611FF}" type="presOf" srcId="{76DD1E10-5D36-403A-82CD-4AA2670FF55D}" destId="{DA397EE8-64A3-4AE8-91BE-E968D16B09F9}" srcOrd="0" destOrd="0" presId="urn:microsoft.com/office/officeart/2005/8/layout/chevron2"/>
    <dgm:cxn modelId="{974E5E8C-2E57-4ECA-9B7D-E914AB2859DA}" type="presOf" srcId="{59ADA58F-D9F0-45B9-A0E6-D0596AC4DD5E}" destId="{3163C445-EFF0-4ACE-BBC5-B9F3E2E0937E}" srcOrd="0" destOrd="0" presId="urn:microsoft.com/office/officeart/2005/8/layout/chevron2"/>
    <dgm:cxn modelId="{23CA05AC-4F0A-4165-A0AB-C4492F74D59C}" srcId="{850DEB7C-3164-404D-B929-B0273508A125}" destId="{E7D2AA8C-8D06-4734-883C-BFA659E7FB05}" srcOrd="0" destOrd="0" parTransId="{5B7ADA6B-8D1C-4C16-8A84-32D109FB9E91}" sibTransId="{D6C21EB0-91FD-48C4-868D-2E1FA1F6F45A}"/>
    <dgm:cxn modelId="{E09CEDF6-707B-4C41-9D34-C9D899CACAF5}" srcId="{BDD2086C-1D61-4BDA-BAF3-DB430F38D1A4}" destId="{437E4533-44A3-4322-A10A-A42C9E1BFAAA}" srcOrd="3" destOrd="0" parTransId="{44BF7341-9719-453A-835C-660070B5AAFC}" sibTransId="{16027878-3478-4121-B80B-9AF326593F24}"/>
    <dgm:cxn modelId="{11712878-62D3-4AD4-90B5-E3C9B2B26546}" type="presOf" srcId="{BDD2086C-1D61-4BDA-BAF3-DB430F38D1A4}" destId="{882C3ADA-B431-40C4-84F4-CD528C78D84F}" srcOrd="0" destOrd="0" presId="urn:microsoft.com/office/officeart/2005/8/layout/chevron2"/>
    <dgm:cxn modelId="{7388537A-4422-4715-A12D-1D48870936D1}" type="presOf" srcId="{850DEB7C-3164-404D-B929-B0273508A125}" destId="{FA8A4765-FBCA-4DD0-ACE7-647489A22330}" srcOrd="0" destOrd="0" presId="urn:microsoft.com/office/officeart/2005/8/layout/chevron2"/>
    <dgm:cxn modelId="{917EA4BE-60CC-48AC-BED0-0B48DD00E781}" srcId="{76DD1E10-5D36-403A-82CD-4AA2670FF55D}" destId="{2959C48A-A95D-4868-9E7D-5270F723CAB1}" srcOrd="0" destOrd="0" parTransId="{4AF7968F-B13C-4F53-B7CA-5B79C8AC9603}" sibTransId="{55732E11-CCF3-4955-BF09-63BB8F02F941}"/>
    <dgm:cxn modelId="{5B8779B0-2088-4827-A059-9A2A12A021F6}" type="presOf" srcId="{2959C48A-A95D-4868-9E7D-5270F723CAB1}" destId="{B1F2595E-FA5D-429A-812C-E1BE1A031A73}" srcOrd="0" destOrd="0" presId="urn:microsoft.com/office/officeart/2005/8/layout/chevron2"/>
    <dgm:cxn modelId="{B90A9DE1-580C-4BBC-8AA9-510CBCEE3C9B}" type="presOf" srcId="{437E4533-44A3-4322-A10A-A42C9E1BFAAA}" destId="{1989703D-3641-4E8F-ACCD-0EA3CE6123DF}" srcOrd="0" destOrd="0" presId="urn:microsoft.com/office/officeart/2005/8/layout/chevron2"/>
    <dgm:cxn modelId="{F64DC20F-B486-471D-B0D9-1623CB9C3F2D}" type="presOf" srcId="{9522381C-D1B0-4762-B2D0-DD51E4F56C2C}" destId="{D0082784-E03C-417F-9E55-F90171A966E4}" srcOrd="0" destOrd="0" presId="urn:microsoft.com/office/officeart/2005/8/layout/chevron2"/>
    <dgm:cxn modelId="{3ABC528B-E2FA-4633-976B-155BCB7EDD4C}" srcId="{437E4533-44A3-4322-A10A-A42C9E1BFAAA}" destId="{C26BEDA6-5FBB-4196-8725-B9984A46826E}" srcOrd="0" destOrd="0" parTransId="{98C8F0A5-758D-4719-B5BA-5449C66E2E8F}" sibTransId="{6C54F1AD-9AF7-48B2-86F6-F7584AE23BD9}"/>
    <dgm:cxn modelId="{7C484158-DA1D-45FD-A1FC-59917388023E}" type="presOf" srcId="{7B8427B7-C552-4B76-8BAE-5EBD8AC5377F}" destId="{A7ACF224-0905-4B51-A1A4-99A6459BF5E5}" srcOrd="0" destOrd="0" presId="urn:microsoft.com/office/officeart/2005/8/layout/chevron2"/>
    <dgm:cxn modelId="{DB4B9104-645F-448B-9771-7EE87D09F106}" srcId="{BDD2086C-1D61-4BDA-BAF3-DB430F38D1A4}" destId="{846C3376-3DE9-45BB-960C-CDC215D149C9}" srcOrd="4" destOrd="0" parTransId="{61FAC31A-1120-423D-89A1-39DF549B5D37}" sibTransId="{E848E8C2-E34B-4B56-ADE4-28B40B000C7C}"/>
    <dgm:cxn modelId="{63C2B6BD-41BD-402F-9A52-FADF968D3B0E}" srcId="{BDD2086C-1D61-4BDA-BAF3-DB430F38D1A4}" destId="{7B8427B7-C552-4B76-8BAE-5EBD8AC5377F}" srcOrd="1" destOrd="0" parTransId="{388A29FC-E051-4012-8C3C-7A0180071BC5}" sibTransId="{57882FA3-0964-47E3-B346-C76239232D22}"/>
    <dgm:cxn modelId="{D513CEAC-2445-41DB-97DF-0F245DB749E7}" type="presOf" srcId="{D54DD21B-A774-4584-A26C-216A56A16FE6}" destId="{6FA23655-E29B-410A-BF65-5CEE394E1DE0}" srcOrd="0" destOrd="0" presId="urn:microsoft.com/office/officeart/2005/8/layout/chevron2"/>
    <dgm:cxn modelId="{BD44CCA3-8048-4FCE-A4D0-96EFAB558B48}" type="presParOf" srcId="{882C3ADA-B431-40C4-84F4-CD528C78D84F}" destId="{5D08A2B4-4189-4986-9C2E-28BF1802AFB9}" srcOrd="0" destOrd="0" presId="urn:microsoft.com/office/officeart/2005/8/layout/chevron2"/>
    <dgm:cxn modelId="{641921B2-2E1F-4646-BC7C-AD148A1A52F2}" type="presParOf" srcId="{5D08A2B4-4189-4986-9C2E-28BF1802AFB9}" destId="{DA397EE8-64A3-4AE8-91BE-E968D16B09F9}" srcOrd="0" destOrd="0" presId="urn:microsoft.com/office/officeart/2005/8/layout/chevron2"/>
    <dgm:cxn modelId="{B90429E2-5FEF-4824-B8FE-707CFDE7913A}" type="presParOf" srcId="{5D08A2B4-4189-4986-9C2E-28BF1802AFB9}" destId="{B1F2595E-FA5D-429A-812C-E1BE1A031A73}" srcOrd="1" destOrd="0" presId="urn:microsoft.com/office/officeart/2005/8/layout/chevron2"/>
    <dgm:cxn modelId="{04D88401-AA40-45A3-89F2-C57C0C075ADF}" type="presParOf" srcId="{882C3ADA-B431-40C4-84F4-CD528C78D84F}" destId="{4148664B-4BE5-4124-8C33-0AECFB0EFBB1}" srcOrd="1" destOrd="0" presId="urn:microsoft.com/office/officeart/2005/8/layout/chevron2"/>
    <dgm:cxn modelId="{BABE9858-420D-47C1-BEDB-DB6CA5C2FA53}" type="presParOf" srcId="{882C3ADA-B431-40C4-84F4-CD528C78D84F}" destId="{54BED54B-7225-46E6-9592-DD05BF841440}" srcOrd="2" destOrd="0" presId="urn:microsoft.com/office/officeart/2005/8/layout/chevron2"/>
    <dgm:cxn modelId="{A64BCAF2-3002-4C59-9178-46CFCE0531F6}" type="presParOf" srcId="{54BED54B-7225-46E6-9592-DD05BF841440}" destId="{A7ACF224-0905-4B51-A1A4-99A6459BF5E5}" srcOrd="0" destOrd="0" presId="urn:microsoft.com/office/officeart/2005/8/layout/chevron2"/>
    <dgm:cxn modelId="{D554FDCF-BD7B-4054-A6CA-612051489F87}" type="presParOf" srcId="{54BED54B-7225-46E6-9592-DD05BF841440}" destId="{D0082784-E03C-417F-9E55-F90171A966E4}" srcOrd="1" destOrd="0" presId="urn:microsoft.com/office/officeart/2005/8/layout/chevron2"/>
    <dgm:cxn modelId="{7B9241A0-0C9F-4528-A589-ECCF5D0CF0F0}" type="presParOf" srcId="{882C3ADA-B431-40C4-84F4-CD528C78D84F}" destId="{9AB17093-F531-43B6-9A6B-240496C89E3D}" srcOrd="3" destOrd="0" presId="urn:microsoft.com/office/officeart/2005/8/layout/chevron2"/>
    <dgm:cxn modelId="{BFC02715-A038-454A-947A-B16458A723D3}" type="presParOf" srcId="{882C3ADA-B431-40C4-84F4-CD528C78D84F}" destId="{1DEB018C-7C46-4BFB-B244-FC25F7F2B8D9}" srcOrd="4" destOrd="0" presId="urn:microsoft.com/office/officeart/2005/8/layout/chevron2"/>
    <dgm:cxn modelId="{781270FC-2B55-4507-BCDD-A262B6FF3364}" type="presParOf" srcId="{1DEB018C-7C46-4BFB-B244-FC25F7F2B8D9}" destId="{136AEFCF-B0A2-438F-AE9A-328AA24DCE4E}" srcOrd="0" destOrd="0" presId="urn:microsoft.com/office/officeart/2005/8/layout/chevron2"/>
    <dgm:cxn modelId="{A60ABE18-58DF-44AD-A344-DC37CA782849}" type="presParOf" srcId="{1DEB018C-7C46-4BFB-B244-FC25F7F2B8D9}" destId="{6FA23655-E29B-410A-BF65-5CEE394E1DE0}" srcOrd="1" destOrd="0" presId="urn:microsoft.com/office/officeart/2005/8/layout/chevron2"/>
    <dgm:cxn modelId="{D849CE10-15E5-4AAC-A943-20A9B05B0222}" type="presParOf" srcId="{882C3ADA-B431-40C4-84F4-CD528C78D84F}" destId="{D04FF93C-2137-4431-B110-A7CD90F534C4}" srcOrd="5" destOrd="0" presId="urn:microsoft.com/office/officeart/2005/8/layout/chevron2"/>
    <dgm:cxn modelId="{12908D5D-490D-4C85-AF12-978CAF5B250F}" type="presParOf" srcId="{882C3ADA-B431-40C4-84F4-CD528C78D84F}" destId="{A6C288F1-D027-43B6-A94C-475ACD49423A}" srcOrd="6" destOrd="0" presId="urn:microsoft.com/office/officeart/2005/8/layout/chevron2"/>
    <dgm:cxn modelId="{0E8A7C7D-2A07-4829-89E6-132C13D3DE4D}" type="presParOf" srcId="{A6C288F1-D027-43B6-A94C-475ACD49423A}" destId="{1989703D-3641-4E8F-ACCD-0EA3CE6123DF}" srcOrd="0" destOrd="0" presId="urn:microsoft.com/office/officeart/2005/8/layout/chevron2"/>
    <dgm:cxn modelId="{295D3ECF-A7CD-483D-A47E-DE07CF84D73E}" type="presParOf" srcId="{A6C288F1-D027-43B6-A94C-475ACD49423A}" destId="{26F94DFA-E473-464B-9CB0-6E46D8579E39}" srcOrd="1" destOrd="0" presId="urn:microsoft.com/office/officeart/2005/8/layout/chevron2"/>
    <dgm:cxn modelId="{B05B703A-EFD0-4AF6-8E20-A06F82572A4F}" type="presParOf" srcId="{882C3ADA-B431-40C4-84F4-CD528C78D84F}" destId="{4E5F39B5-2028-439D-AECE-BFE743DF2536}" srcOrd="7" destOrd="0" presId="urn:microsoft.com/office/officeart/2005/8/layout/chevron2"/>
    <dgm:cxn modelId="{143A5020-D410-4ACC-8BF4-CD576DA7E619}" type="presParOf" srcId="{882C3ADA-B431-40C4-84F4-CD528C78D84F}" destId="{267EE102-BEE5-48EE-96A1-3FB6AA471D61}" srcOrd="8" destOrd="0" presId="urn:microsoft.com/office/officeart/2005/8/layout/chevron2"/>
    <dgm:cxn modelId="{01164292-AE83-40B3-8310-2E75F6673576}" type="presParOf" srcId="{267EE102-BEE5-48EE-96A1-3FB6AA471D61}" destId="{B887BF6F-57C3-4163-BB79-0BB673E89B76}" srcOrd="0" destOrd="0" presId="urn:microsoft.com/office/officeart/2005/8/layout/chevron2"/>
    <dgm:cxn modelId="{888F1E1E-9D3B-4C51-8DED-EA85B07F9A5D}" type="presParOf" srcId="{267EE102-BEE5-48EE-96A1-3FB6AA471D61}" destId="{3163C445-EFF0-4ACE-BBC5-B9F3E2E0937E}" srcOrd="1" destOrd="0" presId="urn:microsoft.com/office/officeart/2005/8/layout/chevron2"/>
    <dgm:cxn modelId="{E1F82AAF-7A1C-4326-841D-BB5FD53D07D8}" type="presParOf" srcId="{882C3ADA-B431-40C4-84F4-CD528C78D84F}" destId="{9F45539A-BD0F-4F3C-AB22-6B83C496F764}" srcOrd="9" destOrd="0" presId="urn:microsoft.com/office/officeart/2005/8/layout/chevron2"/>
    <dgm:cxn modelId="{F58CDBCE-9CB1-4BAC-ADDD-F06BB7619A81}" type="presParOf" srcId="{882C3ADA-B431-40C4-84F4-CD528C78D84F}" destId="{D8A343CF-5BFD-4E7E-8FEE-E131FC73598F}" srcOrd="10" destOrd="0" presId="urn:microsoft.com/office/officeart/2005/8/layout/chevron2"/>
    <dgm:cxn modelId="{11D3E0EF-CCD1-43F4-967D-E195E732B940}" type="presParOf" srcId="{D8A343CF-5BFD-4E7E-8FEE-E131FC73598F}" destId="{FA8A4765-FBCA-4DD0-ACE7-647489A22330}" srcOrd="0" destOrd="0" presId="urn:microsoft.com/office/officeart/2005/8/layout/chevron2"/>
    <dgm:cxn modelId="{1A57E4C7-EC92-4E7E-891E-9A5F188BBE88}" type="presParOf" srcId="{D8A343CF-5BFD-4E7E-8FEE-E131FC73598F}" destId="{F3FB155E-D74A-4EB8-B198-A5993A70DD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731105-FF4B-49A5-A491-746E90D5C6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850EC4-99A8-4A6A-A014-60ED5ED76511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积极参与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4669D2-0FC5-470A-BC35-B58722AF156B}" type="parTrans" cxnId="{89EE83F9-D910-4438-8590-4EF7BA0E9E84}">
      <dgm:prSet/>
      <dgm:spPr/>
      <dgm:t>
        <a:bodyPr/>
        <a:lstStyle/>
        <a:p>
          <a:endParaRPr lang="zh-CN" altLang="en-US"/>
        </a:p>
      </dgm:t>
    </dgm:pt>
    <dgm:pt modelId="{C248F45B-129A-4CD0-AE4B-A52FA2D3CC44}" type="sibTrans" cxnId="{89EE83F9-D910-4438-8590-4EF7BA0E9E84}">
      <dgm:prSet/>
      <dgm:spPr/>
      <dgm:t>
        <a:bodyPr/>
        <a:lstStyle/>
        <a:p>
          <a:endParaRPr lang="zh-CN" altLang="en-US"/>
        </a:p>
      </dgm:t>
    </dgm:pt>
    <dgm:pt modelId="{93C6B360-6525-4186-B838-C5D4A7FF7CAD}">
      <dgm:prSet phldrT="[文本]" custT="1"/>
      <dgm:spPr>
        <a:noFill/>
        <a:ln>
          <a:solidFill>
            <a:srgbClr val="FF9900"/>
          </a:solidFill>
        </a:ln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计划：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月至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12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月参与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F9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Sensor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模块相关工作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920EA4-7D16-4855-8A75-0A5EC7F10128}" type="parTrans" cxnId="{486CB470-6E3D-40F0-9391-32021D5E8B8C}">
      <dgm:prSet/>
      <dgm:spPr/>
      <dgm:t>
        <a:bodyPr/>
        <a:lstStyle/>
        <a:p>
          <a:endParaRPr lang="zh-CN" altLang="en-US"/>
        </a:p>
      </dgm:t>
    </dgm:pt>
    <dgm:pt modelId="{1D996789-E081-4C83-9D72-96215CCB1053}" type="sibTrans" cxnId="{486CB470-6E3D-40F0-9391-32021D5E8B8C}">
      <dgm:prSet/>
      <dgm:spPr/>
      <dgm:t>
        <a:bodyPr/>
        <a:lstStyle/>
        <a:p>
          <a:endParaRPr lang="zh-CN" altLang="en-US"/>
        </a:p>
      </dgm:t>
    </dgm:pt>
    <dgm:pt modelId="{60FAA03D-067B-43AB-B636-0D03D94840CA}">
      <dgm:prSet phldrT="[文本]" custT="1"/>
      <dgm:spPr>
        <a:noFill/>
        <a:ln>
          <a:solidFill>
            <a:srgbClr val="FF9900"/>
          </a:solidFill>
        </a:ln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目标：项目结束后能够独立处理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accGryo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alsps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模块问题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51FF2-A6FE-40BD-8004-BC260DAADB8D}" type="parTrans" cxnId="{B6179BD9-F3D4-477E-AAB9-B887EAA4FAFE}">
      <dgm:prSet/>
      <dgm:spPr/>
      <dgm:t>
        <a:bodyPr/>
        <a:lstStyle/>
        <a:p>
          <a:endParaRPr lang="zh-CN" altLang="en-US"/>
        </a:p>
      </dgm:t>
    </dgm:pt>
    <dgm:pt modelId="{78810BE1-941C-4E9F-9D65-5ED2024D9043}" type="sibTrans" cxnId="{B6179BD9-F3D4-477E-AAB9-B887EAA4FAFE}">
      <dgm:prSet/>
      <dgm:spPr/>
      <dgm:t>
        <a:bodyPr/>
        <a:lstStyle/>
        <a:p>
          <a:endParaRPr lang="zh-CN" altLang="en-US"/>
        </a:p>
      </dgm:t>
    </dgm:pt>
    <dgm:pt modelId="{BA855858-A724-43E3-9FBC-B213D83BB308}">
      <dgm:prSet phldrT="[文本]" custT="1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学以致用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BD48D4-BAFF-4CD6-9B24-03334A315C0E}" type="parTrans" cxnId="{63003439-3F1C-40CB-BF93-48D23FBB8026}">
      <dgm:prSet/>
      <dgm:spPr/>
      <dgm:t>
        <a:bodyPr/>
        <a:lstStyle/>
        <a:p>
          <a:endParaRPr lang="zh-CN" altLang="en-US"/>
        </a:p>
      </dgm:t>
    </dgm:pt>
    <dgm:pt modelId="{6D5E7A44-DFEB-48D8-9697-55573FA1CC58}" type="sibTrans" cxnId="{63003439-3F1C-40CB-BF93-48D23FBB8026}">
      <dgm:prSet/>
      <dgm:spPr/>
      <dgm:t>
        <a:bodyPr/>
        <a:lstStyle/>
        <a:p>
          <a:endParaRPr lang="zh-CN" altLang="en-US"/>
        </a:p>
      </dgm:t>
    </dgm:pt>
    <dgm:pt modelId="{98E0BE4A-342C-4124-AAF6-04E846B6797A}">
      <dgm:prSet phldrT="[文本]" custT="1"/>
      <dgm:spPr>
        <a:noFill/>
        <a:ln>
          <a:solidFill>
            <a:srgbClr val="92D050">
              <a:alpha val="90000"/>
            </a:srgbClr>
          </a:solidFill>
        </a:ln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计划：在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F9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项目中实践，参照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Kaka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老师培养计划的要求逐点学习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BE9E7A-94D3-4A73-995B-AF5D2DACCD16}" type="parTrans" cxnId="{677C7046-DA04-49B8-AE6A-D1D34F37BB3E}">
      <dgm:prSet/>
      <dgm:spPr/>
      <dgm:t>
        <a:bodyPr/>
        <a:lstStyle/>
        <a:p>
          <a:endParaRPr lang="zh-CN" altLang="en-US"/>
        </a:p>
      </dgm:t>
    </dgm:pt>
    <dgm:pt modelId="{1EDE884B-3856-4B49-80D7-1FE62B8190D8}" type="sibTrans" cxnId="{677C7046-DA04-49B8-AE6A-D1D34F37BB3E}">
      <dgm:prSet/>
      <dgm:spPr/>
      <dgm:t>
        <a:bodyPr/>
        <a:lstStyle/>
        <a:p>
          <a:endParaRPr lang="zh-CN" altLang="en-US"/>
        </a:p>
      </dgm:t>
    </dgm:pt>
    <dgm:pt modelId="{241ACC6F-0760-4CE9-8463-D62DE4E95630}">
      <dgm:prSet phldrT="[文本]" custT="1"/>
      <dgm:spPr>
        <a:solidFill>
          <a:srgbClr val="0091DB"/>
        </a:solidFill>
      </dgm:spPr>
      <dgm:t>
        <a:bodyPr/>
        <a:lstStyle/>
        <a:p>
          <a:r>
            <a: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rPr>
            <a:t>高效工作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0A39AF-E4F7-4309-A40A-263DB2359A4C}" type="parTrans" cxnId="{A90FB4C7-8E89-42FC-82FE-78610288D111}">
      <dgm:prSet/>
      <dgm:spPr/>
      <dgm:t>
        <a:bodyPr/>
        <a:lstStyle/>
        <a:p>
          <a:endParaRPr lang="zh-CN" altLang="en-US"/>
        </a:p>
      </dgm:t>
    </dgm:pt>
    <dgm:pt modelId="{A4410335-415F-48B1-9F8A-A6B32161C1F4}" type="sibTrans" cxnId="{A90FB4C7-8E89-42FC-82FE-78610288D111}">
      <dgm:prSet/>
      <dgm:spPr/>
      <dgm:t>
        <a:bodyPr/>
        <a:lstStyle/>
        <a:p>
          <a:endParaRPr lang="zh-CN" altLang="en-US"/>
        </a:p>
      </dgm:t>
    </dgm:pt>
    <dgm:pt modelId="{10D842FD-3AEA-4701-BF8D-F36D873CB4FA}">
      <dgm:prSet phldrT="[文本]" custT="1"/>
      <dgm:spPr>
        <a:noFill/>
        <a:ln>
          <a:solidFill>
            <a:srgbClr val="00B0F0">
              <a:alpha val="90000"/>
            </a:srgbClr>
          </a:solidFill>
        </a:ln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计划：阅读学习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《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搞定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一书，将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GTD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时间管理法与番茄工作法应用到工作中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80920C-1722-47D7-9CED-88B6D71B0B7F}" type="parTrans" cxnId="{55FD3D0A-552F-4CAA-8AD0-A2169806AFB6}">
      <dgm:prSet/>
      <dgm:spPr/>
      <dgm:t>
        <a:bodyPr/>
        <a:lstStyle/>
        <a:p>
          <a:endParaRPr lang="zh-CN" altLang="en-US"/>
        </a:p>
      </dgm:t>
    </dgm:pt>
    <dgm:pt modelId="{8EF50B17-9B9E-47EC-B52D-B1CE4656D63F}" type="sibTrans" cxnId="{55FD3D0A-552F-4CAA-8AD0-A2169806AFB6}">
      <dgm:prSet/>
      <dgm:spPr/>
      <dgm:t>
        <a:bodyPr/>
        <a:lstStyle/>
        <a:p>
          <a:endParaRPr lang="zh-CN" altLang="en-US"/>
        </a:p>
      </dgm:t>
    </dgm:pt>
    <dgm:pt modelId="{829A87B8-DC96-4327-B442-1BEF01939C8D}">
      <dgm:prSet phldrT="[文本]" custT="1"/>
      <dgm:spPr>
        <a:noFill/>
        <a:ln>
          <a:solidFill>
            <a:srgbClr val="92D050">
              <a:alpha val="90000"/>
            </a:srgbClr>
          </a:solidFill>
        </a:ln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目标：构建自己的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BSP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知识体系，输出成技术文章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D9EC3-C7A5-465E-A05C-A19A3B0A71D4}" type="parTrans" cxnId="{1D30A254-5B76-4405-99BF-99B6A91D5FFF}">
      <dgm:prSet/>
      <dgm:spPr/>
      <dgm:t>
        <a:bodyPr/>
        <a:lstStyle/>
        <a:p>
          <a:endParaRPr lang="zh-CN" altLang="en-US"/>
        </a:p>
      </dgm:t>
    </dgm:pt>
    <dgm:pt modelId="{639942A4-979F-4D0E-8592-51206761CAAF}" type="sibTrans" cxnId="{1D30A254-5B76-4405-99BF-99B6A91D5FFF}">
      <dgm:prSet/>
      <dgm:spPr/>
      <dgm:t>
        <a:bodyPr/>
        <a:lstStyle/>
        <a:p>
          <a:endParaRPr lang="zh-CN" altLang="en-US"/>
        </a:p>
      </dgm:t>
    </dgm:pt>
    <dgm:pt modelId="{500C2784-6253-4B5F-A57B-9684A0FE2038}">
      <dgm:prSet phldrT="[文本]" custT="1"/>
      <dgm:spPr>
        <a:noFill/>
        <a:ln>
          <a:solidFill>
            <a:srgbClr val="00B0F0">
              <a:alpha val="90000"/>
            </a:srgbClr>
          </a:solidFill>
        </a:ln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目标：每日参照滴答清单工作，形成高效的工作节奏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55832B-2CB3-4D8A-9C71-39F767C7BC55}" type="parTrans" cxnId="{68C5CD6A-C8CA-4469-829F-E3DE47C9766B}">
      <dgm:prSet/>
      <dgm:spPr/>
      <dgm:t>
        <a:bodyPr/>
        <a:lstStyle/>
        <a:p>
          <a:endParaRPr lang="zh-CN" altLang="en-US"/>
        </a:p>
      </dgm:t>
    </dgm:pt>
    <dgm:pt modelId="{8CDBB649-A868-4FA4-B586-6A014EF7D602}" type="sibTrans" cxnId="{68C5CD6A-C8CA-4469-829F-E3DE47C9766B}">
      <dgm:prSet/>
      <dgm:spPr/>
      <dgm:t>
        <a:bodyPr/>
        <a:lstStyle/>
        <a:p>
          <a:endParaRPr lang="zh-CN" altLang="en-US"/>
        </a:p>
      </dgm:t>
    </dgm:pt>
    <dgm:pt modelId="{93186898-2A25-41D6-8C08-6AB5C2CBFEB0}" type="pres">
      <dgm:prSet presAssocID="{E2731105-FF4B-49A5-A491-746E90D5C6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FCE3EE-99DB-4B20-930A-F59BC8D6D7EB}" type="pres">
      <dgm:prSet presAssocID="{A8850EC4-99A8-4A6A-A014-60ED5ED76511}" presName="composite" presStyleCnt="0"/>
      <dgm:spPr/>
    </dgm:pt>
    <dgm:pt modelId="{E5D8C594-B1EC-499A-BF7D-334553D201B1}" type="pres">
      <dgm:prSet presAssocID="{A8850EC4-99A8-4A6A-A014-60ED5ED765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F6237-4C1E-4069-A333-EFC8FA4AA391}" type="pres">
      <dgm:prSet presAssocID="{A8850EC4-99A8-4A6A-A014-60ED5ED7651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6C6EC-8D57-4778-A8CD-4C08C17F6CA8}" type="pres">
      <dgm:prSet presAssocID="{C248F45B-129A-4CD0-AE4B-A52FA2D3CC44}" presName="space" presStyleCnt="0"/>
      <dgm:spPr/>
    </dgm:pt>
    <dgm:pt modelId="{5BC08F10-48AD-46BE-A3CB-4D02D04A41D2}" type="pres">
      <dgm:prSet presAssocID="{BA855858-A724-43E3-9FBC-B213D83BB308}" presName="composite" presStyleCnt="0"/>
      <dgm:spPr/>
    </dgm:pt>
    <dgm:pt modelId="{B7B52352-D081-4E7A-96A9-BF78B539F548}" type="pres">
      <dgm:prSet presAssocID="{BA855858-A724-43E3-9FBC-B213D83BB3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F3FF1-670D-4B35-8247-6C4C3B886F9B}" type="pres">
      <dgm:prSet presAssocID="{BA855858-A724-43E3-9FBC-B213D83BB30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2EAF9B-E9BF-4A41-85B5-04CDA00199F7}" type="pres">
      <dgm:prSet presAssocID="{6D5E7A44-DFEB-48D8-9697-55573FA1CC58}" presName="space" presStyleCnt="0"/>
      <dgm:spPr/>
    </dgm:pt>
    <dgm:pt modelId="{42BC7730-0EEC-4F21-B192-8D22A3201932}" type="pres">
      <dgm:prSet presAssocID="{241ACC6F-0760-4CE9-8463-D62DE4E95630}" presName="composite" presStyleCnt="0"/>
      <dgm:spPr/>
    </dgm:pt>
    <dgm:pt modelId="{A7C352B9-FCB7-43DD-B60D-27F068339AE6}" type="pres">
      <dgm:prSet presAssocID="{241ACC6F-0760-4CE9-8463-D62DE4E95630}" presName="parTx" presStyleLbl="alignNode1" presStyleIdx="2" presStyleCnt="3" custLinFactNeighborX="-417" custLinFactNeighborY="1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748793-54CC-41C9-89B5-1FE923167C90}" type="pres">
      <dgm:prSet presAssocID="{241ACC6F-0760-4CE9-8463-D62DE4E9563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96C13B-3F0F-4861-8CE6-491FD4840399}" type="presOf" srcId="{60FAA03D-067B-43AB-B636-0D03D94840CA}" destId="{244F6237-4C1E-4069-A333-EFC8FA4AA391}" srcOrd="0" destOrd="1" presId="urn:microsoft.com/office/officeart/2005/8/layout/hList1"/>
    <dgm:cxn modelId="{C502A056-E062-4B8B-AECA-2D1F3141703C}" type="presOf" srcId="{10D842FD-3AEA-4701-BF8D-F36D873CB4FA}" destId="{37748793-54CC-41C9-89B5-1FE923167C90}" srcOrd="0" destOrd="0" presId="urn:microsoft.com/office/officeart/2005/8/layout/hList1"/>
    <dgm:cxn modelId="{B6179BD9-F3D4-477E-AAB9-B887EAA4FAFE}" srcId="{A8850EC4-99A8-4A6A-A014-60ED5ED76511}" destId="{60FAA03D-067B-43AB-B636-0D03D94840CA}" srcOrd="1" destOrd="0" parTransId="{B5751FF2-A6FE-40BD-8004-BC260DAADB8D}" sibTransId="{78810BE1-941C-4E9F-9D65-5ED2024D9043}"/>
    <dgm:cxn modelId="{55FD3D0A-552F-4CAA-8AD0-A2169806AFB6}" srcId="{241ACC6F-0760-4CE9-8463-D62DE4E95630}" destId="{10D842FD-3AEA-4701-BF8D-F36D873CB4FA}" srcOrd="0" destOrd="0" parTransId="{8380920C-1722-47D7-9CED-88B6D71B0B7F}" sibTransId="{8EF50B17-9B9E-47EC-B52D-B1CE4656D63F}"/>
    <dgm:cxn modelId="{A90FB4C7-8E89-42FC-82FE-78610288D111}" srcId="{E2731105-FF4B-49A5-A491-746E90D5C65B}" destId="{241ACC6F-0760-4CE9-8463-D62DE4E95630}" srcOrd="2" destOrd="0" parTransId="{880A39AF-E4F7-4309-A40A-263DB2359A4C}" sibTransId="{A4410335-415F-48B1-9F8A-A6B32161C1F4}"/>
    <dgm:cxn modelId="{750E506C-D2E1-4025-A859-1AFFB09E9EC9}" type="presOf" srcId="{A8850EC4-99A8-4A6A-A014-60ED5ED76511}" destId="{E5D8C594-B1EC-499A-BF7D-334553D201B1}" srcOrd="0" destOrd="0" presId="urn:microsoft.com/office/officeart/2005/8/layout/hList1"/>
    <dgm:cxn modelId="{89EE83F9-D910-4438-8590-4EF7BA0E9E84}" srcId="{E2731105-FF4B-49A5-A491-746E90D5C65B}" destId="{A8850EC4-99A8-4A6A-A014-60ED5ED76511}" srcOrd="0" destOrd="0" parTransId="{E34669D2-0FC5-470A-BC35-B58722AF156B}" sibTransId="{C248F45B-129A-4CD0-AE4B-A52FA2D3CC44}"/>
    <dgm:cxn modelId="{63003439-3F1C-40CB-BF93-48D23FBB8026}" srcId="{E2731105-FF4B-49A5-A491-746E90D5C65B}" destId="{BA855858-A724-43E3-9FBC-B213D83BB308}" srcOrd="1" destOrd="0" parTransId="{6FBD48D4-BAFF-4CD6-9B24-03334A315C0E}" sibTransId="{6D5E7A44-DFEB-48D8-9697-55573FA1CC58}"/>
    <dgm:cxn modelId="{1D30A254-5B76-4405-99BF-99B6A91D5FFF}" srcId="{BA855858-A724-43E3-9FBC-B213D83BB308}" destId="{829A87B8-DC96-4327-B442-1BEF01939C8D}" srcOrd="1" destOrd="0" parTransId="{80FD9EC3-C7A5-465E-A05C-A19A3B0A71D4}" sibTransId="{639942A4-979F-4D0E-8592-51206761CAAF}"/>
    <dgm:cxn modelId="{FB81392A-7798-4695-A164-184D9F09CE96}" type="presOf" srcId="{93C6B360-6525-4186-B838-C5D4A7FF7CAD}" destId="{244F6237-4C1E-4069-A333-EFC8FA4AA391}" srcOrd="0" destOrd="0" presId="urn:microsoft.com/office/officeart/2005/8/layout/hList1"/>
    <dgm:cxn modelId="{677C7046-DA04-49B8-AE6A-D1D34F37BB3E}" srcId="{BA855858-A724-43E3-9FBC-B213D83BB308}" destId="{98E0BE4A-342C-4124-AAF6-04E846B6797A}" srcOrd="0" destOrd="0" parTransId="{C6BE9E7A-94D3-4A73-995B-AF5D2DACCD16}" sibTransId="{1EDE884B-3856-4B49-80D7-1FE62B8190D8}"/>
    <dgm:cxn modelId="{38E828C3-084B-4301-AF1F-F6653896E52C}" type="presOf" srcId="{500C2784-6253-4B5F-A57B-9684A0FE2038}" destId="{37748793-54CC-41C9-89B5-1FE923167C90}" srcOrd="0" destOrd="1" presId="urn:microsoft.com/office/officeart/2005/8/layout/hList1"/>
    <dgm:cxn modelId="{71F89199-F6FD-4DFF-9C43-5265ECA3EFA2}" type="presOf" srcId="{BA855858-A724-43E3-9FBC-B213D83BB308}" destId="{B7B52352-D081-4E7A-96A9-BF78B539F548}" srcOrd="0" destOrd="0" presId="urn:microsoft.com/office/officeart/2005/8/layout/hList1"/>
    <dgm:cxn modelId="{486CB470-6E3D-40F0-9391-32021D5E8B8C}" srcId="{A8850EC4-99A8-4A6A-A014-60ED5ED76511}" destId="{93C6B360-6525-4186-B838-C5D4A7FF7CAD}" srcOrd="0" destOrd="0" parTransId="{95920EA4-7D16-4855-8A75-0A5EC7F10128}" sibTransId="{1D996789-E081-4C83-9D72-96215CCB1053}"/>
    <dgm:cxn modelId="{617CE52D-9138-499E-B95D-22156FB3DB0A}" type="presOf" srcId="{241ACC6F-0760-4CE9-8463-D62DE4E95630}" destId="{A7C352B9-FCB7-43DD-B60D-27F068339AE6}" srcOrd="0" destOrd="0" presId="urn:microsoft.com/office/officeart/2005/8/layout/hList1"/>
    <dgm:cxn modelId="{68C5CD6A-C8CA-4469-829F-E3DE47C9766B}" srcId="{241ACC6F-0760-4CE9-8463-D62DE4E95630}" destId="{500C2784-6253-4B5F-A57B-9684A0FE2038}" srcOrd="1" destOrd="0" parTransId="{9555832B-2CB3-4D8A-9C71-39F767C7BC55}" sibTransId="{8CDBB649-A868-4FA4-B586-6A014EF7D602}"/>
    <dgm:cxn modelId="{2982E530-C325-49F7-92E1-FC8F5B5ED92F}" type="presOf" srcId="{829A87B8-DC96-4327-B442-1BEF01939C8D}" destId="{64DF3FF1-670D-4B35-8247-6C4C3B886F9B}" srcOrd="0" destOrd="1" presId="urn:microsoft.com/office/officeart/2005/8/layout/hList1"/>
    <dgm:cxn modelId="{49647823-EE67-4E59-947E-9693532C21D4}" type="presOf" srcId="{98E0BE4A-342C-4124-AAF6-04E846B6797A}" destId="{64DF3FF1-670D-4B35-8247-6C4C3B886F9B}" srcOrd="0" destOrd="0" presId="urn:microsoft.com/office/officeart/2005/8/layout/hList1"/>
    <dgm:cxn modelId="{198FAD0F-E9D9-49A5-9A59-7E2DBBBACF85}" type="presOf" srcId="{E2731105-FF4B-49A5-A491-746E90D5C65B}" destId="{93186898-2A25-41D6-8C08-6AB5C2CBFEB0}" srcOrd="0" destOrd="0" presId="urn:microsoft.com/office/officeart/2005/8/layout/hList1"/>
    <dgm:cxn modelId="{C3E715E3-844B-40D7-9379-84B672411DFD}" type="presParOf" srcId="{93186898-2A25-41D6-8C08-6AB5C2CBFEB0}" destId="{36FCE3EE-99DB-4B20-930A-F59BC8D6D7EB}" srcOrd="0" destOrd="0" presId="urn:microsoft.com/office/officeart/2005/8/layout/hList1"/>
    <dgm:cxn modelId="{9252F021-2970-4A76-82A8-9134758494E0}" type="presParOf" srcId="{36FCE3EE-99DB-4B20-930A-F59BC8D6D7EB}" destId="{E5D8C594-B1EC-499A-BF7D-334553D201B1}" srcOrd="0" destOrd="0" presId="urn:microsoft.com/office/officeart/2005/8/layout/hList1"/>
    <dgm:cxn modelId="{51C7CFD8-AB71-4C51-B170-3C197ABC166E}" type="presParOf" srcId="{36FCE3EE-99DB-4B20-930A-F59BC8D6D7EB}" destId="{244F6237-4C1E-4069-A333-EFC8FA4AA391}" srcOrd="1" destOrd="0" presId="urn:microsoft.com/office/officeart/2005/8/layout/hList1"/>
    <dgm:cxn modelId="{81C7616C-258C-48EE-BCEB-9B7A569524C5}" type="presParOf" srcId="{93186898-2A25-41D6-8C08-6AB5C2CBFEB0}" destId="{5446C6EC-8D57-4778-A8CD-4C08C17F6CA8}" srcOrd="1" destOrd="0" presId="urn:microsoft.com/office/officeart/2005/8/layout/hList1"/>
    <dgm:cxn modelId="{7C5E92E8-8F17-4F4A-B626-14C42A71D4F9}" type="presParOf" srcId="{93186898-2A25-41D6-8C08-6AB5C2CBFEB0}" destId="{5BC08F10-48AD-46BE-A3CB-4D02D04A41D2}" srcOrd="2" destOrd="0" presId="urn:microsoft.com/office/officeart/2005/8/layout/hList1"/>
    <dgm:cxn modelId="{073B8951-20D3-4C0F-8E73-1EC42D511E0B}" type="presParOf" srcId="{5BC08F10-48AD-46BE-A3CB-4D02D04A41D2}" destId="{B7B52352-D081-4E7A-96A9-BF78B539F548}" srcOrd="0" destOrd="0" presId="urn:microsoft.com/office/officeart/2005/8/layout/hList1"/>
    <dgm:cxn modelId="{8A1B3FF0-6B0C-4417-9B32-987F042D7A8B}" type="presParOf" srcId="{5BC08F10-48AD-46BE-A3CB-4D02D04A41D2}" destId="{64DF3FF1-670D-4B35-8247-6C4C3B886F9B}" srcOrd="1" destOrd="0" presId="urn:microsoft.com/office/officeart/2005/8/layout/hList1"/>
    <dgm:cxn modelId="{552DAF6B-97D9-4E11-8017-DCAF9F24D01C}" type="presParOf" srcId="{93186898-2A25-41D6-8C08-6AB5C2CBFEB0}" destId="{192EAF9B-E9BF-4A41-85B5-04CDA00199F7}" srcOrd="3" destOrd="0" presId="urn:microsoft.com/office/officeart/2005/8/layout/hList1"/>
    <dgm:cxn modelId="{C1F3E00A-2E3A-4CC6-A40F-535FA7B5EAC4}" type="presParOf" srcId="{93186898-2A25-41D6-8C08-6AB5C2CBFEB0}" destId="{42BC7730-0EEC-4F21-B192-8D22A3201932}" srcOrd="4" destOrd="0" presId="urn:microsoft.com/office/officeart/2005/8/layout/hList1"/>
    <dgm:cxn modelId="{86632813-CCC1-47A0-8DB2-6DBAC167BEBC}" type="presParOf" srcId="{42BC7730-0EEC-4F21-B192-8D22A3201932}" destId="{A7C352B9-FCB7-43DD-B60D-27F068339AE6}" srcOrd="0" destOrd="0" presId="urn:microsoft.com/office/officeart/2005/8/layout/hList1"/>
    <dgm:cxn modelId="{D318BCAA-37A8-4B60-898D-FF2E67E90DBC}" type="presParOf" srcId="{42BC7730-0EEC-4F21-B192-8D22A3201932}" destId="{37748793-54CC-41C9-89B5-1FE923167C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6B08-47D7-4E53-86D4-2DB93CB87428}">
      <dsp:nvSpPr>
        <dsp:cNvPr id="0" name=""/>
        <dsp:cNvSpPr/>
      </dsp:nvSpPr>
      <dsp:spPr>
        <a:xfrm>
          <a:off x="0" y="310795"/>
          <a:ext cx="6880180" cy="57703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搭建统一的工作环境</a:t>
          </a: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68" y="338963"/>
        <a:ext cx="6823844" cy="520695"/>
      </dsp:txXfrm>
    </dsp:sp>
    <dsp:sp modelId="{EE2777F9-8DB6-4A3D-8789-1A2D67AE3D9A}">
      <dsp:nvSpPr>
        <dsp:cNvPr id="0" name=""/>
        <dsp:cNvSpPr/>
      </dsp:nvSpPr>
      <dsp:spPr>
        <a:xfrm>
          <a:off x="0" y="887826"/>
          <a:ext cx="6880180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44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方案：搭建统一的工作环境，包括编辑、编译软件，代码规范等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益处：减少因环境问题造成的问题，降低同事之间协作的门槛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887826"/>
        <a:ext cx="6880180" cy="1192320"/>
      </dsp:txXfrm>
    </dsp:sp>
    <dsp:sp modelId="{00F0F984-A0E2-43EE-AC5B-483DB5A68026}">
      <dsp:nvSpPr>
        <dsp:cNvPr id="0" name=""/>
        <dsp:cNvSpPr/>
      </dsp:nvSpPr>
      <dsp:spPr>
        <a:xfrm>
          <a:off x="0" y="2080146"/>
          <a:ext cx="6880180" cy="583620"/>
        </a:xfrm>
        <a:prstGeom prst="roundRect">
          <a:avLst/>
        </a:prstGeom>
        <a:solidFill>
          <a:srgbClr val="0091D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建立多样的技术分享通道</a:t>
          </a: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90" y="2108636"/>
        <a:ext cx="6823200" cy="526640"/>
      </dsp:txXfrm>
    </dsp:sp>
    <dsp:sp modelId="{4EDCC443-5753-4916-9FDF-6C2B854BCAA7}">
      <dsp:nvSpPr>
        <dsp:cNvPr id="0" name=""/>
        <dsp:cNvSpPr/>
      </dsp:nvSpPr>
      <dsp:spPr>
        <a:xfrm>
          <a:off x="0" y="2663767"/>
          <a:ext cx="6880180" cy="192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44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方案：各组组内建立</a:t>
          </a:r>
          <a:r>
            <a:rPr lang="en-US" altLang="zh-CN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wiki</a:t>
          </a: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页面，以技术博客的形式输出学习笔记与工作总结，由专人负责维护；组内每周开展一次技术专题分享会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益处：有利于新人快速学习知识同时也能有效避免项目中犯重复的错误</a:t>
          </a: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63767"/>
        <a:ext cx="6880180" cy="1920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0541-4A16-450A-A283-E52782969956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E11A3-2C78-4D74-A431-4E226178A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8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4508-4F19-4480-8552-6FE258CB5037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67F9-9557-4ADA-8656-528E98E5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3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密切结合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分析结果提出改进计划，个人完成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师傅修正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简明扼要，以可量化的，中短期的改善计划为宜。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767F9-9557-4ADA-8656-528E98E510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4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5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从公司和个人角度谈拥抱变化：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变化是一定存在的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拥抱的意思是适应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7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57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4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44F89-CB6A-46C6-94E0-CFCA777534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8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767F9-9557-4ADA-8656-528E98E510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0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058358"/>
            <a:ext cx="3453493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3641272" y="6058358"/>
            <a:ext cx="1559379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0" y="6380844"/>
            <a:ext cx="11353800" cy="15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25" y="2119921"/>
            <a:ext cx="2283750" cy="1867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8220" y="5968573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058358"/>
            <a:ext cx="3453493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3641272" y="6058358"/>
            <a:ext cx="1559379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0" y="6380844"/>
            <a:ext cx="11353800" cy="15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125" y="2119921"/>
            <a:ext cx="2283750" cy="1867500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728220" y="5968573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5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4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7667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129766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597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6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9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22613"/>
            <a:ext cx="2628900" cy="485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22613"/>
            <a:ext cx="7734300" cy="48543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0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"/>
            <a:ext cx="12192000" cy="4640455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CT1"/>
          <p:cNvSpPr txBox="1">
            <a:spLocks/>
          </p:cNvSpPr>
          <p:nvPr/>
        </p:nvSpPr>
        <p:spPr>
          <a:xfrm>
            <a:off x="4388587" y="1606522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4079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641272" y="4224079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4432268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03" y="5731982"/>
            <a:ext cx="1952625" cy="4795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6064" y="5719056"/>
            <a:ext cx="239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上海浦东新区科苑路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http://www.huaqin.com/</a:t>
            </a:r>
            <a:endParaRPr lang="zh-CN" altLang="en-US" sz="1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163661" y="5719056"/>
            <a:ext cx="2790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201203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(21)61651266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45303" y="4005212"/>
            <a:ext cx="2031325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56064" y="5253851"/>
            <a:ext cx="223651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华勤通讯技术有限公司</a:t>
            </a:r>
            <a:endParaRPr lang="en-US" altLang="zh-CN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2"/>
            <a:ext cx="12192000" cy="4640455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KSO_CT1"/>
          <p:cNvSpPr txBox="1">
            <a:spLocks/>
          </p:cNvSpPr>
          <p:nvPr userDrawn="1"/>
        </p:nvSpPr>
        <p:spPr>
          <a:xfrm>
            <a:off x="4388587" y="1606522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4224079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矩形 19"/>
          <p:cNvSpPr/>
          <p:nvPr userDrawn="1"/>
        </p:nvSpPr>
        <p:spPr>
          <a:xfrm>
            <a:off x="3641272" y="4224079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矩形 20"/>
          <p:cNvSpPr/>
          <p:nvPr userDrawn="1"/>
        </p:nvSpPr>
        <p:spPr>
          <a:xfrm>
            <a:off x="0" y="4432268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5303" y="5731982"/>
            <a:ext cx="1952625" cy="479517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9445303" y="4005212"/>
            <a:ext cx="203132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</p:spTree>
    <p:extLst>
      <p:ext uri="{BB962C8B-B14F-4D97-AF65-F5344CB8AC3E}">
        <p14:creationId xmlns:p14="http://schemas.microsoft.com/office/powerpoint/2010/main" val="406721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with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458443" y="369264"/>
            <a:ext cx="351060" cy="365125"/>
          </a:xfrm>
          <a:prstGeom prst="rect">
            <a:avLst/>
          </a:prstGeom>
        </p:spPr>
        <p:txBody>
          <a:bodyPr vert="horz" lIns="0" tIns="0" rIns="0" bIns="60945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333" smtClean="0"/>
              <a:pPr/>
              <a:t>‹#›</a:t>
            </a:fld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359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48987"/>
            <a:ext cx="12192000" cy="5404757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6395"/>
            <a:ext cx="9144000" cy="2387600"/>
          </a:xfrm>
        </p:spPr>
        <p:txBody>
          <a:bodyPr anchor="ctr"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14202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939397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641272" y="4939397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5147586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177" y="5919515"/>
            <a:ext cx="1952625" cy="479517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48987"/>
            <a:ext cx="12192000" cy="5404757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0" y="4939397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3641272" y="4939397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0" y="5147586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1177" y="5919515"/>
            <a:ext cx="1952625" cy="479517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838200" y="6004936"/>
            <a:ext cx="172354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改善人们的沟通与生活</a:t>
            </a:r>
          </a:p>
        </p:txBody>
      </p:sp>
    </p:spTree>
    <p:extLst>
      <p:ext uri="{BB962C8B-B14F-4D97-AF65-F5344CB8AC3E}">
        <p14:creationId xmlns:p14="http://schemas.microsoft.com/office/powerpoint/2010/main" val="30625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5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9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737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1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2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3150" cy="552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867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8B70-43B0-4C24-A80C-41F928D7C67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14199"/>
            <a:ext cx="12192000" cy="45719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" y="1006323"/>
            <a:ext cx="2094807" cy="5359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29951" y="449036"/>
            <a:ext cx="602859" cy="468558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014199"/>
            <a:ext cx="12192000" cy="45719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2" y="1006323"/>
            <a:ext cx="2094807" cy="5359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029951" y="449036"/>
            <a:ext cx="602859" cy="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22" r:id="rId3"/>
    <p:sldLayoutId id="214748372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723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2964" y="1899782"/>
            <a:ext cx="620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转正答辩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5470" y="3892325"/>
            <a:ext cx="283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姓名：彭雨哲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导师：钟祥超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smtClean="0">
                <a:solidFill>
                  <a:schemeClr val="bg1"/>
                </a:solidFill>
              </a:rPr>
              <a:t>时间：</a:t>
            </a:r>
            <a:r>
              <a:rPr lang="en-US" altLang="zh-CN" sz="2400" smtClean="0">
                <a:solidFill>
                  <a:schemeClr val="bg1"/>
                </a:solidFill>
              </a:rPr>
              <a:t>2018.9.26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三、学习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及工作成果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049313945"/>
              </p:ext>
            </p:extLst>
          </p:nvPr>
        </p:nvGraphicFramePr>
        <p:xfrm>
          <a:off x="3129566" y="1634066"/>
          <a:ext cx="7894749" cy="470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738647" y="1661375"/>
            <a:ext cx="850006" cy="4430332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9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>
            <a:spLocks noChangeArrowheads="1"/>
          </p:cNvSpPr>
          <p:nvPr/>
        </p:nvSpPr>
        <p:spPr bwMode="auto">
          <a:xfrm rot="19397468">
            <a:off x="4501185" y="1474201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Freeform 3"/>
          <p:cNvSpPr>
            <a:spLocks noChangeArrowheads="1"/>
          </p:cNvSpPr>
          <p:nvPr/>
        </p:nvSpPr>
        <p:spPr bwMode="auto">
          <a:xfrm rot="3202081">
            <a:off x="6129415" y="2019515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 rot="8579122">
            <a:off x="5580367" y="3650367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Freeform 3"/>
          <p:cNvSpPr>
            <a:spLocks noChangeArrowheads="1"/>
          </p:cNvSpPr>
          <p:nvPr/>
        </p:nvSpPr>
        <p:spPr bwMode="auto">
          <a:xfrm rot="13978264">
            <a:off x="3952995" y="3116501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4921989" y="191072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Helvetica Neue"/>
              </a:rPr>
              <a:t>S</a:t>
            </a:r>
            <a:endParaRPr lang="ru-RU" sz="7200" b="1" dirty="0">
              <a:solidFill>
                <a:schemeClr val="bg1"/>
              </a:solidFill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3998" y="2512721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Helvetica Neue"/>
              </a:rPr>
              <a:t>O</a:t>
            </a:r>
            <a:endParaRPr lang="ru-RU" sz="7200" b="1" dirty="0">
              <a:solidFill>
                <a:schemeClr val="bg1"/>
              </a:solidFill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0195" y="4220105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Helvetica Neue"/>
              </a:rPr>
              <a:t>T</a:t>
            </a:r>
            <a:endParaRPr lang="ru-RU" sz="7200" b="1" dirty="0">
              <a:solidFill>
                <a:schemeClr val="bg1"/>
              </a:solidFill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8302" y="3616095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Helvetica Neue"/>
              </a:rPr>
              <a:t>W</a:t>
            </a:r>
            <a:endParaRPr lang="ru-RU" sz="7200" b="1" dirty="0">
              <a:solidFill>
                <a:schemeClr val="bg1"/>
              </a:solidFill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6951" y="4341668"/>
            <a:ext cx="2517791" cy="156459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sz="1867" dirty="0">
                <a:solidFill>
                  <a:schemeClr val="accent5"/>
                </a:solidFill>
                <a:latin typeface="Calibri"/>
                <a:cs typeface="Calibri"/>
              </a:rPr>
              <a:t>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+mj-ea"/>
                <a:ea typeface="+mj-ea"/>
                <a:cs typeface="Calibri"/>
              </a:rPr>
              <a:t>缺少实际项目经验</a:t>
            </a:r>
            <a:endParaRPr lang="en-US" altLang="zh-CN" sz="1600" smtClean="0">
              <a:latin typeface="+mj-ea"/>
              <a:ea typeface="+mj-e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+mj-ea"/>
                <a:ea typeface="+mj-ea"/>
                <a:cs typeface="Calibri"/>
              </a:rPr>
              <a:t>BSP Sensor</a:t>
            </a:r>
            <a:r>
              <a:rPr lang="zh-CN" altLang="en-US" sz="1600" smtClean="0">
                <a:latin typeface="+mj-ea"/>
                <a:ea typeface="+mj-ea"/>
                <a:cs typeface="Calibri"/>
              </a:rPr>
              <a:t>相关知识不全面</a:t>
            </a:r>
            <a:endParaRPr lang="en-US" altLang="zh-CN" sz="1600" smtClean="0">
              <a:latin typeface="+mj-ea"/>
              <a:ea typeface="+mj-e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+mj-ea"/>
                <a:ea typeface="+mj-ea"/>
                <a:cs typeface="Calibri"/>
              </a:rPr>
              <a:t>时间管理意识较弱</a:t>
            </a:r>
            <a:endParaRPr lang="en-US" altLang="zh-CN" sz="1600" smtClean="0">
              <a:latin typeface="+mj-ea"/>
              <a:ea typeface="+mj-e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ea"/>
              <a:ea typeface="+mj-ea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29677" y="1324619"/>
            <a:ext cx="3225502" cy="1072153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sz="1867" dirty="0" err="1">
                <a:solidFill>
                  <a:schemeClr val="accent2"/>
                </a:solidFill>
                <a:latin typeface="Calibri"/>
                <a:cs typeface="Calibri"/>
              </a:rPr>
              <a:t>Strenghts</a:t>
            </a:r>
            <a:endParaRPr lang="en-US" sz="1867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较强适应能力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能够快速获取与消化新的知识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16264" y="1422385"/>
            <a:ext cx="2139377" cy="1318374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sz="1867" dirty="0">
                <a:solidFill>
                  <a:schemeClr val="accent3"/>
                </a:solidFill>
                <a:latin typeface="Calibri"/>
                <a:cs typeface="Calibri"/>
              </a:rPr>
              <a:t>Opportunities</a:t>
            </a:r>
            <a:endParaRPr lang="en-US" sz="1333" dirty="0">
              <a:solidFill>
                <a:schemeClr val="accent3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能够快速获得参与项目的机会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有优秀的导师与培养方案帮助学习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21741" y="4053360"/>
            <a:ext cx="2233900" cy="156459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sz="1867" smtClean="0">
                <a:solidFill>
                  <a:schemeClr val="accent4"/>
                </a:solidFill>
                <a:latin typeface="Calibri"/>
                <a:cs typeface="Calibri"/>
              </a:rPr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未来需要独立负责模块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未来所承担的工作任务较多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  <p:cxnSp>
        <p:nvCxnSpPr>
          <p:cNvPr id="64" name="Elbow Connector 63"/>
          <p:cNvCxnSpPr/>
          <p:nvPr/>
        </p:nvCxnSpPr>
        <p:spPr>
          <a:xfrm rot="5400000" flipH="1" flipV="1">
            <a:off x="2414006" y="2777057"/>
            <a:ext cx="296911" cy="3291316"/>
          </a:xfrm>
          <a:prstGeom prst="bentConnector2">
            <a:avLst/>
          </a:prstGeom>
          <a:ln>
            <a:solidFill>
              <a:schemeClr val="accent5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16803" y="1243481"/>
            <a:ext cx="4738807" cy="751908"/>
            <a:chOff x="687602" y="840984"/>
            <a:chExt cx="3554105" cy="682225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V="1">
              <a:off x="4231411" y="840984"/>
              <a:ext cx="0" cy="459861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87602" y="853440"/>
              <a:ext cx="3554105" cy="0"/>
            </a:xfrm>
            <a:prstGeom prst="line">
              <a:avLst/>
            </a:prstGeom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7641" y="840984"/>
              <a:ext cx="0" cy="682225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H="1">
            <a:off x="8180932" y="3135905"/>
            <a:ext cx="349235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525933" y="1376113"/>
            <a:ext cx="0" cy="177573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17467" y="1392115"/>
            <a:ext cx="2765773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1272819" y="1375192"/>
            <a:ext cx="0" cy="339597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35388" y="6198740"/>
            <a:ext cx="1624045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735388" y="5676891"/>
            <a:ext cx="0" cy="536157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367345" y="3954753"/>
            <a:ext cx="0" cy="2293072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361989" y="3970092"/>
            <a:ext cx="2910830" cy="605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1272819" y="3970092"/>
            <a:ext cx="0" cy="536157"/>
          </a:xfrm>
          <a:prstGeom prst="line">
            <a:avLst/>
          </a:prstGeom>
          <a:ln>
            <a:solidFill>
              <a:schemeClr val="accent4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632547" y="2151869"/>
            <a:ext cx="563587" cy="563587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471749" y="4877960"/>
            <a:ext cx="724384" cy="556027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0973420" y="1900752"/>
            <a:ext cx="601707" cy="601707"/>
          </a:xfrm>
          <a:custGeom>
            <a:avLst/>
            <a:gdLst>
              <a:gd name="T0" fmla="*/ 4905 w 5031"/>
              <a:gd name="T1" fmla="*/ 0 h 5031"/>
              <a:gd name="T2" fmla="*/ 4905 w 5031"/>
              <a:gd name="T3" fmla="*/ 0 h 5031"/>
              <a:gd name="T4" fmla="*/ 125 w 5031"/>
              <a:gd name="T5" fmla="*/ 0 h 5031"/>
              <a:gd name="T6" fmla="*/ 0 w 5031"/>
              <a:gd name="T7" fmla="*/ 125 h 5031"/>
              <a:gd name="T8" fmla="*/ 0 w 5031"/>
              <a:gd name="T9" fmla="*/ 4905 h 5031"/>
              <a:gd name="T10" fmla="*/ 125 w 5031"/>
              <a:gd name="T11" fmla="*/ 5030 h 5031"/>
              <a:gd name="T12" fmla="*/ 4905 w 5031"/>
              <a:gd name="T13" fmla="*/ 5030 h 5031"/>
              <a:gd name="T14" fmla="*/ 5030 w 5031"/>
              <a:gd name="T15" fmla="*/ 4905 h 5031"/>
              <a:gd name="T16" fmla="*/ 5030 w 5031"/>
              <a:gd name="T17" fmla="*/ 125 h 5031"/>
              <a:gd name="T18" fmla="*/ 4905 w 5031"/>
              <a:gd name="T19" fmla="*/ 0 h 5031"/>
              <a:gd name="T20" fmla="*/ 3687 w 5031"/>
              <a:gd name="T21" fmla="*/ 2624 h 5031"/>
              <a:gd name="T22" fmla="*/ 3687 w 5031"/>
              <a:gd name="T23" fmla="*/ 2624 h 5031"/>
              <a:gd name="T24" fmla="*/ 3624 w 5031"/>
              <a:gd name="T25" fmla="*/ 2687 h 5031"/>
              <a:gd name="T26" fmla="*/ 3562 w 5031"/>
              <a:gd name="T27" fmla="*/ 2687 h 5031"/>
              <a:gd name="T28" fmla="*/ 3187 w 5031"/>
              <a:gd name="T29" fmla="*/ 2313 h 5031"/>
              <a:gd name="T30" fmla="*/ 1688 w 5031"/>
              <a:gd name="T31" fmla="*/ 3812 h 5031"/>
              <a:gd name="T32" fmla="*/ 1625 w 5031"/>
              <a:gd name="T33" fmla="*/ 3843 h 5031"/>
              <a:gd name="T34" fmla="*/ 1563 w 5031"/>
              <a:gd name="T35" fmla="*/ 3812 h 5031"/>
              <a:gd name="T36" fmla="*/ 1219 w 5031"/>
              <a:gd name="T37" fmla="*/ 3468 h 5031"/>
              <a:gd name="T38" fmla="*/ 1188 w 5031"/>
              <a:gd name="T39" fmla="*/ 3405 h 5031"/>
              <a:gd name="T40" fmla="*/ 1219 w 5031"/>
              <a:gd name="T41" fmla="*/ 3343 h 5031"/>
              <a:gd name="T42" fmla="*/ 2718 w 5031"/>
              <a:gd name="T43" fmla="*/ 1844 h 5031"/>
              <a:gd name="T44" fmla="*/ 2344 w 5031"/>
              <a:gd name="T45" fmla="*/ 1469 h 5031"/>
              <a:gd name="T46" fmla="*/ 2344 w 5031"/>
              <a:gd name="T47" fmla="*/ 1406 h 5031"/>
              <a:gd name="T48" fmla="*/ 2406 w 5031"/>
              <a:gd name="T49" fmla="*/ 1344 h 5031"/>
              <a:gd name="T50" fmla="*/ 3749 w 5031"/>
              <a:gd name="T51" fmla="*/ 1188 h 5031"/>
              <a:gd name="T52" fmla="*/ 3812 w 5031"/>
              <a:gd name="T53" fmla="*/ 1219 h 5031"/>
              <a:gd name="T54" fmla="*/ 3843 w 5031"/>
              <a:gd name="T55" fmla="*/ 1281 h 5031"/>
              <a:gd name="T56" fmla="*/ 3687 w 5031"/>
              <a:gd name="T57" fmla="*/ 2624 h 5031"/>
              <a:gd name="T58" fmla="*/ 3687 w 5031"/>
              <a:gd name="T59" fmla="*/ 2624 h 5031"/>
              <a:gd name="T60" fmla="*/ 3687 w 5031"/>
              <a:gd name="T61" fmla="*/ 2624 h 5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31" h="5031">
                <a:moveTo>
                  <a:pt x="4905" y="0"/>
                </a:moveTo>
                <a:lnTo>
                  <a:pt x="4905" y="0"/>
                </a:lnTo>
                <a:cubicBezTo>
                  <a:pt x="125" y="0"/>
                  <a:pt x="125" y="0"/>
                  <a:pt x="125" y="0"/>
                </a:cubicBezTo>
                <a:cubicBezTo>
                  <a:pt x="62" y="0"/>
                  <a:pt x="0" y="62"/>
                  <a:pt x="0" y="125"/>
                </a:cubicBezTo>
                <a:cubicBezTo>
                  <a:pt x="0" y="4905"/>
                  <a:pt x="0" y="4905"/>
                  <a:pt x="0" y="4905"/>
                </a:cubicBezTo>
                <a:cubicBezTo>
                  <a:pt x="0" y="4968"/>
                  <a:pt x="62" y="5030"/>
                  <a:pt x="125" y="5030"/>
                </a:cubicBezTo>
                <a:cubicBezTo>
                  <a:pt x="4905" y="5030"/>
                  <a:pt x="4905" y="5030"/>
                  <a:pt x="4905" y="5030"/>
                </a:cubicBezTo>
                <a:cubicBezTo>
                  <a:pt x="4968" y="5030"/>
                  <a:pt x="5030" y="4968"/>
                  <a:pt x="5030" y="4905"/>
                </a:cubicBezTo>
                <a:cubicBezTo>
                  <a:pt x="5030" y="125"/>
                  <a:pt x="5030" y="125"/>
                  <a:pt x="5030" y="125"/>
                </a:cubicBezTo>
                <a:cubicBezTo>
                  <a:pt x="5030" y="62"/>
                  <a:pt x="4968" y="0"/>
                  <a:pt x="4905" y="0"/>
                </a:cubicBezTo>
                <a:close/>
                <a:moveTo>
                  <a:pt x="3687" y="2624"/>
                </a:moveTo>
                <a:lnTo>
                  <a:pt x="3687" y="2624"/>
                </a:lnTo>
                <a:cubicBezTo>
                  <a:pt x="3687" y="2655"/>
                  <a:pt x="3655" y="2687"/>
                  <a:pt x="3624" y="2687"/>
                </a:cubicBezTo>
                <a:cubicBezTo>
                  <a:pt x="3593" y="2687"/>
                  <a:pt x="3562" y="2687"/>
                  <a:pt x="3562" y="2687"/>
                </a:cubicBezTo>
                <a:cubicBezTo>
                  <a:pt x="3187" y="2313"/>
                  <a:pt x="3187" y="2313"/>
                  <a:pt x="3187" y="2313"/>
                </a:cubicBezTo>
                <a:cubicBezTo>
                  <a:pt x="1688" y="3812"/>
                  <a:pt x="1688" y="3812"/>
                  <a:pt x="1688" y="3812"/>
                </a:cubicBezTo>
                <a:cubicBezTo>
                  <a:pt x="1656" y="3812"/>
                  <a:pt x="1625" y="3843"/>
                  <a:pt x="1625" y="3843"/>
                </a:cubicBezTo>
                <a:cubicBezTo>
                  <a:pt x="1594" y="3843"/>
                  <a:pt x="1594" y="3812"/>
                  <a:pt x="1563" y="3812"/>
                </a:cubicBezTo>
                <a:cubicBezTo>
                  <a:pt x="1219" y="3468"/>
                  <a:pt x="1219" y="3468"/>
                  <a:pt x="1219" y="3468"/>
                </a:cubicBezTo>
                <a:cubicBezTo>
                  <a:pt x="1219" y="3437"/>
                  <a:pt x="1188" y="3437"/>
                  <a:pt x="1188" y="3405"/>
                </a:cubicBezTo>
                <a:cubicBezTo>
                  <a:pt x="1188" y="3374"/>
                  <a:pt x="1219" y="3374"/>
                  <a:pt x="1219" y="3343"/>
                </a:cubicBezTo>
                <a:cubicBezTo>
                  <a:pt x="2718" y="1844"/>
                  <a:pt x="2718" y="1844"/>
                  <a:pt x="2718" y="1844"/>
                </a:cubicBezTo>
                <a:cubicBezTo>
                  <a:pt x="2344" y="1469"/>
                  <a:pt x="2344" y="1469"/>
                  <a:pt x="2344" y="1469"/>
                </a:cubicBezTo>
                <a:cubicBezTo>
                  <a:pt x="2344" y="1469"/>
                  <a:pt x="2313" y="1438"/>
                  <a:pt x="2344" y="1406"/>
                </a:cubicBezTo>
                <a:cubicBezTo>
                  <a:pt x="2344" y="1375"/>
                  <a:pt x="2375" y="1344"/>
                  <a:pt x="2406" y="1344"/>
                </a:cubicBezTo>
                <a:cubicBezTo>
                  <a:pt x="3749" y="1188"/>
                  <a:pt x="3749" y="1188"/>
                  <a:pt x="3749" y="1188"/>
                </a:cubicBezTo>
                <a:cubicBezTo>
                  <a:pt x="3780" y="1188"/>
                  <a:pt x="3780" y="1188"/>
                  <a:pt x="3812" y="1219"/>
                </a:cubicBezTo>
                <a:cubicBezTo>
                  <a:pt x="3812" y="1250"/>
                  <a:pt x="3843" y="1250"/>
                  <a:pt x="3843" y="1281"/>
                </a:cubicBezTo>
                <a:lnTo>
                  <a:pt x="3687" y="2624"/>
                </a:lnTo>
                <a:close/>
                <a:moveTo>
                  <a:pt x="3687" y="2624"/>
                </a:moveTo>
                <a:lnTo>
                  <a:pt x="3687" y="2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10998922" y="4679192"/>
            <a:ext cx="586481" cy="586481"/>
          </a:xfrm>
          <a:custGeom>
            <a:avLst/>
            <a:gdLst>
              <a:gd name="T0" fmla="*/ 2374 w 2594"/>
              <a:gd name="T1" fmla="*/ 0 h 2594"/>
              <a:gd name="T2" fmla="*/ 2374 w 2594"/>
              <a:gd name="T3" fmla="*/ 0 h 2594"/>
              <a:gd name="T4" fmla="*/ 219 w 2594"/>
              <a:gd name="T5" fmla="*/ 0 h 2594"/>
              <a:gd name="T6" fmla="*/ 0 w 2594"/>
              <a:gd name="T7" fmla="*/ 219 h 2594"/>
              <a:gd name="T8" fmla="*/ 0 w 2594"/>
              <a:gd name="T9" fmla="*/ 2374 h 2594"/>
              <a:gd name="T10" fmla="*/ 219 w 2594"/>
              <a:gd name="T11" fmla="*/ 2593 h 2594"/>
              <a:gd name="T12" fmla="*/ 2374 w 2594"/>
              <a:gd name="T13" fmla="*/ 2593 h 2594"/>
              <a:gd name="T14" fmla="*/ 2593 w 2594"/>
              <a:gd name="T15" fmla="*/ 2374 h 2594"/>
              <a:gd name="T16" fmla="*/ 2593 w 2594"/>
              <a:gd name="T17" fmla="*/ 219 h 2594"/>
              <a:gd name="T18" fmla="*/ 2374 w 2594"/>
              <a:gd name="T19" fmla="*/ 0 h 2594"/>
              <a:gd name="T20" fmla="*/ 2249 w 2594"/>
              <a:gd name="T21" fmla="*/ 250 h 2594"/>
              <a:gd name="T22" fmla="*/ 2249 w 2594"/>
              <a:gd name="T23" fmla="*/ 250 h 2594"/>
              <a:gd name="T24" fmla="*/ 2343 w 2594"/>
              <a:gd name="T25" fmla="*/ 313 h 2594"/>
              <a:gd name="T26" fmla="*/ 2249 w 2594"/>
              <a:gd name="T27" fmla="*/ 407 h 2594"/>
              <a:gd name="T28" fmla="*/ 2156 w 2594"/>
              <a:gd name="T29" fmla="*/ 313 h 2594"/>
              <a:gd name="T30" fmla="*/ 2249 w 2594"/>
              <a:gd name="T31" fmla="*/ 250 h 2594"/>
              <a:gd name="T32" fmla="*/ 1937 w 2594"/>
              <a:gd name="T33" fmla="*/ 250 h 2594"/>
              <a:gd name="T34" fmla="*/ 1937 w 2594"/>
              <a:gd name="T35" fmla="*/ 250 h 2594"/>
              <a:gd name="T36" fmla="*/ 2031 w 2594"/>
              <a:gd name="T37" fmla="*/ 313 h 2594"/>
              <a:gd name="T38" fmla="*/ 1937 w 2594"/>
              <a:gd name="T39" fmla="*/ 407 h 2594"/>
              <a:gd name="T40" fmla="*/ 1843 w 2594"/>
              <a:gd name="T41" fmla="*/ 313 h 2594"/>
              <a:gd name="T42" fmla="*/ 1937 w 2594"/>
              <a:gd name="T43" fmla="*/ 250 h 2594"/>
              <a:gd name="T44" fmla="*/ 2343 w 2594"/>
              <a:gd name="T45" fmla="*/ 2343 h 2594"/>
              <a:gd name="T46" fmla="*/ 2343 w 2594"/>
              <a:gd name="T47" fmla="*/ 2343 h 2594"/>
              <a:gd name="T48" fmla="*/ 250 w 2594"/>
              <a:gd name="T49" fmla="*/ 2343 h 2594"/>
              <a:gd name="T50" fmla="*/ 250 w 2594"/>
              <a:gd name="T51" fmla="*/ 625 h 2594"/>
              <a:gd name="T52" fmla="*/ 2343 w 2594"/>
              <a:gd name="T53" fmla="*/ 625 h 2594"/>
              <a:gd name="T54" fmla="*/ 2343 w 2594"/>
              <a:gd name="T55" fmla="*/ 2343 h 2594"/>
              <a:gd name="T56" fmla="*/ 594 w 2594"/>
              <a:gd name="T57" fmla="*/ 2093 h 2594"/>
              <a:gd name="T58" fmla="*/ 594 w 2594"/>
              <a:gd name="T59" fmla="*/ 2093 h 2594"/>
              <a:gd name="T60" fmla="*/ 1999 w 2594"/>
              <a:gd name="T61" fmla="*/ 2093 h 2594"/>
              <a:gd name="T62" fmla="*/ 2031 w 2594"/>
              <a:gd name="T63" fmla="*/ 2062 h 2594"/>
              <a:gd name="T64" fmla="*/ 2031 w 2594"/>
              <a:gd name="T65" fmla="*/ 2031 h 2594"/>
              <a:gd name="T66" fmla="*/ 1343 w 2594"/>
              <a:gd name="T67" fmla="*/ 844 h 2594"/>
              <a:gd name="T68" fmla="*/ 1312 w 2594"/>
              <a:gd name="T69" fmla="*/ 813 h 2594"/>
              <a:gd name="T70" fmla="*/ 1250 w 2594"/>
              <a:gd name="T71" fmla="*/ 844 h 2594"/>
              <a:gd name="T72" fmla="*/ 563 w 2594"/>
              <a:gd name="T73" fmla="*/ 2031 h 2594"/>
              <a:gd name="T74" fmla="*/ 563 w 2594"/>
              <a:gd name="T75" fmla="*/ 2093 h 2594"/>
              <a:gd name="T76" fmla="*/ 594 w 2594"/>
              <a:gd name="T77" fmla="*/ 2093 h 2594"/>
              <a:gd name="T78" fmla="*/ 1374 w 2594"/>
              <a:gd name="T79" fmla="*/ 1937 h 2594"/>
              <a:gd name="T80" fmla="*/ 1374 w 2594"/>
              <a:gd name="T81" fmla="*/ 1937 h 2594"/>
              <a:gd name="T82" fmla="*/ 1343 w 2594"/>
              <a:gd name="T83" fmla="*/ 1968 h 2594"/>
              <a:gd name="T84" fmla="*/ 1250 w 2594"/>
              <a:gd name="T85" fmla="*/ 1968 h 2594"/>
              <a:gd name="T86" fmla="*/ 1219 w 2594"/>
              <a:gd name="T87" fmla="*/ 1937 h 2594"/>
              <a:gd name="T88" fmla="*/ 1219 w 2594"/>
              <a:gd name="T89" fmla="*/ 1843 h 2594"/>
              <a:gd name="T90" fmla="*/ 1250 w 2594"/>
              <a:gd name="T91" fmla="*/ 1812 h 2594"/>
              <a:gd name="T92" fmla="*/ 1343 w 2594"/>
              <a:gd name="T93" fmla="*/ 1812 h 2594"/>
              <a:gd name="T94" fmla="*/ 1374 w 2594"/>
              <a:gd name="T95" fmla="*/ 1843 h 2594"/>
              <a:gd name="T96" fmla="*/ 1374 w 2594"/>
              <a:gd name="T97" fmla="*/ 1937 h 2594"/>
              <a:gd name="T98" fmla="*/ 1219 w 2594"/>
              <a:gd name="T99" fmla="*/ 1125 h 2594"/>
              <a:gd name="T100" fmla="*/ 1219 w 2594"/>
              <a:gd name="T101" fmla="*/ 1125 h 2594"/>
              <a:gd name="T102" fmla="*/ 1374 w 2594"/>
              <a:gd name="T103" fmla="*/ 1125 h 2594"/>
              <a:gd name="T104" fmla="*/ 1406 w 2594"/>
              <a:gd name="T105" fmla="*/ 1157 h 2594"/>
              <a:gd name="T106" fmla="*/ 1374 w 2594"/>
              <a:gd name="T107" fmla="*/ 1718 h 2594"/>
              <a:gd name="T108" fmla="*/ 1343 w 2594"/>
              <a:gd name="T109" fmla="*/ 1749 h 2594"/>
              <a:gd name="T110" fmla="*/ 1250 w 2594"/>
              <a:gd name="T111" fmla="*/ 1749 h 2594"/>
              <a:gd name="T112" fmla="*/ 1219 w 2594"/>
              <a:gd name="T113" fmla="*/ 1718 h 2594"/>
              <a:gd name="T114" fmla="*/ 1219 w 2594"/>
              <a:gd name="T115" fmla="*/ 1157 h 2594"/>
              <a:gd name="T116" fmla="*/ 1219 w 2594"/>
              <a:gd name="T117" fmla="*/ 1125 h 2594"/>
              <a:gd name="T118" fmla="*/ 1219 w 2594"/>
              <a:gd name="T119" fmla="*/ 1125 h 2594"/>
              <a:gd name="T120" fmla="*/ 1219 w 2594"/>
              <a:gd name="T121" fmla="*/ 1125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2594">
                <a:moveTo>
                  <a:pt x="2374" y="0"/>
                </a:moveTo>
                <a:lnTo>
                  <a:pt x="2374" y="0"/>
                </a:lnTo>
                <a:cubicBezTo>
                  <a:pt x="219" y="0"/>
                  <a:pt x="219" y="0"/>
                  <a:pt x="219" y="0"/>
                </a:cubicBezTo>
                <a:cubicBezTo>
                  <a:pt x="94" y="0"/>
                  <a:pt x="0" y="94"/>
                  <a:pt x="0" y="219"/>
                </a:cubicBezTo>
                <a:cubicBezTo>
                  <a:pt x="0" y="2374"/>
                  <a:pt x="0" y="2374"/>
                  <a:pt x="0" y="2374"/>
                </a:cubicBezTo>
                <a:cubicBezTo>
                  <a:pt x="0" y="2499"/>
                  <a:pt x="94" y="2593"/>
                  <a:pt x="219" y="2593"/>
                </a:cubicBezTo>
                <a:cubicBezTo>
                  <a:pt x="2374" y="2593"/>
                  <a:pt x="2374" y="2593"/>
                  <a:pt x="2374" y="2593"/>
                </a:cubicBezTo>
                <a:cubicBezTo>
                  <a:pt x="2499" y="2593"/>
                  <a:pt x="2593" y="2499"/>
                  <a:pt x="2593" y="2374"/>
                </a:cubicBezTo>
                <a:cubicBezTo>
                  <a:pt x="2593" y="219"/>
                  <a:pt x="2593" y="219"/>
                  <a:pt x="2593" y="219"/>
                </a:cubicBezTo>
                <a:cubicBezTo>
                  <a:pt x="2593" y="94"/>
                  <a:pt x="2499" y="0"/>
                  <a:pt x="2374" y="0"/>
                </a:cubicBezTo>
                <a:close/>
                <a:moveTo>
                  <a:pt x="2249" y="250"/>
                </a:moveTo>
                <a:lnTo>
                  <a:pt x="2249" y="250"/>
                </a:lnTo>
                <a:cubicBezTo>
                  <a:pt x="2312" y="250"/>
                  <a:pt x="2343" y="282"/>
                  <a:pt x="2343" y="313"/>
                </a:cubicBezTo>
                <a:cubicBezTo>
                  <a:pt x="2343" y="375"/>
                  <a:pt x="2312" y="407"/>
                  <a:pt x="2249" y="407"/>
                </a:cubicBezTo>
                <a:cubicBezTo>
                  <a:pt x="2187" y="407"/>
                  <a:pt x="2156" y="375"/>
                  <a:pt x="2156" y="313"/>
                </a:cubicBezTo>
                <a:cubicBezTo>
                  <a:pt x="2156" y="282"/>
                  <a:pt x="2187" y="250"/>
                  <a:pt x="2249" y="250"/>
                </a:cubicBezTo>
                <a:close/>
                <a:moveTo>
                  <a:pt x="1937" y="250"/>
                </a:moveTo>
                <a:lnTo>
                  <a:pt x="1937" y="250"/>
                </a:lnTo>
                <a:cubicBezTo>
                  <a:pt x="1999" y="250"/>
                  <a:pt x="2031" y="282"/>
                  <a:pt x="2031" y="313"/>
                </a:cubicBezTo>
                <a:cubicBezTo>
                  <a:pt x="2031" y="375"/>
                  <a:pt x="1999" y="407"/>
                  <a:pt x="1937" y="407"/>
                </a:cubicBezTo>
                <a:cubicBezTo>
                  <a:pt x="1906" y="407"/>
                  <a:pt x="1843" y="375"/>
                  <a:pt x="1843" y="313"/>
                </a:cubicBezTo>
                <a:cubicBezTo>
                  <a:pt x="1843" y="282"/>
                  <a:pt x="1906" y="250"/>
                  <a:pt x="1937" y="250"/>
                </a:cubicBezTo>
                <a:close/>
                <a:moveTo>
                  <a:pt x="2343" y="2343"/>
                </a:moveTo>
                <a:lnTo>
                  <a:pt x="2343" y="2343"/>
                </a:lnTo>
                <a:cubicBezTo>
                  <a:pt x="250" y="2343"/>
                  <a:pt x="250" y="2343"/>
                  <a:pt x="250" y="2343"/>
                </a:cubicBezTo>
                <a:cubicBezTo>
                  <a:pt x="250" y="625"/>
                  <a:pt x="250" y="625"/>
                  <a:pt x="250" y="625"/>
                </a:cubicBezTo>
                <a:cubicBezTo>
                  <a:pt x="2343" y="625"/>
                  <a:pt x="2343" y="625"/>
                  <a:pt x="2343" y="625"/>
                </a:cubicBezTo>
                <a:lnTo>
                  <a:pt x="2343" y="2343"/>
                </a:lnTo>
                <a:close/>
                <a:moveTo>
                  <a:pt x="594" y="2093"/>
                </a:moveTo>
                <a:lnTo>
                  <a:pt x="594" y="2093"/>
                </a:lnTo>
                <a:cubicBezTo>
                  <a:pt x="1999" y="2093"/>
                  <a:pt x="1999" y="2093"/>
                  <a:pt x="1999" y="2093"/>
                </a:cubicBezTo>
                <a:cubicBezTo>
                  <a:pt x="2031" y="2093"/>
                  <a:pt x="2031" y="2093"/>
                  <a:pt x="2031" y="2062"/>
                </a:cubicBezTo>
                <a:lnTo>
                  <a:pt x="2031" y="2031"/>
                </a:lnTo>
                <a:cubicBezTo>
                  <a:pt x="1343" y="844"/>
                  <a:pt x="1343" y="844"/>
                  <a:pt x="1343" y="844"/>
                </a:cubicBezTo>
                <a:cubicBezTo>
                  <a:pt x="1343" y="813"/>
                  <a:pt x="1312" y="813"/>
                  <a:pt x="1312" y="813"/>
                </a:cubicBezTo>
                <a:cubicBezTo>
                  <a:pt x="1281" y="813"/>
                  <a:pt x="1281" y="813"/>
                  <a:pt x="1250" y="844"/>
                </a:cubicBezTo>
                <a:cubicBezTo>
                  <a:pt x="563" y="2031"/>
                  <a:pt x="563" y="2031"/>
                  <a:pt x="563" y="2031"/>
                </a:cubicBezTo>
                <a:cubicBezTo>
                  <a:pt x="563" y="2062"/>
                  <a:pt x="563" y="2062"/>
                  <a:pt x="563" y="2093"/>
                </a:cubicBezTo>
                <a:lnTo>
                  <a:pt x="594" y="2093"/>
                </a:lnTo>
                <a:close/>
                <a:moveTo>
                  <a:pt x="1374" y="1937"/>
                </a:moveTo>
                <a:lnTo>
                  <a:pt x="1374" y="1937"/>
                </a:lnTo>
                <a:cubicBezTo>
                  <a:pt x="1374" y="1968"/>
                  <a:pt x="1374" y="1968"/>
                  <a:pt x="1343" y="1968"/>
                </a:cubicBezTo>
                <a:cubicBezTo>
                  <a:pt x="1250" y="1968"/>
                  <a:pt x="1250" y="1968"/>
                  <a:pt x="1250" y="1968"/>
                </a:cubicBezTo>
                <a:cubicBezTo>
                  <a:pt x="1219" y="1968"/>
                  <a:pt x="1219" y="1968"/>
                  <a:pt x="1219" y="1937"/>
                </a:cubicBezTo>
                <a:cubicBezTo>
                  <a:pt x="1219" y="1843"/>
                  <a:pt x="1219" y="1843"/>
                  <a:pt x="1219" y="1843"/>
                </a:cubicBezTo>
                <a:cubicBezTo>
                  <a:pt x="1219" y="1812"/>
                  <a:pt x="1219" y="1812"/>
                  <a:pt x="1250" y="1812"/>
                </a:cubicBezTo>
                <a:cubicBezTo>
                  <a:pt x="1343" y="1812"/>
                  <a:pt x="1343" y="1812"/>
                  <a:pt x="1343" y="1812"/>
                </a:cubicBezTo>
                <a:cubicBezTo>
                  <a:pt x="1374" y="1812"/>
                  <a:pt x="1374" y="1812"/>
                  <a:pt x="1374" y="1843"/>
                </a:cubicBezTo>
                <a:lnTo>
                  <a:pt x="1374" y="1937"/>
                </a:lnTo>
                <a:close/>
                <a:moveTo>
                  <a:pt x="1219" y="1125"/>
                </a:moveTo>
                <a:lnTo>
                  <a:pt x="1219" y="1125"/>
                </a:lnTo>
                <a:cubicBezTo>
                  <a:pt x="1374" y="1125"/>
                  <a:pt x="1374" y="1125"/>
                  <a:pt x="1374" y="1125"/>
                </a:cubicBezTo>
                <a:lnTo>
                  <a:pt x="1406" y="1157"/>
                </a:lnTo>
                <a:cubicBezTo>
                  <a:pt x="1374" y="1718"/>
                  <a:pt x="1374" y="1718"/>
                  <a:pt x="1374" y="1718"/>
                </a:cubicBezTo>
                <a:cubicBezTo>
                  <a:pt x="1374" y="1749"/>
                  <a:pt x="1374" y="1749"/>
                  <a:pt x="1343" y="1749"/>
                </a:cubicBezTo>
                <a:cubicBezTo>
                  <a:pt x="1250" y="1749"/>
                  <a:pt x="1250" y="1749"/>
                  <a:pt x="1250" y="1749"/>
                </a:cubicBezTo>
                <a:cubicBezTo>
                  <a:pt x="1219" y="1749"/>
                  <a:pt x="1219" y="1749"/>
                  <a:pt x="1219" y="1718"/>
                </a:cubicBezTo>
                <a:cubicBezTo>
                  <a:pt x="1219" y="1157"/>
                  <a:pt x="1219" y="1157"/>
                  <a:pt x="1219" y="1157"/>
                </a:cubicBezTo>
                <a:lnTo>
                  <a:pt x="1219" y="1125"/>
                </a:lnTo>
                <a:close/>
                <a:moveTo>
                  <a:pt x="1219" y="1125"/>
                </a:moveTo>
                <a:lnTo>
                  <a:pt x="1219" y="11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362857" y="362857"/>
            <a:ext cx="1008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四、个人优劣势分析及改进计划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9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42" grpId="0"/>
      <p:bldP spid="44" grpId="0"/>
      <p:bldP spid="57" grpId="0"/>
      <p:bldP spid="59" grpId="0"/>
      <p:bldP spid="31" grpId="0" animBg="1"/>
      <p:bldP spid="32" grpId="0" animBg="1"/>
      <p:bldP spid="33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857" y="362857"/>
            <a:ext cx="1008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四、个人优劣势分析及改进计划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20101399"/>
              </p:ext>
            </p:extLst>
          </p:nvPr>
        </p:nvGraphicFramePr>
        <p:xfrm>
          <a:off x="2044879" y="1481071"/>
          <a:ext cx="8128000" cy="50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04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五、创新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想法或建议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970" y="1364343"/>
            <a:ext cx="11330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30418996"/>
              </p:ext>
            </p:extLst>
          </p:nvPr>
        </p:nvGraphicFramePr>
        <p:xfrm>
          <a:off x="2534276" y="1543914"/>
          <a:ext cx="6880180" cy="4895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3792" y="1124745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目    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64880536"/>
              </p:ext>
            </p:extLst>
          </p:nvPr>
        </p:nvGraphicFramePr>
        <p:xfrm>
          <a:off x="3287687" y="2132855"/>
          <a:ext cx="6078381" cy="370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1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141604" y="350384"/>
            <a:ext cx="57912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smtClean="0">
                <a:latin typeface="微软雅黑" pitchFamily="34" charset="-122"/>
                <a:ea typeface="微软雅黑" pitchFamily="34" charset="-122"/>
                <a:cs typeface="+mj-cs"/>
              </a:rPr>
              <a:t>一、自我介绍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78136681"/>
              </p:ext>
            </p:extLst>
          </p:nvPr>
        </p:nvGraphicFramePr>
        <p:xfrm>
          <a:off x="2685897" y="2084827"/>
          <a:ext cx="6493814" cy="338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141604" y="350384"/>
            <a:ext cx="2340339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+mj-cs"/>
              </a:rPr>
              <a:t>二、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  <a:cs typeface="+mj-cs"/>
              </a:rPr>
              <a:t>企业文化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MH_Text_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787945" y="3500846"/>
            <a:ext cx="5718148" cy="830179"/>
          </a:xfrm>
          <a:custGeom>
            <a:avLst/>
            <a:gdLst>
              <a:gd name="connsiteX0" fmla="*/ 0 w 4110597"/>
              <a:gd name="connsiteY0" fmla="*/ 0 h 590550"/>
              <a:gd name="connsiteX1" fmla="*/ 1171575 w 4110597"/>
              <a:gd name="connsiteY1" fmla="*/ 0 h 590550"/>
              <a:gd name="connsiteX2" fmla="*/ 2846949 w 4110597"/>
              <a:gd name="connsiteY2" fmla="*/ 0 h 590550"/>
              <a:gd name="connsiteX3" fmla="*/ 4018524 w 4110597"/>
              <a:gd name="connsiteY3" fmla="*/ 0 h 590550"/>
              <a:gd name="connsiteX4" fmla="*/ 4110597 w 4110597"/>
              <a:gd name="connsiteY4" fmla="*/ 92073 h 590550"/>
              <a:gd name="connsiteX5" fmla="*/ 4110597 w 4110597"/>
              <a:gd name="connsiteY5" fmla="*/ 498477 h 590550"/>
              <a:gd name="connsiteX6" fmla="*/ 4018524 w 4110597"/>
              <a:gd name="connsiteY6" fmla="*/ 590550 h 590550"/>
              <a:gd name="connsiteX7" fmla="*/ 2846949 w 4110597"/>
              <a:gd name="connsiteY7" fmla="*/ 590550 h 590550"/>
              <a:gd name="connsiteX8" fmla="*/ 1171578 w 4110597"/>
              <a:gd name="connsiteY8" fmla="*/ 590550 h 590550"/>
              <a:gd name="connsiteX9" fmla="*/ 3 w 4110597"/>
              <a:gd name="connsiteY9" fmla="*/ 590550 h 590550"/>
              <a:gd name="connsiteX10" fmla="*/ 8136 w 4110597"/>
              <a:gd name="connsiteY10" fmla="*/ 583839 h 590550"/>
              <a:gd name="connsiteX11" fmla="*/ 127663 w 4110597"/>
              <a:gd name="connsiteY11" fmla="*/ 295276 h 590550"/>
              <a:gd name="connsiteX12" fmla="*/ 8136 w 4110597"/>
              <a:gd name="connsiteY12" fmla="*/ 671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0597" h="590550">
                <a:moveTo>
                  <a:pt x="0" y="0"/>
                </a:moveTo>
                <a:lnTo>
                  <a:pt x="1171575" y="0"/>
                </a:lnTo>
                <a:lnTo>
                  <a:pt x="2846949" y="0"/>
                </a:lnTo>
                <a:lnTo>
                  <a:pt x="4018524" y="0"/>
                </a:lnTo>
                <a:cubicBezTo>
                  <a:pt x="4069375" y="0"/>
                  <a:pt x="4110597" y="41222"/>
                  <a:pt x="4110597" y="92073"/>
                </a:cubicBezTo>
                <a:lnTo>
                  <a:pt x="4110597" y="498477"/>
                </a:lnTo>
                <a:cubicBezTo>
                  <a:pt x="4110597" y="549328"/>
                  <a:pt x="4069375" y="590550"/>
                  <a:pt x="4018524" y="590550"/>
                </a:cubicBezTo>
                <a:lnTo>
                  <a:pt x="2846949" y="590550"/>
                </a:lnTo>
                <a:lnTo>
                  <a:pt x="1171578" y="590550"/>
                </a:lnTo>
                <a:lnTo>
                  <a:pt x="3" y="590550"/>
                </a:lnTo>
                <a:lnTo>
                  <a:pt x="8136" y="583839"/>
                </a:lnTo>
                <a:cubicBezTo>
                  <a:pt x="81986" y="509989"/>
                  <a:pt x="127663" y="407967"/>
                  <a:pt x="127663" y="295276"/>
                </a:cubicBezTo>
                <a:cubicBezTo>
                  <a:pt x="127663" y="182585"/>
                  <a:pt x="81986" y="80562"/>
                  <a:pt x="8136" y="6713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改变人们的沟通与生活</a:t>
            </a:r>
            <a:endParaRPr lang="da-DK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633036" y="3169000"/>
            <a:ext cx="1490825" cy="1530575"/>
          </a:xfrm>
          <a:custGeom>
            <a:avLst/>
            <a:gdLst>
              <a:gd name="connsiteX0" fmla="*/ 577850 w 1072105"/>
              <a:gd name="connsiteY0" fmla="*/ 0 h 1155700"/>
              <a:gd name="connsiteX1" fmla="*/ 1057012 w 1072105"/>
              <a:gd name="connsiteY1" fmla="*/ 254769 h 1155700"/>
              <a:gd name="connsiteX2" fmla="*/ 1072105 w 1072105"/>
              <a:gd name="connsiteY2" fmla="*/ 282575 h 1155700"/>
              <a:gd name="connsiteX3" fmla="*/ 855186 w 1072105"/>
              <a:gd name="connsiteY3" fmla="*/ 282575 h 1155700"/>
              <a:gd name="connsiteX4" fmla="*/ 804912 w 1072105"/>
              <a:gd name="connsiteY4" fmla="*/ 241095 h 1155700"/>
              <a:gd name="connsiteX5" fmla="*/ 577850 w 1072105"/>
              <a:gd name="connsiteY5" fmla="*/ 171737 h 1155700"/>
              <a:gd name="connsiteX6" fmla="*/ 171737 w 1072105"/>
              <a:gd name="connsiteY6" fmla="*/ 577850 h 1155700"/>
              <a:gd name="connsiteX7" fmla="*/ 577850 w 1072105"/>
              <a:gd name="connsiteY7" fmla="*/ 983963 h 1155700"/>
              <a:gd name="connsiteX8" fmla="*/ 804912 w 1072105"/>
              <a:gd name="connsiteY8" fmla="*/ 914605 h 1155700"/>
              <a:gd name="connsiteX9" fmla="*/ 855186 w 1072105"/>
              <a:gd name="connsiteY9" fmla="*/ 873125 h 1155700"/>
              <a:gd name="connsiteX10" fmla="*/ 1072105 w 1072105"/>
              <a:gd name="connsiteY10" fmla="*/ 873125 h 1155700"/>
              <a:gd name="connsiteX11" fmla="*/ 1057012 w 1072105"/>
              <a:gd name="connsiteY11" fmla="*/ 900932 h 1155700"/>
              <a:gd name="connsiteX12" fmla="*/ 577850 w 1072105"/>
              <a:gd name="connsiteY12" fmla="*/ 1155700 h 1155700"/>
              <a:gd name="connsiteX13" fmla="*/ 0 w 1072105"/>
              <a:gd name="connsiteY13" fmla="*/ 577850 h 1155700"/>
              <a:gd name="connsiteX14" fmla="*/ 577850 w 1072105"/>
              <a:gd name="connsiteY1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2105" h="1155700">
                <a:moveTo>
                  <a:pt x="577850" y="0"/>
                </a:moveTo>
                <a:cubicBezTo>
                  <a:pt x="777311" y="0"/>
                  <a:pt x="953169" y="101060"/>
                  <a:pt x="1057012" y="254769"/>
                </a:cubicBezTo>
                <a:lnTo>
                  <a:pt x="1072105" y="282575"/>
                </a:lnTo>
                <a:lnTo>
                  <a:pt x="855186" y="282575"/>
                </a:lnTo>
                <a:lnTo>
                  <a:pt x="804912" y="241095"/>
                </a:lnTo>
                <a:cubicBezTo>
                  <a:pt x="740096" y="197306"/>
                  <a:pt x="661959" y="171737"/>
                  <a:pt x="577850" y="171737"/>
                </a:cubicBezTo>
                <a:cubicBezTo>
                  <a:pt x="353560" y="171737"/>
                  <a:pt x="171737" y="353560"/>
                  <a:pt x="171737" y="577850"/>
                </a:cubicBezTo>
                <a:cubicBezTo>
                  <a:pt x="171737" y="802140"/>
                  <a:pt x="353560" y="983963"/>
                  <a:pt x="577850" y="983963"/>
                </a:cubicBezTo>
                <a:cubicBezTo>
                  <a:pt x="661959" y="983963"/>
                  <a:pt x="740096" y="958394"/>
                  <a:pt x="804912" y="914605"/>
                </a:cubicBezTo>
                <a:lnTo>
                  <a:pt x="855186" y="873125"/>
                </a:lnTo>
                <a:lnTo>
                  <a:pt x="1072105" y="873125"/>
                </a:lnTo>
                <a:lnTo>
                  <a:pt x="1057012" y="900932"/>
                </a:lnTo>
                <a:cubicBezTo>
                  <a:pt x="953169" y="1054641"/>
                  <a:pt x="777311" y="1155700"/>
                  <a:pt x="577850" y="1155700"/>
                </a:cubicBezTo>
                <a:cubicBezTo>
                  <a:pt x="258712" y="1155700"/>
                  <a:pt x="0" y="896988"/>
                  <a:pt x="0" y="577850"/>
                </a:cubicBezTo>
                <a:cubicBezTo>
                  <a:pt x="0" y="258712"/>
                  <a:pt x="258712" y="0"/>
                  <a:pt x="577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72000" anchor="ctr">
            <a:normAutofit/>
          </a:bodyPr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SubTitle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864840" y="3400003"/>
            <a:ext cx="1130818" cy="107644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使命</a:t>
            </a:r>
            <a:endParaRPr lang="zh-CN" altLang="en-US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Text_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863405" y="1711236"/>
            <a:ext cx="5718148" cy="839328"/>
          </a:xfrm>
          <a:custGeom>
            <a:avLst/>
            <a:gdLst>
              <a:gd name="connsiteX0" fmla="*/ 0 w 4110597"/>
              <a:gd name="connsiteY0" fmla="*/ 0 h 590550"/>
              <a:gd name="connsiteX1" fmla="*/ 1171575 w 4110597"/>
              <a:gd name="connsiteY1" fmla="*/ 0 h 590550"/>
              <a:gd name="connsiteX2" fmla="*/ 2846949 w 4110597"/>
              <a:gd name="connsiteY2" fmla="*/ 0 h 590550"/>
              <a:gd name="connsiteX3" fmla="*/ 4018524 w 4110597"/>
              <a:gd name="connsiteY3" fmla="*/ 0 h 590550"/>
              <a:gd name="connsiteX4" fmla="*/ 4110597 w 4110597"/>
              <a:gd name="connsiteY4" fmla="*/ 92073 h 590550"/>
              <a:gd name="connsiteX5" fmla="*/ 4110597 w 4110597"/>
              <a:gd name="connsiteY5" fmla="*/ 498477 h 590550"/>
              <a:gd name="connsiteX6" fmla="*/ 4018524 w 4110597"/>
              <a:gd name="connsiteY6" fmla="*/ 590550 h 590550"/>
              <a:gd name="connsiteX7" fmla="*/ 2846949 w 4110597"/>
              <a:gd name="connsiteY7" fmla="*/ 590550 h 590550"/>
              <a:gd name="connsiteX8" fmla="*/ 1171578 w 4110597"/>
              <a:gd name="connsiteY8" fmla="*/ 590550 h 590550"/>
              <a:gd name="connsiteX9" fmla="*/ 3 w 4110597"/>
              <a:gd name="connsiteY9" fmla="*/ 590550 h 590550"/>
              <a:gd name="connsiteX10" fmla="*/ 8136 w 4110597"/>
              <a:gd name="connsiteY10" fmla="*/ 583839 h 590550"/>
              <a:gd name="connsiteX11" fmla="*/ 127663 w 4110597"/>
              <a:gd name="connsiteY11" fmla="*/ 295276 h 590550"/>
              <a:gd name="connsiteX12" fmla="*/ 8136 w 4110597"/>
              <a:gd name="connsiteY12" fmla="*/ 671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0597" h="590550">
                <a:moveTo>
                  <a:pt x="0" y="0"/>
                </a:moveTo>
                <a:lnTo>
                  <a:pt x="1171575" y="0"/>
                </a:lnTo>
                <a:lnTo>
                  <a:pt x="2846949" y="0"/>
                </a:lnTo>
                <a:lnTo>
                  <a:pt x="4018524" y="0"/>
                </a:lnTo>
                <a:cubicBezTo>
                  <a:pt x="4069375" y="0"/>
                  <a:pt x="4110597" y="41222"/>
                  <a:pt x="4110597" y="92073"/>
                </a:cubicBezTo>
                <a:lnTo>
                  <a:pt x="4110597" y="498477"/>
                </a:lnTo>
                <a:cubicBezTo>
                  <a:pt x="4110597" y="549328"/>
                  <a:pt x="4069375" y="590550"/>
                  <a:pt x="4018524" y="590550"/>
                </a:cubicBezTo>
                <a:lnTo>
                  <a:pt x="2846949" y="590550"/>
                </a:lnTo>
                <a:lnTo>
                  <a:pt x="1171578" y="590550"/>
                </a:lnTo>
                <a:lnTo>
                  <a:pt x="3" y="590550"/>
                </a:lnTo>
                <a:lnTo>
                  <a:pt x="8136" y="583839"/>
                </a:lnTo>
                <a:cubicBezTo>
                  <a:pt x="81986" y="509989"/>
                  <a:pt x="127663" y="407967"/>
                  <a:pt x="127663" y="295276"/>
                </a:cubicBezTo>
                <a:cubicBezTo>
                  <a:pt x="127663" y="182585"/>
                  <a:pt x="81986" y="80562"/>
                  <a:pt x="8136" y="6713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成为卓越的智能产品服务商</a:t>
            </a:r>
            <a:endParaRPr lang="da-DK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68659" y="1384521"/>
            <a:ext cx="1490825" cy="1530575"/>
          </a:xfrm>
          <a:custGeom>
            <a:avLst/>
            <a:gdLst>
              <a:gd name="connsiteX0" fmla="*/ 577850 w 1072105"/>
              <a:gd name="connsiteY0" fmla="*/ 0 h 1155700"/>
              <a:gd name="connsiteX1" fmla="*/ 1057012 w 1072105"/>
              <a:gd name="connsiteY1" fmla="*/ 254769 h 1155700"/>
              <a:gd name="connsiteX2" fmla="*/ 1072105 w 1072105"/>
              <a:gd name="connsiteY2" fmla="*/ 282575 h 1155700"/>
              <a:gd name="connsiteX3" fmla="*/ 855186 w 1072105"/>
              <a:gd name="connsiteY3" fmla="*/ 282575 h 1155700"/>
              <a:gd name="connsiteX4" fmla="*/ 804912 w 1072105"/>
              <a:gd name="connsiteY4" fmla="*/ 241095 h 1155700"/>
              <a:gd name="connsiteX5" fmla="*/ 577850 w 1072105"/>
              <a:gd name="connsiteY5" fmla="*/ 171737 h 1155700"/>
              <a:gd name="connsiteX6" fmla="*/ 171737 w 1072105"/>
              <a:gd name="connsiteY6" fmla="*/ 577850 h 1155700"/>
              <a:gd name="connsiteX7" fmla="*/ 577850 w 1072105"/>
              <a:gd name="connsiteY7" fmla="*/ 983963 h 1155700"/>
              <a:gd name="connsiteX8" fmla="*/ 804912 w 1072105"/>
              <a:gd name="connsiteY8" fmla="*/ 914605 h 1155700"/>
              <a:gd name="connsiteX9" fmla="*/ 855186 w 1072105"/>
              <a:gd name="connsiteY9" fmla="*/ 873125 h 1155700"/>
              <a:gd name="connsiteX10" fmla="*/ 1072105 w 1072105"/>
              <a:gd name="connsiteY10" fmla="*/ 873125 h 1155700"/>
              <a:gd name="connsiteX11" fmla="*/ 1057012 w 1072105"/>
              <a:gd name="connsiteY11" fmla="*/ 900932 h 1155700"/>
              <a:gd name="connsiteX12" fmla="*/ 577850 w 1072105"/>
              <a:gd name="connsiteY12" fmla="*/ 1155700 h 1155700"/>
              <a:gd name="connsiteX13" fmla="*/ 0 w 1072105"/>
              <a:gd name="connsiteY13" fmla="*/ 577850 h 1155700"/>
              <a:gd name="connsiteX14" fmla="*/ 577850 w 1072105"/>
              <a:gd name="connsiteY1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2105" h="1155700">
                <a:moveTo>
                  <a:pt x="577850" y="0"/>
                </a:moveTo>
                <a:cubicBezTo>
                  <a:pt x="777311" y="0"/>
                  <a:pt x="953169" y="101060"/>
                  <a:pt x="1057012" y="254769"/>
                </a:cubicBezTo>
                <a:lnTo>
                  <a:pt x="1072105" y="282575"/>
                </a:lnTo>
                <a:lnTo>
                  <a:pt x="855186" y="282575"/>
                </a:lnTo>
                <a:lnTo>
                  <a:pt x="804912" y="241095"/>
                </a:lnTo>
                <a:cubicBezTo>
                  <a:pt x="740096" y="197306"/>
                  <a:pt x="661959" y="171737"/>
                  <a:pt x="577850" y="171737"/>
                </a:cubicBezTo>
                <a:cubicBezTo>
                  <a:pt x="353560" y="171737"/>
                  <a:pt x="171737" y="353560"/>
                  <a:pt x="171737" y="577850"/>
                </a:cubicBezTo>
                <a:cubicBezTo>
                  <a:pt x="171737" y="802140"/>
                  <a:pt x="353560" y="983963"/>
                  <a:pt x="577850" y="983963"/>
                </a:cubicBezTo>
                <a:cubicBezTo>
                  <a:pt x="661959" y="983963"/>
                  <a:pt x="740096" y="958394"/>
                  <a:pt x="804912" y="914605"/>
                </a:cubicBezTo>
                <a:lnTo>
                  <a:pt x="855186" y="873125"/>
                </a:lnTo>
                <a:lnTo>
                  <a:pt x="1072105" y="873125"/>
                </a:lnTo>
                <a:lnTo>
                  <a:pt x="1057012" y="900932"/>
                </a:lnTo>
                <a:cubicBezTo>
                  <a:pt x="953169" y="1054641"/>
                  <a:pt x="777311" y="1155700"/>
                  <a:pt x="577850" y="1155700"/>
                </a:cubicBezTo>
                <a:cubicBezTo>
                  <a:pt x="258712" y="1155700"/>
                  <a:pt x="0" y="896988"/>
                  <a:pt x="0" y="577850"/>
                </a:cubicBezTo>
                <a:cubicBezTo>
                  <a:pt x="0" y="258712"/>
                  <a:pt x="258712" y="0"/>
                  <a:pt x="57785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72000" anchor="ctr">
            <a:normAutofit/>
          </a:bodyPr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SubTitle_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93655" y="1609084"/>
            <a:ext cx="1130818" cy="107854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</a:t>
            </a:r>
          </a:p>
        </p:txBody>
      </p:sp>
      <p:sp>
        <p:nvSpPr>
          <p:cNvPr id="46" name="MH_Text_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77594" y="5185955"/>
            <a:ext cx="5718148" cy="836023"/>
          </a:xfrm>
          <a:custGeom>
            <a:avLst/>
            <a:gdLst>
              <a:gd name="connsiteX0" fmla="*/ 0 w 4110597"/>
              <a:gd name="connsiteY0" fmla="*/ 0 h 590550"/>
              <a:gd name="connsiteX1" fmla="*/ 1171575 w 4110597"/>
              <a:gd name="connsiteY1" fmla="*/ 0 h 590550"/>
              <a:gd name="connsiteX2" fmla="*/ 2846949 w 4110597"/>
              <a:gd name="connsiteY2" fmla="*/ 0 h 590550"/>
              <a:gd name="connsiteX3" fmla="*/ 4018524 w 4110597"/>
              <a:gd name="connsiteY3" fmla="*/ 0 h 590550"/>
              <a:gd name="connsiteX4" fmla="*/ 4110597 w 4110597"/>
              <a:gd name="connsiteY4" fmla="*/ 92073 h 590550"/>
              <a:gd name="connsiteX5" fmla="*/ 4110597 w 4110597"/>
              <a:gd name="connsiteY5" fmla="*/ 498477 h 590550"/>
              <a:gd name="connsiteX6" fmla="*/ 4018524 w 4110597"/>
              <a:gd name="connsiteY6" fmla="*/ 590550 h 590550"/>
              <a:gd name="connsiteX7" fmla="*/ 2846949 w 4110597"/>
              <a:gd name="connsiteY7" fmla="*/ 590550 h 590550"/>
              <a:gd name="connsiteX8" fmla="*/ 1171578 w 4110597"/>
              <a:gd name="connsiteY8" fmla="*/ 590550 h 590550"/>
              <a:gd name="connsiteX9" fmla="*/ 3 w 4110597"/>
              <a:gd name="connsiteY9" fmla="*/ 590550 h 590550"/>
              <a:gd name="connsiteX10" fmla="*/ 8136 w 4110597"/>
              <a:gd name="connsiteY10" fmla="*/ 583839 h 590550"/>
              <a:gd name="connsiteX11" fmla="*/ 127663 w 4110597"/>
              <a:gd name="connsiteY11" fmla="*/ 295276 h 590550"/>
              <a:gd name="connsiteX12" fmla="*/ 8136 w 4110597"/>
              <a:gd name="connsiteY12" fmla="*/ 671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10597" h="590550">
                <a:moveTo>
                  <a:pt x="0" y="0"/>
                </a:moveTo>
                <a:lnTo>
                  <a:pt x="1171575" y="0"/>
                </a:lnTo>
                <a:lnTo>
                  <a:pt x="2846949" y="0"/>
                </a:lnTo>
                <a:lnTo>
                  <a:pt x="4018524" y="0"/>
                </a:lnTo>
                <a:cubicBezTo>
                  <a:pt x="4069375" y="0"/>
                  <a:pt x="4110597" y="41222"/>
                  <a:pt x="4110597" y="92073"/>
                </a:cubicBezTo>
                <a:lnTo>
                  <a:pt x="4110597" y="498477"/>
                </a:lnTo>
                <a:cubicBezTo>
                  <a:pt x="4110597" y="549328"/>
                  <a:pt x="4069375" y="590550"/>
                  <a:pt x="4018524" y="590550"/>
                </a:cubicBezTo>
                <a:lnTo>
                  <a:pt x="2846949" y="590550"/>
                </a:lnTo>
                <a:lnTo>
                  <a:pt x="1171578" y="590550"/>
                </a:lnTo>
                <a:lnTo>
                  <a:pt x="3" y="590550"/>
                </a:lnTo>
                <a:lnTo>
                  <a:pt x="8136" y="583839"/>
                </a:lnTo>
                <a:cubicBezTo>
                  <a:pt x="81986" y="509989"/>
                  <a:pt x="127663" y="407967"/>
                  <a:pt x="127663" y="295276"/>
                </a:cubicBezTo>
                <a:cubicBezTo>
                  <a:pt x="127663" y="182585"/>
                  <a:pt x="81986" y="80562"/>
                  <a:pt x="8136" y="671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成就客户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拥抱变化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 协作 敬业 激情</a:t>
            </a:r>
            <a:endParaRPr lang="da-DK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Other_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948810" y="4846071"/>
            <a:ext cx="1490825" cy="1530575"/>
          </a:xfrm>
          <a:custGeom>
            <a:avLst/>
            <a:gdLst>
              <a:gd name="connsiteX0" fmla="*/ 577850 w 1072105"/>
              <a:gd name="connsiteY0" fmla="*/ 0 h 1155700"/>
              <a:gd name="connsiteX1" fmla="*/ 1057012 w 1072105"/>
              <a:gd name="connsiteY1" fmla="*/ 254769 h 1155700"/>
              <a:gd name="connsiteX2" fmla="*/ 1072105 w 1072105"/>
              <a:gd name="connsiteY2" fmla="*/ 282575 h 1155700"/>
              <a:gd name="connsiteX3" fmla="*/ 855186 w 1072105"/>
              <a:gd name="connsiteY3" fmla="*/ 282575 h 1155700"/>
              <a:gd name="connsiteX4" fmla="*/ 804912 w 1072105"/>
              <a:gd name="connsiteY4" fmla="*/ 241095 h 1155700"/>
              <a:gd name="connsiteX5" fmla="*/ 577850 w 1072105"/>
              <a:gd name="connsiteY5" fmla="*/ 171737 h 1155700"/>
              <a:gd name="connsiteX6" fmla="*/ 171737 w 1072105"/>
              <a:gd name="connsiteY6" fmla="*/ 577850 h 1155700"/>
              <a:gd name="connsiteX7" fmla="*/ 577850 w 1072105"/>
              <a:gd name="connsiteY7" fmla="*/ 983963 h 1155700"/>
              <a:gd name="connsiteX8" fmla="*/ 804912 w 1072105"/>
              <a:gd name="connsiteY8" fmla="*/ 914605 h 1155700"/>
              <a:gd name="connsiteX9" fmla="*/ 855186 w 1072105"/>
              <a:gd name="connsiteY9" fmla="*/ 873125 h 1155700"/>
              <a:gd name="connsiteX10" fmla="*/ 1072105 w 1072105"/>
              <a:gd name="connsiteY10" fmla="*/ 873125 h 1155700"/>
              <a:gd name="connsiteX11" fmla="*/ 1057012 w 1072105"/>
              <a:gd name="connsiteY11" fmla="*/ 900932 h 1155700"/>
              <a:gd name="connsiteX12" fmla="*/ 577850 w 1072105"/>
              <a:gd name="connsiteY12" fmla="*/ 1155700 h 1155700"/>
              <a:gd name="connsiteX13" fmla="*/ 0 w 1072105"/>
              <a:gd name="connsiteY13" fmla="*/ 577850 h 1155700"/>
              <a:gd name="connsiteX14" fmla="*/ 577850 w 1072105"/>
              <a:gd name="connsiteY1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2105" h="1155700">
                <a:moveTo>
                  <a:pt x="577850" y="0"/>
                </a:moveTo>
                <a:cubicBezTo>
                  <a:pt x="777311" y="0"/>
                  <a:pt x="953169" y="101060"/>
                  <a:pt x="1057012" y="254769"/>
                </a:cubicBezTo>
                <a:lnTo>
                  <a:pt x="1072105" y="282575"/>
                </a:lnTo>
                <a:lnTo>
                  <a:pt x="855186" y="282575"/>
                </a:lnTo>
                <a:lnTo>
                  <a:pt x="804912" y="241095"/>
                </a:lnTo>
                <a:cubicBezTo>
                  <a:pt x="740096" y="197306"/>
                  <a:pt x="661959" y="171737"/>
                  <a:pt x="577850" y="171737"/>
                </a:cubicBezTo>
                <a:cubicBezTo>
                  <a:pt x="353560" y="171737"/>
                  <a:pt x="171737" y="353560"/>
                  <a:pt x="171737" y="577850"/>
                </a:cubicBezTo>
                <a:cubicBezTo>
                  <a:pt x="171737" y="802140"/>
                  <a:pt x="353560" y="983963"/>
                  <a:pt x="577850" y="983963"/>
                </a:cubicBezTo>
                <a:cubicBezTo>
                  <a:pt x="661959" y="983963"/>
                  <a:pt x="740096" y="958394"/>
                  <a:pt x="804912" y="914605"/>
                </a:cubicBezTo>
                <a:lnTo>
                  <a:pt x="855186" y="873125"/>
                </a:lnTo>
                <a:lnTo>
                  <a:pt x="1072105" y="873125"/>
                </a:lnTo>
                <a:lnTo>
                  <a:pt x="1057012" y="900932"/>
                </a:lnTo>
                <a:cubicBezTo>
                  <a:pt x="953169" y="1054641"/>
                  <a:pt x="777311" y="1155700"/>
                  <a:pt x="577850" y="1155700"/>
                </a:cubicBezTo>
                <a:cubicBezTo>
                  <a:pt x="258712" y="1155700"/>
                  <a:pt x="0" y="896988"/>
                  <a:pt x="0" y="577850"/>
                </a:cubicBezTo>
                <a:cubicBezTo>
                  <a:pt x="0" y="258712"/>
                  <a:pt x="258712" y="0"/>
                  <a:pt x="5778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Ins="72000" anchor="ctr">
            <a:normAutofit/>
          </a:bodyPr>
          <a:lstStyle/>
          <a:p>
            <a:pPr algn="ctr"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SubTitle_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180614" y="5075622"/>
            <a:ext cx="1133028" cy="107644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endParaRPr lang="zh-CN" altLang="en-US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三、学习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及工作成果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0" y="1445486"/>
            <a:ext cx="11735112" cy="51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三、学习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及工作成果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12" y="1463584"/>
            <a:ext cx="9411500" cy="48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三、学习及工作成果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0313644"/>
              </p:ext>
            </p:extLst>
          </p:nvPr>
        </p:nvGraphicFramePr>
        <p:xfrm>
          <a:off x="5267373" y="1865886"/>
          <a:ext cx="6210480" cy="4084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309269108"/>
              </p:ext>
            </p:extLst>
          </p:nvPr>
        </p:nvGraphicFramePr>
        <p:xfrm>
          <a:off x="449739" y="1352281"/>
          <a:ext cx="3838926" cy="515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7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三、学习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及工作成果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11504977"/>
              </p:ext>
            </p:extLst>
          </p:nvPr>
        </p:nvGraphicFramePr>
        <p:xfrm>
          <a:off x="2117595" y="1139483"/>
          <a:ext cx="7858975" cy="557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68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20916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三、学习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及工作成果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51642767"/>
              </p:ext>
            </p:extLst>
          </p:nvPr>
        </p:nvGraphicFramePr>
        <p:xfrm>
          <a:off x="449739" y="944136"/>
          <a:ext cx="3838926" cy="515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47241020"/>
              </p:ext>
            </p:extLst>
          </p:nvPr>
        </p:nvGraphicFramePr>
        <p:xfrm>
          <a:off x="5148688" y="1531036"/>
          <a:ext cx="6068811" cy="5191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060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Text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14150918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华勤PPT模板中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勤PPT模板中16" id="{DB3B7AE3-22AB-4E93-B1BD-D90460F4ADDF}" vid="{7F9E8EA0-FDE5-4155-8258-B7076EBEE3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华勤PPT模板中16</Template>
  <TotalTime>8089</TotalTime>
  <Words>821</Words>
  <Application>Microsoft Office PowerPoint</Application>
  <PresentationFormat>宽屏</PresentationFormat>
  <Paragraphs>125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黑体</vt:lpstr>
      <vt:lpstr>宋体</vt:lpstr>
      <vt:lpstr>微软雅黑</vt:lpstr>
      <vt:lpstr>Arial</vt:lpstr>
      <vt:lpstr>Calibri</vt:lpstr>
      <vt:lpstr>华勤PPT模板中16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彭雨哲</cp:lastModifiedBy>
  <cp:revision>184</cp:revision>
  <dcterms:created xsi:type="dcterms:W3CDTF">2015-10-30T01:25:40Z</dcterms:created>
  <dcterms:modified xsi:type="dcterms:W3CDTF">2018-09-25T06:06:27Z</dcterms:modified>
</cp:coreProperties>
</file>