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31" autoAdjust="0"/>
  </p:normalViewPr>
  <p:slideViewPr>
    <p:cSldViewPr snapToGrid="0">
      <p:cViewPr varScale="1">
        <p:scale>
          <a:sx n="75" d="100"/>
          <a:sy n="75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6BF6-D629-4231-AA2D-8F72C845C3A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3FA5E-DA98-4EBF-8869-D9BA4A5A9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12304</TotalTime>
  <Words>577</Words>
  <Application>Microsoft Office PowerPoint</Application>
  <PresentationFormat>全屏显示(4:3)</PresentationFormat>
  <Paragraphs>119</Paragraphs>
  <Slides>15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Aller Light</vt:lpstr>
      <vt:lpstr>宋体</vt:lpstr>
      <vt:lpstr>微软雅黑</vt:lpstr>
      <vt:lpstr>Arial</vt:lpstr>
      <vt:lpstr>Calibri</vt:lpstr>
      <vt:lpstr>Impact</vt:lpstr>
      <vt:lpstr>Tahoma</vt:lpstr>
      <vt:lpstr>Wingdings</vt:lpstr>
      <vt:lpstr>Office 主题</vt:lpstr>
      <vt:lpstr>孙朝阳转正答辩资料</vt:lpstr>
      <vt:lpstr>目录</vt:lpstr>
      <vt:lpstr> </vt:lpstr>
      <vt:lpstr>自我介绍</vt:lpstr>
      <vt:lpstr> </vt:lpstr>
      <vt:lpstr>工作总结</vt:lpstr>
      <vt:lpstr>工作总结</vt:lpstr>
      <vt:lpstr>工作总结</vt:lpstr>
      <vt:lpstr> </vt:lpstr>
      <vt:lpstr>学习与分享</vt:lpstr>
      <vt:lpstr>学习与分享</vt:lpstr>
      <vt:lpstr>学习与分享</vt:lpstr>
      <vt:lpstr>学习与分享</vt:lpstr>
      <vt:lpstr>学习与分享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孙朝阳</cp:lastModifiedBy>
  <cp:revision>297</cp:revision>
  <dcterms:created xsi:type="dcterms:W3CDTF">2015-10-30T02:09:19Z</dcterms:created>
  <dcterms:modified xsi:type="dcterms:W3CDTF">2018-01-12T09:50:30Z</dcterms:modified>
</cp:coreProperties>
</file>