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58" r:id="rId3"/>
    <p:sldId id="284" r:id="rId4"/>
    <p:sldId id="359" r:id="rId5"/>
    <p:sldId id="324" r:id="rId6"/>
    <p:sldId id="347" r:id="rId7"/>
    <p:sldId id="346" r:id="rId8"/>
    <p:sldId id="353" r:id="rId9"/>
    <p:sldId id="357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DC"/>
    <a:srgbClr val="F49800"/>
    <a:srgbClr val="0091DB"/>
    <a:srgbClr val="EC66AB"/>
    <a:srgbClr val="00B0F0"/>
    <a:srgbClr val="3333CC"/>
    <a:srgbClr val="CCFFFF"/>
    <a:srgbClr val="6666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4"/>
    <p:restoredTop sz="72115" autoAdjust="0"/>
  </p:normalViewPr>
  <p:slideViewPr>
    <p:cSldViewPr snapToGrid="0">
      <p:cViewPr>
        <p:scale>
          <a:sx n="90" d="100"/>
          <a:sy n="90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6BF6-D629-4231-AA2D-8F72C845C3A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3FA5E-DA98-4EBF-8869-D9BA4A5A9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目录：</a:t>
            </a:r>
            <a:endParaRPr kumimoji="1" lang="en-US" altLang="zh-CN" dirty="0"/>
          </a:p>
          <a:p>
            <a:r>
              <a:rPr kumimoji="1" lang="zh-CN" altLang="en-US" dirty="0"/>
              <a:t>自我介绍</a:t>
            </a:r>
            <a:endParaRPr kumimoji="1" lang="en-US" altLang="zh-CN" dirty="0"/>
          </a:p>
          <a:p>
            <a:r>
              <a:rPr kumimoji="1" lang="zh-CN" altLang="en-US" dirty="0"/>
              <a:t>工作学习成果</a:t>
            </a:r>
            <a:endParaRPr kumimoji="1" lang="en-US" altLang="zh-CN" dirty="0"/>
          </a:p>
          <a:p>
            <a:r>
              <a:rPr kumimoji="1" lang="zh-CN" altLang="en-US" dirty="0"/>
              <a:t>自身的不足与改进</a:t>
            </a:r>
            <a:endParaRPr kumimoji="1" lang="en-US" altLang="zh-CN" dirty="0"/>
          </a:p>
          <a:p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FA5E-DA98-4EBF-8869-D9BA4A5A98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首先是简单的个人介绍，所在的部门是</a:t>
            </a:r>
            <a:r>
              <a:rPr lang="en-US" altLang="zh-CN" dirty="0"/>
              <a:t>XBD</a:t>
            </a:r>
            <a:r>
              <a:rPr lang="zh-CN" altLang="en-US" dirty="0"/>
              <a:t>软件部门的应用开发一组。目前的职级是</a:t>
            </a:r>
            <a:r>
              <a:rPr lang="en-US" altLang="zh-CN" dirty="0"/>
              <a:t>T1B</a:t>
            </a:r>
            <a:r>
              <a:rPr lang="zh-CN" altLang="en-US" dirty="0"/>
              <a:t>，岗位是应用软件开发工程师，也是刚从学校毕业进入职场的老萌新了。平时的爱好大家也都知道的是健身，然后还喜欢尝试各种美食。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2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学习的内容：</a:t>
            </a:r>
            <a:endParaRPr lang="en-US" altLang="zh-CN" dirty="0"/>
          </a:p>
          <a:p>
            <a:r>
              <a:rPr lang="zh-CN" altLang="en-US" dirty="0"/>
              <a:t>安卓的基本知识</a:t>
            </a:r>
            <a:endParaRPr lang="en-US" altLang="zh-CN" dirty="0"/>
          </a:p>
          <a:p>
            <a:r>
              <a:rPr lang="zh-CN" altLang="en-US" dirty="0"/>
              <a:t>安卓源码的架构通过裁剪系统应用</a:t>
            </a:r>
            <a:endParaRPr lang="en-US" altLang="zh-CN" dirty="0"/>
          </a:p>
          <a:p>
            <a:r>
              <a:rPr lang="zh-CN" altLang="en-US" dirty="0"/>
              <a:t>雅迪的</a:t>
            </a:r>
            <a:r>
              <a:rPr lang="en-US" altLang="zh-CN" dirty="0"/>
              <a:t>launcher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对原生的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3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7D481-09E8-4893-BF47-C8885F51E78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36456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41171" y="6136456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78089"/>
            <a:ext cx="8610600" cy="134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993332" y="6001821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1683" y="1963661"/>
            <a:ext cx="2318062" cy="18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1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24097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4097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313" y="2841171"/>
            <a:ext cx="2949178" cy="3347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22" y="12573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6200" y="125730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122" y="2857500"/>
            <a:ext cx="2949178" cy="3273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2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 userDrawn="1"/>
        </p:nvSpPr>
        <p:spPr>
          <a:xfrm>
            <a:off x="2340711" y="1588493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579275" y="4414314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940813"/>
            <a:ext cx="1952625" cy="479517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478478" y="5993597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86075" y="5993597"/>
            <a:ext cx="2790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78478" y="5528392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93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8650" y="6033813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28650" y="598709"/>
            <a:ext cx="78867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28650" y="2986516"/>
            <a:ext cx="7886700" cy="150850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794055"/>
            <a:ext cx="1952625" cy="4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483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43E3-B70A-4DEB-B948-CF76382204C3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36815" y="934081"/>
            <a:ext cx="8515350" cy="89694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164" y="933575"/>
            <a:ext cx="2619092" cy="8969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12491" y="375829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7" r:id="rId3"/>
    <p:sldLayoutId id="2147483675" r:id="rId4"/>
    <p:sldLayoutId id="2147483676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4971" y="1349828"/>
            <a:ext cx="8694058" cy="17362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/>
              <a:t>转正答辩</a:t>
            </a:r>
            <a:br>
              <a:rPr lang="en-US" altLang="zh-CN" dirty="0"/>
            </a:br>
            <a:r>
              <a:rPr lang="en-US" altLang="zh-CN" sz="2400" b="0" dirty="0"/>
              <a:t>XBD</a:t>
            </a:r>
            <a:r>
              <a:rPr lang="zh-CN" altLang="en-US" sz="2400" b="0" dirty="0"/>
              <a:t>软件部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24056" y="3429000"/>
            <a:ext cx="2619944" cy="12747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2000" dirty="0"/>
              <a:t>姓名：马翔</a:t>
            </a:r>
            <a:endParaRPr lang="en-US" altLang="zh-CN" sz="2000" dirty="0"/>
          </a:p>
          <a:p>
            <a:pPr algn="l"/>
            <a:r>
              <a:rPr lang="zh-CN" altLang="en-US" sz="2000" dirty="0"/>
              <a:t>经理：石立峰</a:t>
            </a:r>
            <a:endParaRPr lang="en-US" altLang="zh-CN" sz="2000" dirty="0"/>
          </a:p>
          <a:p>
            <a:pPr algn="l"/>
            <a:r>
              <a:rPr lang="zh-CN" altLang="en-US" sz="2000" dirty="0"/>
              <a:t>导师：陶金晶</a:t>
            </a:r>
            <a:endParaRPr lang="en-US" altLang="zh-CN" sz="2000" dirty="0"/>
          </a:p>
          <a:p>
            <a:pPr algn="l"/>
            <a:r>
              <a:rPr lang="zh-CN" altLang="en-US" sz="2000" dirty="0"/>
              <a:t>答辩时间：</a:t>
            </a:r>
            <a:r>
              <a:rPr lang="en-US" altLang="zh-CN" sz="2000" dirty="0"/>
              <a:t>2020.11.2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08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2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转正流程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948490" y="1678197"/>
            <a:ext cx="1584176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员工在系统中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发起转正流程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3616660" y="1678197"/>
            <a:ext cx="2119122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并主持转正答辩会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6338838" y="1772816"/>
            <a:ext cx="1689546" cy="50405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员工自述答辩报告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391523" y="3356992"/>
            <a:ext cx="1584176" cy="50842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3579336" y="3112468"/>
            <a:ext cx="2156445" cy="1002332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收集评委意见，形成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结论，上报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47171" y="3234729"/>
            <a:ext cx="1764196" cy="756084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把结果告知员工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20386" y="4684582"/>
            <a:ext cx="8526632" cy="190933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评委组成（员工导师邀请）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部门总监、小组经理、其他组经理、导师、跨领域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部门总监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、小组经理、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HRBP、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,XPM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角色优先）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注意：转正表格提前打印好，表头部分提前填好，并体现答辩职级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0" idx="1"/>
            <a:endCxn id="31" idx="3"/>
          </p:cNvCxnSpPr>
          <p:nvPr/>
        </p:nvCxnSpPr>
        <p:spPr bwMode="auto">
          <a:xfrm flipH="1">
            <a:off x="5735781" y="3611205"/>
            <a:ext cx="655742" cy="2429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 bwMode="auto">
          <a:xfrm>
            <a:off x="7183611" y="2276872"/>
            <a:ext cx="0" cy="108012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28" idx="3"/>
            <a:endCxn id="29" idx="1"/>
          </p:cNvCxnSpPr>
          <p:nvPr/>
        </p:nvCxnSpPr>
        <p:spPr bwMode="auto">
          <a:xfrm>
            <a:off x="5735782" y="2024844"/>
            <a:ext cx="603056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27" idx="3"/>
            <a:endCxn id="28" idx="1"/>
          </p:cNvCxnSpPr>
          <p:nvPr/>
        </p:nvCxnSpPr>
        <p:spPr bwMode="auto">
          <a:xfrm>
            <a:off x="2532666" y="2024844"/>
            <a:ext cx="1083994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>
            <a:stCxn id="31" idx="1"/>
            <a:endCxn id="32" idx="3"/>
          </p:cNvCxnSpPr>
          <p:nvPr/>
        </p:nvCxnSpPr>
        <p:spPr bwMode="auto">
          <a:xfrm flipH="1" flipV="1">
            <a:off x="2711367" y="3612771"/>
            <a:ext cx="867969" cy="863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9">
            <a:extLst>
              <a:ext uri="{FF2B5EF4-FFF2-40B4-BE49-F238E27FC236}">
                <a16:creationId xmlns:a16="http://schemas.microsoft.com/office/drawing/2014/main" id="{3DC62910-11EF-0F4A-ABC8-EB22CFDC421E}"/>
              </a:ext>
            </a:extLst>
          </p:cNvPr>
          <p:cNvSpPr txBox="1"/>
          <p:nvPr/>
        </p:nvSpPr>
        <p:spPr>
          <a:xfrm>
            <a:off x="3711600" y="2885452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收获</a:t>
            </a: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D3390B36-6858-3447-8AFE-AFB5F7424386}"/>
              </a:ext>
            </a:extLst>
          </p:cNvPr>
          <p:cNvSpPr txBox="1"/>
          <p:nvPr/>
        </p:nvSpPr>
        <p:spPr>
          <a:xfrm>
            <a:off x="3696569" y="3626170"/>
            <a:ext cx="2006532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不足及改进</a:t>
            </a: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9AA9A1EF-DBD2-AC48-B2F3-A2637661C4CA}"/>
              </a:ext>
            </a:extLst>
          </p:cNvPr>
          <p:cNvSpPr txBox="1"/>
          <p:nvPr/>
        </p:nvSpPr>
        <p:spPr>
          <a:xfrm>
            <a:off x="3700554" y="4366888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工作规划</a:t>
            </a: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5D182EAC-4EF1-B043-89C6-54BEE7D8D5A4}"/>
              </a:ext>
            </a:extLst>
          </p:cNvPr>
          <p:cNvSpPr txBox="1"/>
          <p:nvPr/>
        </p:nvSpPr>
        <p:spPr>
          <a:xfrm>
            <a:off x="3711600" y="2144734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个人简介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00327D36-8DDA-984B-8846-DE32A62BA59D}"/>
              </a:ext>
            </a:extLst>
          </p:cNvPr>
          <p:cNvSpPr txBox="1"/>
          <p:nvPr/>
        </p:nvSpPr>
        <p:spPr>
          <a:xfrm>
            <a:off x="2912808" y="2885452"/>
            <a:ext cx="726311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4A7B717B-4D2B-8642-8D59-9E22A04C5BA9}"/>
              </a:ext>
            </a:extLst>
          </p:cNvPr>
          <p:cNvSpPr txBox="1"/>
          <p:nvPr/>
        </p:nvSpPr>
        <p:spPr>
          <a:xfrm>
            <a:off x="2900116" y="3626170"/>
            <a:ext cx="726312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99B35A20-4604-3444-AE94-B2344A5D8E51}"/>
              </a:ext>
            </a:extLst>
          </p:cNvPr>
          <p:cNvSpPr txBox="1"/>
          <p:nvPr/>
        </p:nvSpPr>
        <p:spPr>
          <a:xfrm>
            <a:off x="2912809" y="4366888"/>
            <a:ext cx="711454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0912E1E0-28EC-0743-9E3E-6157AD0FDEA7}"/>
              </a:ext>
            </a:extLst>
          </p:cNvPr>
          <p:cNvSpPr txBox="1"/>
          <p:nvPr/>
        </p:nvSpPr>
        <p:spPr>
          <a:xfrm>
            <a:off x="2912808" y="2144734"/>
            <a:ext cx="726312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6370A4-E37E-6345-971C-728E499CAD64}"/>
              </a:ext>
            </a:extLst>
          </p:cNvPr>
          <p:cNvGrpSpPr/>
          <p:nvPr/>
        </p:nvGrpSpPr>
        <p:grpSpPr>
          <a:xfrm>
            <a:off x="289578" y="494333"/>
            <a:ext cx="3222172" cy="1159869"/>
            <a:chOff x="1236651" y="2392140"/>
            <a:chExt cx="3222172" cy="115986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AADCD3-D947-7B41-8D84-698ACBCE56DF}"/>
                </a:ext>
              </a:extLst>
            </p:cNvPr>
            <p:cNvSpPr txBox="1"/>
            <p:nvPr/>
          </p:nvSpPr>
          <p:spPr>
            <a:xfrm>
              <a:off x="1236651" y="2392140"/>
              <a:ext cx="3222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b="1" dirty="0">
                  <a:solidFill>
                    <a:srgbClr val="0091DB"/>
                  </a:solidFill>
                  <a:latin typeface="微软雅黑" panose="020B0503020204020204" charset="-122"/>
                  <a:ea typeface="微软雅黑" panose="020B0503020204020204" charset="-122"/>
                  <a:sym typeface="+mn-lt"/>
                </a:rPr>
                <a:t>目  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079FF4-6759-4A42-AE74-93C89AF64F1A}"/>
                </a:ext>
              </a:extLst>
            </p:cNvPr>
            <p:cNvSpPr txBox="1"/>
            <p:nvPr/>
          </p:nvSpPr>
          <p:spPr>
            <a:xfrm>
              <a:off x="1236651" y="3028789"/>
              <a:ext cx="207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-40" normalizeH="0" baseline="0" noProof="0" dirty="0">
                  <a:ln>
                    <a:noFill/>
                  </a:ln>
                  <a:solidFill>
                    <a:srgbClr val="F49800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  <a:endParaRPr kumimoji="0" lang="zh-CN" altLang="en-US" sz="2800" b="0" i="0" u="none" strike="noStrike" kern="1200" cap="none" spc="-40" normalizeH="0" baseline="0" noProof="0" dirty="0">
                <a:ln>
                  <a:noFill/>
                </a:ln>
                <a:solidFill>
                  <a:srgbClr val="F498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69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单角的矩形 8"/>
          <p:cNvSpPr/>
          <p:nvPr/>
        </p:nvSpPr>
        <p:spPr>
          <a:xfrm>
            <a:off x="0" y="225208"/>
            <a:ext cx="3522610" cy="553587"/>
          </a:xfrm>
          <a:prstGeom prst="snip1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FB09FD1-3892-E54B-AB61-1C5A39BBE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6" y="5007263"/>
            <a:ext cx="1558275" cy="1415885"/>
          </a:xfrm>
          <a:prstGeom prst="rect">
            <a:avLst/>
          </a:prstGeom>
        </p:spPr>
      </p:pic>
      <p:sp>
        <p:nvSpPr>
          <p:cNvPr id="25" name="剪去对角的矩形 24">
            <a:extLst>
              <a:ext uri="{FF2B5EF4-FFF2-40B4-BE49-F238E27FC236}">
                <a16:creationId xmlns:a16="http://schemas.microsoft.com/office/drawing/2014/main" id="{999EBEBC-9106-944F-9886-5CE360220CA1}"/>
              </a:ext>
            </a:extLst>
          </p:cNvPr>
          <p:cNvSpPr/>
          <p:nvPr/>
        </p:nvSpPr>
        <p:spPr>
          <a:xfrm>
            <a:off x="286367" y="1371598"/>
            <a:ext cx="2613998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姓名：马翔</a:t>
            </a:r>
          </a:p>
        </p:txBody>
      </p:sp>
      <p:sp>
        <p:nvSpPr>
          <p:cNvPr id="30" name="剪去对角的矩形 29">
            <a:extLst>
              <a:ext uri="{FF2B5EF4-FFF2-40B4-BE49-F238E27FC236}">
                <a16:creationId xmlns:a16="http://schemas.microsoft.com/office/drawing/2014/main" id="{D13A8917-5C61-5141-9802-5AF933AB9F86}"/>
              </a:ext>
            </a:extLst>
          </p:cNvPr>
          <p:cNvSpPr/>
          <p:nvPr/>
        </p:nvSpPr>
        <p:spPr>
          <a:xfrm>
            <a:off x="3276793" y="1285871"/>
            <a:ext cx="2613998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剪去对角的矩形 30">
            <a:extLst>
              <a:ext uri="{FF2B5EF4-FFF2-40B4-BE49-F238E27FC236}">
                <a16:creationId xmlns:a16="http://schemas.microsoft.com/office/drawing/2014/main" id="{E90C03A9-9BF0-9742-B292-428C58B30487}"/>
              </a:ext>
            </a:extLst>
          </p:cNvPr>
          <p:cNvSpPr/>
          <p:nvPr/>
        </p:nvSpPr>
        <p:spPr>
          <a:xfrm>
            <a:off x="286367" y="2247550"/>
            <a:ext cx="2613996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软件部</a:t>
            </a:r>
          </a:p>
        </p:txBody>
      </p:sp>
      <p:sp>
        <p:nvSpPr>
          <p:cNvPr id="32" name="剪去对角的矩形 31">
            <a:extLst>
              <a:ext uri="{FF2B5EF4-FFF2-40B4-BE49-F238E27FC236}">
                <a16:creationId xmlns:a16="http://schemas.microsoft.com/office/drawing/2014/main" id="{4A587EEC-318F-684B-B47E-BA66EAA544C0}"/>
              </a:ext>
            </a:extLst>
          </p:cNvPr>
          <p:cNvSpPr/>
          <p:nvPr/>
        </p:nvSpPr>
        <p:spPr>
          <a:xfrm>
            <a:off x="3276793" y="2267735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岗位：应用软件开发</a:t>
            </a:r>
          </a:p>
        </p:txBody>
      </p:sp>
      <p:sp>
        <p:nvSpPr>
          <p:cNvPr id="33" name="剪去对角的矩形 32">
            <a:extLst>
              <a:ext uri="{FF2B5EF4-FFF2-40B4-BE49-F238E27FC236}">
                <a16:creationId xmlns:a16="http://schemas.microsoft.com/office/drawing/2014/main" id="{1CAA1CF4-505D-C145-8645-AC3D2169BF1F}"/>
              </a:ext>
            </a:extLst>
          </p:cNvPr>
          <p:cNvSpPr/>
          <p:nvPr/>
        </p:nvSpPr>
        <p:spPr>
          <a:xfrm>
            <a:off x="286367" y="3161867"/>
            <a:ext cx="2613995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学历：硕士</a:t>
            </a:r>
          </a:p>
        </p:txBody>
      </p:sp>
      <p:sp>
        <p:nvSpPr>
          <p:cNvPr id="34" name="剪去对角的矩形 33">
            <a:extLst>
              <a:ext uri="{FF2B5EF4-FFF2-40B4-BE49-F238E27FC236}">
                <a16:creationId xmlns:a16="http://schemas.microsoft.com/office/drawing/2014/main" id="{401EEA52-28B7-F548-AA90-F9F4780F10AC}"/>
              </a:ext>
            </a:extLst>
          </p:cNvPr>
          <p:cNvSpPr/>
          <p:nvPr/>
        </p:nvSpPr>
        <p:spPr>
          <a:xfrm>
            <a:off x="3276792" y="3161867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毕业院校：江南大学</a:t>
            </a:r>
          </a:p>
        </p:txBody>
      </p:sp>
      <p:sp>
        <p:nvSpPr>
          <p:cNvPr id="36" name="剪去对角的矩形 35">
            <a:extLst>
              <a:ext uri="{FF2B5EF4-FFF2-40B4-BE49-F238E27FC236}">
                <a16:creationId xmlns:a16="http://schemas.microsoft.com/office/drawing/2014/main" id="{3B153340-F384-A641-A9FF-5CC203387761}"/>
              </a:ext>
            </a:extLst>
          </p:cNvPr>
          <p:cNvSpPr/>
          <p:nvPr/>
        </p:nvSpPr>
        <p:spPr>
          <a:xfrm>
            <a:off x="286366" y="4064380"/>
            <a:ext cx="2613996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2020.7.9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剪去对角的矩形 36">
            <a:extLst>
              <a:ext uri="{FF2B5EF4-FFF2-40B4-BE49-F238E27FC236}">
                <a16:creationId xmlns:a16="http://schemas.microsoft.com/office/drawing/2014/main" id="{91E5D0E5-AE09-DA4A-8157-68CEF1C1961F}"/>
              </a:ext>
            </a:extLst>
          </p:cNvPr>
          <p:cNvSpPr/>
          <p:nvPr/>
        </p:nvSpPr>
        <p:spPr>
          <a:xfrm>
            <a:off x="3276792" y="4084565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工龄：萌新</a:t>
            </a:r>
          </a:p>
        </p:txBody>
      </p:sp>
      <p:sp>
        <p:nvSpPr>
          <p:cNvPr id="38" name="剪去对角的矩形 37">
            <a:extLst>
              <a:ext uri="{FF2B5EF4-FFF2-40B4-BE49-F238E27FC236}">
                <a16:creationId xmlns:a16="http://schemas.microsoft.com/office/drawing/2014/main" id="{CD671BDD-2026-DB4D-8EEB-0439D99E1360}"/>
              </a:ext>
            </a:extLst>
          </p:cNvPr>
          <p:cNvSpPr/>
          <p:nvPr/>
        </p:nvSpPr>
        <p:spPr>
          <a:xfrm>
            <a:off x="299827" y="4994349"/>
            <a:ext cx="2613995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爱好：健身、吃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4DF6061-C973-1648-9B68-4E22711F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8" y="5016327"/>
            <a:ext cx="1993267" cy="14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一、工作岗位及职责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48" y="1091647"/>
            <a:ext cx="8915400" cy="59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对岗位与职责的理解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（谈谈你对岗位职责、岗位价值及对标要求的理解，以及完成岗位各项工作及表现高绩效，需要哪些特质、技能、知识）</a:t>
            </a:r>
          </a:p>
        </p:txBody>
      </p:sp>
    </p:spTree>
    <p:extLst>
      <p:ext uri="{BB962C8B-B14F-4D97-AF65-F5344CB8AC3E}">
        <p14:creationId xmlns:p14="http://schemas.microsoft.com/office/powerpoint/2010/main" val="198260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38200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6"/>
            <a:ext cx="8915400" cy="55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试用期的收获和不足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个月的工作，总结有哪些方面的收获和提升？工作中还有哪些做的不到位或需加强的？</a:t>
            </a:r>
          </a:p>
        </p:txBody>
      </p:sp>
    </p:spTree>
    <p:extLst>
      <p:ext uri="{BB962C8B-B14F-4D97-AF65-F5344CB8AC3E}">
        <p14:creationId xmlns:p14="http://schemas.microsoft.com/office/powerpoint/2010/main" val="17681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23686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132114"/>
            <a:ext cx="8915400" cy="484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后续的改进计划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个月的工作情况，针对工作中做的不到位，或能力需加强的，通过怎样的方式和途径进行改进，以及需要经理、总监、部门做哪些支持，整理出改进计划。</a:t>
            </a:r>
          </a:p>
        </p:txBody>
      </p:sp>
    </p:spTree>
    <p:extLst>
      <p:ext uri="{BB962C8B-B14F-4D97-AF65-F5344CB8AC3E}">
        <p14:creationId xmlns:p14="http://schemas.microsoft.com/office/powerpoint/2010/main" val="36308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三、试用期体会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7"/>
            <a:ext cx="8915400" cy="519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对小组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部门的认知和建议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请谈谈对小组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部门在管理、工作流程、氛围、文化等方面的感受，可选择最喜欢和最不习惯的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个方面来表达。也可以参照前一家公司做的好的地方，对小组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部门提出你的意见和建议。</a:t>
            </a:r>
          </a:p>
        </p:txBody>
      </p:sp>
    </p:spTree>
    <p:extLst>
      <p:ext uri="{BB962C8B-B14F-4D97-AF65-F5344CB8AC3E}">
        <p14:creationId xmlns:p14="http://schemas.microsoft.com/office/powerpoint/2010/main" val="387356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9288" y="1755775"/>
            <a:ext cx="5305425" cy="1570038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>
                <a:solidFill>
                  <a:schemeClr val="accent1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Q 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&amp;</a:t>
            </a:r>
            <a:r>
              <a:rPr lang="en-US" altLang="zh-CN" sz="72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 </a:t>
            </a:r>
            <a:r>
              <a:rPr lang="en-US" altLang="zh-CN" sz="138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A</a:t>
            </a:r>
            <a:endParaRPr lang="zh-CN" altLang="en-US" sz="13800" dirty="0">
              <a:solidFill>
                <a:schemeClr val="accent2"/>
              </a:solidFill>
              <a:latin typeface="Algerian" panose="04020705040A02060702" pitchFamily="82" charset="0"/>
              <a:ea typeface="Kozuka Gothic Pro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17800" y="3532188"/>
            <a:ext cx="3771900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4"/>
          <p:cNvSpPr txBox="1">
            <a:spLocks noChangeArrowheads="1"/>
          </p:cNvSpPr>
          <p:nvPr/>
        </p:nvSpPr>
        <p:spPr bwMode="auto">
          <a:xfrm>
            <a:off x="3213100" y="3659188"/>
            <a:ext cx="271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提问答疑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715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</p:tagLst>
</file>

<file path=ppt/theme/theme1.xml><?xml version="1.0" encoding="utf-8"?>
<a:theme xmlns:a="http://schemas.openxmlformats.org/drawingml/2006/main" name="Office 主题">
  <a:themeElements>
    <a:clrScheme name="华勤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10639</TotalTime>
  <Words>542</Words>
  <Application>Microsoft Macintosh PowerPoint</Application>
  <PresentationFormat>全屏显示(4:3)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Algerian</vt:lpstr>
      <vt:lpstr>Arial</vt:lpstr>
      <vt:lpstr>Calibri</vt:lpstr>
      <vt:lpstr>Office 主题</vt:lpstr>
      <vt:lpstr>转正答辩 XBD软件部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马 翔</cp:lastModifiedBy>
  <cp:revision>399</cp:revision>
  <cp:lastPrinted>2018-07-03T03:43:00Z</cp:lastPrinted>
  <dcterms:created xsi:type="dcterms:W3CDTF">2015-10-30T02:09:19Z</dcterms:created>
  <dcterms:modified xsi:type="dcterms:W3CDTF">2020-10-11T13:52:58Z</dcterms:modified>
</cp:coreProperties>
</file>