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58" r:id="rId3"/>
    <p:sldId id="359" r:id="rId4"/>
    <p:sldId id="284" r:id="rId5"/>
    <p:sldId id="324" r:id="rId6"/>
    <p:sldId id="347" r:id="rId7"/>
    <p:sldId id="346" r:id="rId8"/>
    <p:sldId id="353" r:id="rId9"/>
    <p:sldId id="357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DB"/>
    <a:srgbClr val="00B0F0"/>
    <a:srgbClr val="3333CC"/>
    <a:srgbClr val="CCFFFF"/>
    <a:srgbClr val="EC66AB"/>
    <a:srgbClr val="6666FF"/>
    <a:srgbClr val="FFFFFF"/>
    <a:srgbClr val="3366FF"/>
    <a:srgbClr val="4FBAD3"/>
    <a:srgbClr val="57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68819" autoAdjust="0"/>
  </p:normalViewPr>
  <p:slideViewPr>
    <p:cSldViewPr snapToGrid="0">
      <p:cViewPr varScale="1">
        <p:scale>
          <a:sx n="85" d="100"/>
          <a:sy n="85" d="100"/>
        </p:scale>
        <p:origin x="22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6BF6-D629-4231-AA2D-8F72C845C3A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3FA5E-DA98-4EBF-8869-D9BA4A5A9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目录：</a:t>
            </a:r>
            <a:endParaRPr kumimoji="1" lang="en-US" altLang="zh-CN" dirty="0"/>
          </a:p>
          <a:p>
            <a:r>
              <a:rPr kumimoji="1" lang="zh-CN" altLang="en-US" dirty="0"/>
              <a:t>自我介绍</a:t>
            </a:r>
            <a:endParaRPr kumimoji="1" lang="en-US" altLang="zh-CN" dirty="0"/>
          </a:p>
          <a:p>
            <a:r>
              <a:rPr kumimoji="1" lang="zh-CN" altLang="en-US" dirty="0"/>
              <a:t>工作学习成果</a:t>
            </a:r>
            <a:endParaRPr kumimoji="1" lang="en-US" altLang="zh-CN" dirty="0"/>
          </a:p>
          <a:p>
            <a:r>
              <a:rPr kumimoji="1" lang="zh-CN" altLang="en-US" dirty="0"/>
              <a:t>自身的不足与改进</a:t>
            </a:r>
            <a:endParaRPr kumimoji="1" lang="en-US" altLang="zh-CN" dirty="0"/>
          </a:p>
          <a:p>
            <a:r>
              <a:rPr kumimoji="1" lang="zh-CN" altLang="en-US" dirty="0"/>
              <a:t>未来规划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FA5E-DA98-4EBF-8869-D9BA4A5A98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个人简介：</a:t>
            </a:r>
            <a:endParaRPr lang="en-US" altLang="zh-CN" dirty="0"/>
          </a:p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教育背景</a:t>
            </a:r>
            <a:endParaRPr lang="en-US" altLang="zh-CN" dirty="0"/>
          </a:p>
          <a:p>
            <a:r>
              <a:rPr lang="zh-CN" altLang="en-US" dirty="0"/>
              <a:t>部门</a:t>
            </a:r>
            <a:endParaRPr lang="en-US" altLang="zh-CN" dirty="0"/>
          </a:p>
          <a:p>
            <a:r>
              <a:rPr lang="zh-CN" altLang="en-US" dirty="0"/>
              <a:t>入职时间</a:t>
            </a:r>
            <a:endParaRPr lang="en-US" altLang="zh-CN" dirty="0"/>
          </a:p>
          <a:p>
            <a:r>
              <a:rPr lang="zh-CN" altLang="en-US" dirty="0"/>
              <a:t>爱好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2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学习的内容：</a:t>
            </a:r>
            <a:endParaRPr lang="en-US" altLang="zh-CN" dirty="0"/>
          </a:p>
          <a:p>
            <a:r>
              <a:rPr lang="zh-CN" altLang="en-US" dirty="0"/>
              <a:t>安卓的基本知识</a:t>
            </a:r>
            <a:endParaRPr lang="en-US" altLang="zh-CN" dirty="0"/>
          </a:p>
          <a:p>
            <a:r>
              <a:rPr lang="zh-CN" altLang="en-US" dirty="0"/>
              <a:t>安卓源码的架构通过裁剪系统应用</a:t>
            </a:r>
            <a:endParaRPr lang="en-US" altLang="zh-CN" dirty="0"/>
          </a:p>
          <a:p>
            <a:r>
              <a:rPr lang="zh-CN" altLang="en-US" dirty="0"/>
              <a:t>雅迪的</a:t>
            </a:r>
            <a:r>
              <a:rPr lang="en-US" altLang="zh-CN" dirty="0"/>
              <a:t>launcher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对原生的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3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7D481-09E8-4893-BF47-C8885F51E78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36456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841171" y="6136456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78089"/>
            <a:ext cx="8610600" cy="134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993332" y="6001821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1683" y="1963661"/>
            <a:ext cx="2318062" cy="18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1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124097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4097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313" y="2841171"/>
            <a:ext cx="2949178" cy="3347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6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122" y="12573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6200" y="125730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122" y="2857500"/>
            <a:ext cx="2949178" cy="3273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5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2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516391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CT1"/>
          <p:cNvSpPr txBox="1">
            <a:spLocks/>
          </p:cNvSpPr>
          <p:nvPr userDrawn="1"/>
        </p:nvSpPr>
        <p:spPr>
          <a:xfrm>
            <a:off x="2340711" y="1588493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579275" y="4414314"/>
            <a:ext cx="2031325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4495025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2841171" y="4495025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4836658"/>
            <a:ext cx="8515350" cy="15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2725" y="5940813"/>
            <a:ext cx="1952625" cy="479517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478478" y="5993597"/>
            <a:ext cx="239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上海浦东新区科苑路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http://www.huaqin.com/</a:t>
            </a:r>
            <a:endParaRPr lang="zh-CN" altLang="en-US" sz="1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86075" y="5993597"/>
            <a:ext cx="2790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201203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(21)61651266</a:t>
            </a:r>
            <a:b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478478" y="5528392"/>
            <a:ext cx="223651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华勤通讯技术有限公司</a:t>
            </a:r>
            <a:endParaRPr lang="en-US" altLang="zh-CN" sz="16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93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516391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8650" y="6033813"/>
            <a:ext cx="172354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改善人们的沟通与生活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4495025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841171" y="4495025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836658"/>
            <a:ext cx="8515350" cy="15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28650" y="598709"/>
            <a:ext cx="7886700" cy="2387600"/>
          </a:xfrm>
        </p:spPr>
        <p:txBody>
          <a:bodyPr anchor="ctr"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28650" y="2986516"/>
            <a:ext cx="7886700" cy="150850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2725" y="5794055"/>
            <a:ext cx="1952625" cy="4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483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43E3-B70A-4DEB-B948-CF76382204C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36815" y="934081"/>
            <a:ext cx="8515350" cy="89694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8164" y="933575"/>
            <a:ext cx="2619092" cy="8969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12491" y="375829"/>
            <a:ext cx="602859" cy="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7" r:id="rId3"/>
    <p:sldLayoutId id="2147483675" r:id="rId4"/>
    <p:sldLayoutId id="2147483676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4971" y="1349828"/>
            <a:ext cx="8694058" cy="17362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/>
              <a:t>转正答辩</a:t>
            </a:r>
            <a:br>
              <a:rPr lang="en-US" altLang="zh-CN" dirty="0"/>
            </a:br>
            <a:r>
              <a:rPr lang="en-US" altLang="zh-CN" sz="2400" b="0" dirty="0"/>
              <a:t>XBD</a:t>
            </a:r>
            <a:r>
              <a:rPr lang="zh-CN" altLang="en-US" sz="2400" b="0" dirty="0"/>
              <a:t>软件部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24056" y="3429000"/>
            <a:ext cx="2619944" cy="12747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2000" dirty="0"/>
              <a:t>姓名：马翔</a:t>
            </a:r>
            <a:endParaRPr lang="en-US" altLang="zh-CN" sz="2000" dirty="0"/>
          </a:p>
          <a:p>
            <a:pPr algn="l"/>
            <a:r>
              <a:rPr lang="zh-CN" altLang="en-US" sz="2000" dirty="0"/>
              <a:t>经理：石立峰</a:t>
            </a:r>
            <a:endParaRPr lang="en-US" altLang="zh-CN" sz="2000" dirty="0"/>
          </a:p>
          <a:p>
            <a:pPr algn="l"/>
            <a:r>
              <a:rPr lang="zh-CN" altLang="en-US" sz="2000" dirty="0"/>
              <a:t>导师：陶金晶</a:t>
            </a:r>
            <a:endParaRPr lang="en-US" altLang="zh-CN" sz="2000" dirty="0"/>
          </a:p>
          <a:p>
            <a:pPr algn="l"/>
            <a:r>
              <a:rPr lang="zh-CN" altLang="en-US" sz="2000" dirty="0"/>
              <a:t>答辩时间：</a:t>
            </a:r>
            <a:r>
              <a:rPr lang="en-US" altLang="zh-CN" sz="2000" dirty="0"/>
              <a:t>2020.11.2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08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2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转正流程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948490" y="1678197"/>
            <a:ext cx="1584176" cy="69329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员工在系统中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发起转正流程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3616660" y="1678197"/>
            <a:ext cx="2119122" cy="69329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并主持转正答辩会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6338838" y="1772816"/>
            <a:ext cx="1689546" cy="504056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员工自述答辩报告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391523" y="3356992"/>
            <a:ext cx="1584176" cy="508426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评委提问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3579336" y="3112468"/>
            <a:ext cx="2156445" cy="1002332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收集评委意见，形成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结论，上报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947171" y="3234729"/>
            <a:ext cx="1764196" cy="756084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把结果告知员工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20386" y="4684582"/>
            <a:ext cx="8526632" cy="190933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评委组成（员工导师邀请）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部门总监、小组经理、其他组经理、导师、跨领域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跨部门合作伙伴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部门总监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、小组经理、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HRBP、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导师、跨领域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跨部门合作伙伴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,XPM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角色优先）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注意：转正表格提前打印好，表头部分提前填好，并体现答辩职级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0" idx="1"/>
            <a:endCxn id="31" idx="3"/>
          </p:cNvCxnSpPr>
          <p:nvPr/>
        </p:nvCxnSpPr>
        <p:spPr bwMode="auto">
          <a:xfrm flipH="1">
            <a:off x="5735781" y="3611205"/>
            <a:ext cx="655742" cy="2429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>
            <a:stCxn id="29" idx="2"/>
            <a:endCxn id="30" idx="0"/>
          </p:cNvCxnSpPr>
          <p:nvPr/>
        </p:nvCxnSpPr>
        <p:spPr bwMode="auto">
          <a:xfrm>
            <a:off x="7183611" y="2276872"/>
            <a:ext cx="0" cy="108012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28" idx="3"/>
            <a:endCxn id="29" idx="1"/>
          </p:cNvCxnSpPr>
          <p:nvPr/>
        </p:nvCxnSpPr>
        <p:spPr bwMode="auto">
          <a:xfrm>
            <a:off x="5735782" y="2024844"/>
            <a:ext cx="603056" cy="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>
            <a:stCxn id="27" idx="3"/>
            <a:endCxn id="28" idx="1"/>
          </p:cNvCxnSpPr>
          <p:nvPr/>
        </p:nvCxnSpPr>
        <p:spPr bwMode="auto">
          <a:xfrm>
            <a:off x="2532666" y="2024844"/>
            <a:ext cx="1083994" cy="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>
            <a:stCxn id="31" idx="1"/>
            <a:endCxn id="32" idx="3"/>
          </p:cNvCxnSpPr>
          <p:nvPr/>
        </p:nvCxnSpPr>
        <p:spPr bwMode="auto">
          <a:xfrm flipH="1" flipV="1">
            <a:off x="2711367" y="3612771"/>
            <a:ext cx="867969" cy="863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68110"/>
              </p:ext>
            </p:extLst>
          </p:nvPr>
        </p:nvGraphicFramePr>
        <p:xfrm>
          <a:off x="287338" y="1175076"/>
          <a:ext cx="8569324" cy="1521741"/>
        </p:xfrm>
        <a:graphic>
          <a:graphicData uri="http://schemas.openxmlformats.org/drawingml/2006/table">
            <a:tbl>
              <a:tblPr firstRow="1" bandRow="1"/>
              <a:tblGrid>
                <a:gridCol w="185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1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姓       名：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工     号：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部       门：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岗      位：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入职时间：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参加工作时间：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工       龄：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现有职级：</a:t>
                      </a: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3" marR="91443" marT="45716" marB="45716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2034" y="2806148"/>
            <a:ext cx="862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简单介绍工作履历、爱好特长等</a:t>
            </a:r>
          </a:p>
        </p:txBody>
      </p:sp>
    </p:spTree>
    <p:extLst>
      <p:ext uri="{BB962C8B-B14F-4D97-AF65-F5344CB8AC3E}">
        <p14:creationId xmlns:p14="http://schemas.microsoft.com/office/powerpoint/2010/main" val="388102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1770815" y="2868218"/>
            <a:ext cx="1421606" cy="122634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/>
          <a:lstStyle/>
          <a:p>
            <a:pPr algn="ctr">
              <a:defRPr/>
            </a:pPr>
            <a:r>
              <a:rPr lang="zh-CN" altLang="en-US" sz="27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>
            <a:off x="1606509" y="2674145"/>
            <a:ext cx="1750219" cy="1509713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cxnSp>
        <p:nvCxnSpPr>
          <p:cNvPr id="10" name="直接连接符 9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2481616" y="857252"/>
            <a:ext cx="0" cy="1816894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2481616" y="4193381"/>
            <a:ext cx="0" cy="180975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文本框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0" y="2313066"/>
            <a:ext cx="31003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defRPr sz="160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工作岗位及职责</a:t>
            </a:r>
            <a:endParaRPr lang="en-US" altLang="zh-CN" dirty="0"/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H="1">
            <a:off x="4289823" y="2172574"/>
            <a:ext cx="373856" cy="48696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文本框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40994" y="1955879"/>
            <a:ext cx="289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280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081" name="文本框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0" y="3335575"/>
            <a:ext cx="31003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defRPr sz="160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试用期工作总结</a:t>
            </a:r>
            <a:endParaRPr lang="en-US" altLang="zh-CN" dirty="0"/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 flipH="1">
            <a:off x="4289823" y="3186367"/>
            <a:ext cx="373856" cy="488156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文本框 1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40994" y="2969671"/>
            <a:ext cx="289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28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3087" name="文本框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4363944"/>
            <a:ext cx="31003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defRPr sz="160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试用期体会</a:t>
            </a:r>
          </a:p>
        </p:txBody>
      </p: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H="1">
            <a:off x="4289823" y="4220039"/>
            <a:ext cx="373856" cy="486966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文本框 2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40994" y="4003345"/>
            <a:ext cx="289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6196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2800" dirty="0">
              <a:solidFill>
                <a:srgbClr val="006196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93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一、工作岗位及职责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48" y="1091647"/>
            <a:ext cx="8915400" cy="59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对岗位与职责的理解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（谈谈你对岗位职责、岗位价值及对标要求的理解，以及完成岗位各项工作及表现高绩效，需要哪些特质、技能、知识）</a:t>
            </a:r>
          </a:p>
        </p:txBody>
      </p:sp>
    </p:spTree>
    <p:extLst>
      <p:ext uri="{BB962C8B-B14F-4D97-AF65-F5344CB8AC3E}">
        <p14:creationId xmlns:p14="http://schemas.microsoft.com/office/powerpoint/2010/main" val="198260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3000" y="269243"/>
            <a:ext cx="2438200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二、试用期工作总结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097616"/>
            <a:ext cx="8915400" cy="552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试用期的收获和不足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请梳理试用期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个月的工作，总结有哪些方面的收获和提升？工作中还有哪些做的不到位或需加强的？</a:t>
            </a:r>
          </a:p>
        </p:txBody>
      </p:sp>
    </p:spTree>
    <p:extLst>
      <p:ext uri="{BB962C8B-B14F-4D97-AF65-F5344CB8AC3E}">
        <p14:creationId xmlns:p14="http://schemas.microsoft.com/office/powerpoint/2010/main" val="17681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3000" y="269243"/>
            <a:ext cx="2423686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二、试用期工作总结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132114"/>
            <a:ext cx="8915400" cy="484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后续的改进计划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请梳理试用期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个月的工作情况，针对工作中做的不到位，或能力需加强的，通过怎样的方式和途径进行改进，以及需要经理、总监、部门做哪些支持，整理出改进计划。</a:t>
            </a:r>
          </a:p>
        </p:txBody>
      </p:sp>
    </p:spTree>
    <p:extLst>
      <p:ext uri="{BB962C8B-B14F-4D97-AF65-F5344CB8AC3E}">
        <p14:creationId xmlns:p14="http://schemas.microsoft.com/office/powerpoint/2010/main" val="36308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461967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三、试用期体会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097617"/>
            <a:ext cx="8915400" cy="519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对小组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部门的认知和建议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请谈谈对小组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部门在管理、工作流程、氛围、文化等方面的感受，可选择最喜欢和最不习惯的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个方面来表达。也可以参照前一家公司做的好的地方，对小组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部门提出你的意见和建议。</a:t>
            </a:r>
          </a:p>
        </p:txBody>
      </p:sp>
    </p:spTree>
    <p:extLst>
      <p:ext uri="{BB962C8B-B14F-4D97-AF65-F5344CB8AC3E}">
        <p14:creationId xmlns:p14="http://schemas.microsoft.com/office/powerpoint/2010/main" val="387356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9288" y="1755775"/>
            <a:ext cx="5305425" cy="1570038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>
                <a:solidFill>
                  <a:schemeClr val="accent1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Q 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&amp;</a:t>
            </a:r>
            <a:r>
              <a:rPr lang="en-US" altLang="zh-CN" sz="7200" dirty="0">
                <a:solidFill>
                  <a:schemeClr val="accent2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 </a:t>
            </a:r>
            <a:r>
              <a:rPr lang="en-US" altLang="zh-CN" sz="13800" dirty="0">
                <a:solidFill>
                  <a:schemeClr val="accent2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A</a:t>
            </a:r>
            <a:endParaRPr lang="zh-CN" altLang="en-US" sz="13800" dirty="0">
              <a:solidFill>
                <a:schemeClr val="accent2"/>
              </a:solidFill>
              <a:latin typeface="Algerian" panose="04020705040A02060702" pitchFamily="82" charset="0"/>
              <a:ea typeface="Kozuka Gothic Pro B" panose="020B08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717800" y="3532188"/>
            <a:ext cx="3771900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4"/>
          <p:cNvSpPr txBox="1">
            <a:spLocks noChangeArrowheads="1"/>
          </p:cNvSpPr>
          <p:nvPr/>
        </p:nvSpPr>
        <p:spPr bwMode="auto">
          <a:xfrm>
            <a:off x="3213100" y="3659188"/>
            <a:ext cx="271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提问答疑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812999" y="269243"/>
            <a:ext cx="2461967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评委提问</a:t>
            </a: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17155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Isosceles Triangle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Straight Connector 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  <p:tag name="MH_ORDER" val="文本框 15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10341</TotalTime>
  <Words>480</Words>
  <Application>Microsoft Macintosh PowerPoint</Application>
  <PresentationFormat>全屏显示(4:3)</PresentationFormat>
  <Paragraphs>73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华康俪金黑W8</vt:lpstr>
      <vt:lpstr>微软雅黑</vt:lpstr>
      <vt:lpstr>Algerian</vt:lpstr>
      <vt:lpstr>Arial</vt:lpstr>
      <vt:lpstr>Calibri</vt:lpstr>
      <vt:lpstr>Office 主题</vt:lpstr>
      <vt:lpstr>转正答辩 XBD软件部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马 翔</cp:lastModifiedBy>
  <cp:revision>387</cp:revision>
  <cp:lastPrinted>2018-07-03T03:43:00Z</cp:lastPrinted>
  <dcterms:created xsi:type="dcterms:W3CDTF">2015-10-30T02:09:19Z</dcterms:created>
  <dcterms:modified xsi:type="dcterms:W3CDTF">2020-10-08T10:47:41Z</dcterms:modified>
</cp:coreProperties>
</file>