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58" r:id="rId3"/>
    <p:sldId id="284" r:id="rId4"/>
    <p:sldId id="359" r:id="rId5"/>
    <p:sldId id="324" r:id="rId6"/>
    <p:sldId id="360" r:id="rId7"/>
    <p:sldId id="361" r:id="rId8"/>
    <p:sldId id="347" r:id="rId9"/>
    <p:sldId id="346" r:id="rId10"/>
    <p:sldId id="353" r:id="rId11"/>
    <p:sldId id="357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DC"/>
    <a:srgbClr val="F49800"/>
    <a:srgbClr val="0091DB"/>
    <a:srgbClr val="EC66AB"/>
    <a:srgbClr val="00B0F0"/>
    <a:srgbClr val="3333CC"/>
    <a:srgbClr val="CCFFFF"/>
    <a:srgbClr val="6666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1"/>
    <p:restoredTop sz="72115" autoAdjust="0"/>
  </p:normalViewPr>
  <p:slideViewPr>
    <p:cSldViewPr snapToGrid="0">
      <p:cViewPr>
        <p:scale>
          <a:sx n="83" d="100"/>
          <a:sy n="83" d="100"/>
        </p:scale>
        <p:origin x="1112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56BF6-D629-4231-AA2D-8F72C845C3A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3FA5E-DA98-4EBF-8869-D9BA4A5A9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目录：</a:t>
            </a:r>
            <a:endParaRPr kumimoji="1" lang="en-US" altLang="zh-CN" dirty="0"/>
          </a:p>
          <a:p>
            <a:r>
              <a:rPr kumimoji="1" lang="zh-CN" altLang="en-US" dirty="0"/>
              <a:t>自我介绍</a:t>
            </a:r>
            <a:endParaRPr kumimoji="1" lang="en-US" altLang="zh-CN" dirty="0"/>
          </a:p>
          <a:p>
            <a:r>
              <a:rPr kumimoji="1" lang="zh-CN" altLang="en-US" dirty="0"/>
              <a:t>工作学习成果</a:t>
            </a:r>
            <a:endParaRPr kumimoji="1" lang="en-US" altLang="zh-CN" dirty="0"/>
          </a:p>
          <a:p>
            <a:r>
              <a:rPr kumimoji="1" lang="zh-CN" altLang="en-US" dirty="0"/>
              <a:t>自身的不足与改进</a:t>
            </a:r>
            <a:endParaRPr kumimoji="1" lang="en-US" altLang="zh-CN" dirty="0"/>
          </a:p>
          <a:p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3FA5E-DA98-4EBF-8869-D9BA4A5A98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78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7D481-09E8-4893-BF47-C8885F51E78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1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首先是简单的个人介绍，所在的部门是</a:t>
            </a:r>
            <a:r>
              <a:rPr lang="en-US" altLang="zh-CN" dirty="0"/>
              <a:t>XBD</a:t>
            </a:r>
            <a:r>
              <a:rPr lang="zh-CN" altLang="en-US" dirty="0"/>
              <a:t>软件部门的应用开发一组。目前的职级是</a:t>
            </a:r>
            <a:r>
              <a:rPr lang="en-US" altLang="zh-CN" dirty="0"/>
              <a:t>T1B</a:t>
            </a:r>
            <a:r>
              <a:rPr lang="zh-CN" altLang="en-US" dirty="0"/>
              <a:t>，岗位是应用软件开发工程师，也是刚从学校毕业进入职场的老萌新了。平时的爱好大家也都知道的是健身，然后还喜欢尝试各种美食。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2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0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8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学习的内容：</a:t>
            </a:r>
            <a:endParaRPr lang="en-US" altLang="zh-CN" dirty="0"/>
          </a:p>
          <a:p>
            <a:r>
              <a:rPr lang="zh-CN" altLang="en-US" dirty="0"/>
              <a:t>安卓的基本知识</a:t>
            </a:r>
            <a:endParaRPr lang="en-US" altLang="zh-CN" dirty="0"/>
          </a:p>
          <a:p>
            <a:r>
              <a:rPr lang="zh-CN" altLang="en-US" dirty="0"/>
              <a:t>安卓源码的架构通过裁剪系统应用</a:t>
            </a:r>
            <a:endParaRPr lang="en-US" altLang="zh-CN" dirty="0"/>
          </a:p>
          <a:p>
            <a:r>
              <a:rPr lang="zh-CN" altLang="en-US" dirty="0"/>
              <a:t>雅迪的</a:t>
            </a:r>
            <a:r>
              <a:rPr lang="en-US" altLang="zh-CN" dirty="0"/>
              <a:t>launcher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dirty="0"/>
              <a:t>对原生的</a:t>
            </a:r>
            <a:r>
              <a:rPr lang="en-US" altLang="zh-CN" dirty="0"/>
              <a:t>Launcher</a:t>
            </a:r>
            <a:r>
              <a:rPr lang="zh-CN" altLang="en-US" dirty="0"/>
              <a:t>的分析</a:t>
            </a:r>
            <a:endParaRPr lang="en-US" altLang="zh-CN" dirty="0"/>
          </a:p>
          <a:p>
            <a:r>
              <a:rPr lang="zh-CN" altLang="en-US" dirty="0"/>
              <a:t>预研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3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604C-0A6C-48C8-905B-3BEDDF0C63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136456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841171" y="6136456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78089"/>
            <a:ext cx="8610600" cy="134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993332" y="6001821"/>
            <a:ext cx="1733039" cy="379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www.huaqin.com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1683" y="1963661"/>
            <a:ext cx="2318062" cy="18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1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1240971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24097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313" y="2841171"/>
            <a:ext cx="2949178" cy="3347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22" y="12573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6200" y="125730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122" y="2857500"/>
            <a:ext cx="2949178" cy="32734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5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2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CT1"/>
          <p:cNvSpPr txBox="1">
            <a:spLocks/>
          </p:cNvSpPr>
          <p:nvPr userDrawn="1"/>
        </p:nvSpPr>
        <p:spPr>
          <a:xfrm>
            <a:off x="2340711" y="1588493"/>
            <a:ext cx="6174639" cy="131803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0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Thank  You !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579275" y="4414314"/>
            <a:ext cx="2031325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成为卓越的智能产品服务商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940813"/>
            <a:ext cx="1952625" cy="479517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478478" y="5993597"/>
            <a:ext cx="239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上海浦东新区科苑路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http://www.huaqin.com/</a:t>
            </a:r>
            <a:endParaRPr lang="zh-CN" altLang="en-US" sz="1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86075" y="5993597"/>
            <a:ext cx="27908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201203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(21)61651266</a:t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478478" y="5528392"/>
            <a:ext cx="223651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华勤通讯技术有限公司</a:t>
            </a:r>
            <a:endParaRPr lang="en-US" altLang="zh-CN" sz="1600" b="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93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5163911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8650" y="6033813"/>
            <a:ext cx="172354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改善人们的沟通与生活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4495025"/>
            <a:ext cx="2619092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841171" y="4495025"/>
            <a:ext cx="1982716" cy="14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4836658"/>
            <a:ext cx="8515350" cy="15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28650" y="598709"/>
            <a:ext cx="7886700" cy="2387600"/>
          </a:xfrm>
        </p:spPr>
        <p:txBody>
          <a:bodyPr anchor="ctr"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28650" y="2986516"/>
            <a:ext cx="7886700" cy="150850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62725" y="5794055"/>
            <a:ext cx="1952625" cy="4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483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7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43E3-B70A-4DEB-B948-CF76382204C3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85D4-FE74-43EB-BF37-92DE788A74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36815" y="934081"/>
            <a:ext cx="8515350" cy="89694"/>
          </a:xfrm>
          <a:prstGeom prst="rect">
            <a:avLst/>
          </a:prstGeom>
          <a:solidFill>
            <a:srgbClr val="009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8164" y="933575"/>
            <a:ext cx="2619092" cy="89694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12491" y="375829"/>
            <a:ext cx="602859" cy="4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7" r:id="rId3"/>
    <p:sldLayoutId id="2147483675" r:id="rId4"/>
    <p:sldLayoutId id="2147483676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4971" y="1349828"/>
            <a:ext cx="8694058" cy="17362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/>
              <a:t>转正答辩</a:t>
            </a:r>
            <a:br>
              <a:rPr lang="en-US" altLang="zh-CN" dirty="0"/>
            </a:br>
            <a:r>
              <a:rPr lang="en-US" altLang="zh-CN" sz="2400" b="0" dirty="0"/>
              <a:t>XBD</a:t>
            </a:r>
            <a:r>
              <a:rPr lang="zh-CN" altLang="en-US" sz="2400" b="0" dirty="0"/>
              <a:t>软件部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24056" y="3429000"/>
            <a:ext cx="2619944" cy="12747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2000" dirty="0"/>
              <a:t>姓名：马翔</a:t>
            </a:r>
            <a:endParaRPr lang="en-US" altLang="zh-CN" sz="2000" dirty="0"/>
          </a:p>
          <a:p>
            <a:pPr algn="l"/>
            <a:r>
              <a:rPr lang="zh-CN" altLang="en-US" sz="2000" dirty="0"/>
              <a:t>经理：石立峰</a:t>
            </a:r>
            <a:endParaRPr lang="en-US" altLang="zh-CN" sz="2000" dirty="0"/>
          </a:p>
          <a:p>
            <a:pPr algn="l"/>
            <a:r>
              <a:rPr lang="zh-CN" altLang="en-US" sz="2000" dirty="0"/>
              <a:t>导师：陶金晶</a:t>
            </a:r>
            <a:endParaRPr lang="en-US" altLang="zh-CN" sz="2000" dirty="0"/>
          </a:p>
          <a:p>
            <a:pPr algn="l"/>
            <a:r>
              <a:rPr lang="zh-CN" altLang="en-US" sz="2000" dirty="0"/>
              <a:t>答辩时间：</a:t>
            </a:r>
            <a:r>
              <a:rPr lang="en-US" altLang="zh-CN" sz="2000" dirty="0"/>
              <a:t>2020.11.2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08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三、试用期体会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7"/>
            <a:ext cx="8915400" cy="519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对小组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部门的认知和建议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请谈谈对小组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部门在管理、工作流程、氛围、文化等方面的感受，可选择最喜欢和最不习惯的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个方面来表达。也可以参照前一家公司做的好的地方，对小组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部门提出你的意见和建议。</a:t>
            </a:r>
          </a:p>
        </p:txBody>
      </p:sp>
    </p:spTree>
    <p:extLst>
      <p:ext uri="{BB962C8B-B14F-4D97-AF65-F5344CB8AC3E}">
        <p14:creationId xmlns:p14="http://schemas.microsoft.com/office/powerpoint/2010/main" val="387356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9288" y="1755775"/>
            <a:ext cx="5305425" cy="1570038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800" dirty="0">
                <a:solidFill>
                  <a:schemeClr val="accent1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Q 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&amp;</a:t>
            </a:r>
            <a:r>
              <a:rPr lang="en-US" altLang="zh-CN" sz="72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 </a:t>
            </a:r>
            <a:r>
              <a:rPr lang="en-US" altLang="zh-CN" sz="13800" dirty="0">
                <a:solidFill>
                  <a:schemeClr val="accent2"/>
                </a:solidFill>
                <a:latin typeface="Algerian" panose="04020705040A02060702" pitchFamily="82" charset="0"/>
                <a:ea typeface="Malgun Gothic" panose="020B0503020000020004" pitchFamily="34" charset="-127"/>
              </a:rPr>
              <a:t>A</a:t>
            </a:r>
            <a:endParaRPr lang="zh-CN" altLang="en-US" sz="13800" dirty="0">
              <a:solidFill>
                <a:schemeClr val="accent2"/>
              </a:solidFill>
              <a:latin typeface="Algerian" panose="04020705040A02060702" pitchFamily="82" charset="0"/>
              <a:ea typeface="Kozuka Gothic Pro B" panose="020B0800000000000000" pitchFamily="34" charset="-128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717800" y="3532188"/>
            <a:ext cx="3771900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文本框 4"/>
          <p:cNvSpPr txBox="1">
            <a:spLocks noChangeArrowheads="1"/>
          </p:cNvSpPr>
          <p:nvPr/>
        </p:nvSpPr>
        <p:spPr bwMode="auto">
          <a:xfrm>
            <a:off x="3213100" y="3659188"/>
            <a:ext cx="271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提问答疑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剪去单角的矩形 5"/>
          <p:cNvSpPr/>
          <p:nvPr/>
        </p:nvSpPr>
        <p:spPr>
          <a:xfrm>
            <a:off x="812999" y="269243"/>
            <a:ext cx="2461967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715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26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转正流程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948490" y="1678197"/>
            <a:ext cx="1584176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员工在系统中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发起转正流程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3616660" y="1678197"/>
            <a:ext cx="2119122" cy="693293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并主持转正答辩会</a:t>
            </a:r>
          </a:p>
        </p:txBody>
      </p:sp>
      <p:sp>
        <p:nvSpPr>
          <p:cNvPr id="29" name="圆角矩形 28"/>
          <p:cNvSpPr/>
          <p:nvPr/>
        </p:nvSpPr>
        <p:spPr bwMode="auto">
          <a:xfrm>
            <a:off x="6338838" y="1772816"/>
            <a:ext cx="1689546" cy="50405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员工自述答辩报告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391523" y="3356992"/>
            <a:ext cx="1584176" cy="508426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评委提问</a:t>
            </a:r>
          </a:p>
        </p:txBody>
      </p:sp>
      <p:sp>
        <p:nvSpPr>
          <p:cNvPr id="31" name="圆角矩形 30"/>
          <p:cNvSpPr/>
          <p:nvPr/>
        </p:nvSpPr>
        <p:spPr bwMode="auto">
          <a:xfrm>
            <a:off x="3579336" y="3112468"/>
            <a:ext cx="2156445" cy="1002332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收集评委意见，形成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结论，上报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47171" y="3234729"/>
            <a:ext cx="1764196" cy="756084"/>
          </a:xfrm>
          <a:prstGeom prst="round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员工的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把结果告知员工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20386" y="4684582"/>
            <a:ext cx="8526632" cy="190933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评委组成（员工导师邀请）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2B：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部门总监、小组经理、其他组经理、导师、跨领域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部门总监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、小组经理、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HRBP、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导师、跨领域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跨部门合作伙伴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,XPM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角色优先）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注意：转正表格提前打印好，表头部分提前填好，并体现答辩职级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0" idx="1"/>
            <a:endCxn id="31" idx="3"/>
          </p:cNvCxnSpPr>
          <p:nvPr/>
        </p:nvCxnSpPr>
        <p:spPr bwMode="auto">
          <a:xfrm flipH="1">
            <a:off x="5735781" y="3611205"/>
            <a:ext cx="655742" cy="2429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 bwMode="auto">
          <a:xfrm>
            <a:off x="7183611" y="2276872"/>
            <a:ext cx="0" cy="108012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28" idx="3"/>
            <a:endCxn id="29" idx="1"/>
          </p:cNvCxnSpPr>
          <p:nvPr/>
        </p:nvCxnSpPr>
        <p:spPr bwMode="auto">
          <a:xfrm>
            <a:off x="5735782" y="2024844"/>
            <a:ext cx="603056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接箭头连接符 36"/>
          <p:cNvCxnSpPr>
            <a:stCxn id="27" idx="3"/>
            <a:endCxn id="28" idx="1"/>
          </p:cNvCxnSpPr>
          <p:nvPr/>
        </p:nvCxnSpPr>
        <p:spPr bwMode="auto">
          <a:xfrm>
            <a:off x="2532666" y="2024844"/>
            <a:ext cx="1083994" cy="0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/>
          <p:cNvCxnSpPr>
            <a:stCxn id="31" idx="1"/>
            <a:endCxn id="32" idx="3"/>
          </p:cNvCxnSpPr>
          <p:nvPr/>
        </p:nvCxnSpPr>
        <p:spPr bwMode="auto">
          <a:xfrm flipH="1" flipV="1">
            <a:off x="2711367" y="3612771"/>
            <a:ext cx="867969" cy="863"/>
          </a:xfrm>
          <a:prstGeom prst="straightConnector1">
            <a:avLst/>
          </a:prstGeom>
          <a:solidFill>
            <a:srgbClr val="BED1E4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9">
            <a:extLst>
              <a:ext uri="{FF2B5EF4-FFF2-40B4-BE49-F238E27FC236}">
                <a16:creationId xmlns:a16="http://schemas.microsoft.com/office/drawing/2014/main" id="{3DC62910-11EF-0F4A-ABC8-EB22CFDC421E}"/>
              </a:ext>
            </a:extLst>
          </p:cNvPr>
          <p:cNvSpPr txBox="1"/>
          <p:nvPr/>
        </p:nvSpPr>
        <p:spPr>
          <a:xfrm>
            <a:off x="3711600" y="2885452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收获</a:t>
            </a: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D3390B36-6858-3447-8AFE-AFB5F7424386}"/>
              </a:ext>
            </a:extLst>
          </p:cNvPr>
          <p:cNvSpPr txBox="1"/>
          <p:nvPr/>
        </p:nvSpPr>
        <p:spPr>
          <a:xfrm>
            <a:off x="3696569" y="3626170"/>
            <a:ext cx="2006532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不足及改进</a:t>
            </a: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9AA9A1EF-DBD2-AC48-B2F3-A2637661C4CA}"/>
              </a:ext>
            </a:extLst>
          </p:cNvPr>
          <p:cNvSpPr txBox="1"/>
          <p:nvPr/>
        </p:nvSpPr>
        <p:spPr>
          <a:xfrm>
            <a:off x="3700554" y="4366888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sz="2250" dirty="0">
                <a:latin typeface="微软雅黑" panose="020B0503020204020204" charset="-122"/>
                <a:ea typeface="微软雅黑" panose="020B0503020204020204" charset="-122"/>
              </a:rPr>
              <a:t>工作规划</a:t>
            </a: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5D182EAC-4EF1-B043-89C6-54BEE7D8D5A4}"/>
              </a:ext>
            </a:extLst>
          </p:cNvPr>
          <p:cNvSpPr txBox="1"/>
          <p:nvPr/>
        </p:nvSpPr>
        <p:spPr>
          <a:xfrm>
            <a:off x="3711600" y="2144734"/>
            <a:ext cx="2002807" cy="438582"/>
          </a:xfrm>
          <a:prstGeom prst="rect">
            <a:avLst/>
          </a:prstGeom>
          <a:solidFill>
            <a:srgbClr val="0391DC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个人简介</a:t>
            </a: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00327D36-8DDA-984B-8846-DE32A62BA59D}"/>
              </a:ext>
            </a:extLst>
          </p:cNvPr>
          <p:cNvSpPr txBox="1"/>
          <p:nvPr/>
        </p:nvSpPr>
        <p:spPr>
          <a:xfrm>
            <a:off x="2912808" y="2885452"/>
            <a:ext cx="726311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4A7B717B-4D2B-8642-8D59-9E22A04C5BA9}"/>
              </a:ext>
            </a:extLst>
          </p:cNvPr>
          <p:cNvSpPr txBox="1"/>
          <p:nvPr/>
        </p:nvSpPr>
        <p:spPr>
          <a:xfrm>
            <a:off x="2900116" y="3626170"/>
            <a:ext cx="726312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99B35A20-4604-3444-AE94-B2344A5D8E51}"/>
              </a:ext>
            </a:extLst>
          </p:cNvPr>
          <p:cNvSpPr txBox="1"/>
          <p:nvPr/>
        </p:nvSpPr>
        <p:spPr>
          <a:xfrm>
            <a:off x="2912809" y="4366888"/>
            <a:ext cx="711454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en-US" altLang="zh-CN" sz="2250" dirty="0"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0912E1E0-28EC-0743-9E3E-6157AD0FDEA7}"/>
              </a:ext>
            </a:extLst>
          </p:cNvPr>
          <p:cNvSpPr txBox="1"/>
          <p:nvPr/>
        </p:nvSpPr>
        <p:spPr>
          <a:xfrm>
            <a:off x="2912808" y="2144734"/>
            <a:ext cx="726312" cy="438582"/>
          </a:xfrm>
          <a:prstGeom prst="rect">
            <a:avLst/>
          </a:prstGeom>
          <a:solidFill>
            <a:srgbClr val="F49800"/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6370A4-E37E-6345-971C-728E499CAD64}"/>
              </a:ext>
            </a:extLst>
          </p:cNvPr>
          <p:cNvGrpSpPr/>
          <p:nvPr/>
        </p:nvGrpSpPr>
        <p:grpSpPr>
          <a:xfrm>
            <a:off x="289578" y="494333"/>
            <a:ext cx="3222172" cy="1159869"/>
            <a:chOff x="1236651" y="2392140"/>
            <a:chExt cx="3222172" cy="115986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AADCD3-D947-7B41-8D84-698ACBCE56DF}"/>
                </a:ext>
              </a:extLst>
            </p:cNvPr>
            <p:cNvSpPr txBox="1"/>
            <p:nvPr/>
          </p:nvSpPr>
          <p:spPr>
            <a:xfrm>
              <a:off x="1236651" y="2392140"/>
              <a:ext cx="3222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b="1" dirty="0">
                  <a:solidFill>
                    <a:srgbClr val="0091DB"/>
                  </a:solidFill>
                  <a:latin typeface="微软雅黑" panose="020B0503020204020204" charset="-122"/>
                  <a:ea typeface="微软雅黑" panose="020B0503020204020204" charset="-122"/>
                  <a:sym typeface="+mn-lt"/>
                </a:rPr>
                <a:t>目  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079FF4-6759-4A42-AE74-93C89AF64F1A}"/>
                </a:ext>
              </a:extLst>
            </p:cNvPr>
            <p:cNvSpPr txBox="1"/>
            <p:nvPr/>
          </p:nvSpPr>
          <p:spPr>
            <a:xfrm>
              <a:off x="1236651" y="3028789"/>
              <a:ext cx="207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-40" normalizeH="0" baseline="0" noProof="0" dirty="0">
                  <a:ln>
                    <a:noFill/>
                  </a:ln>
                  <a:solidFill>
                    <a:srgbClr val="F49800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  <a:endParaRPr kumimoji="0" lang="zh-CN" altLang="en-US" sz="2800" b="0" i="0" u="none" strike="noStrike" kern="1200" cap="none" spc="-40" normalizeH="0" baseline="0" noProof="0" dirty="0">
                <a:ln>
                  <a:noFill/>
                </a:ln>
                <a:solidFill>
                  <a:srgbClr val="F498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69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单角的矩形 8"/>
          <p:cNvSpPr/>
          <p:nvPr/>
        </p:nvSpPr>
        <p:spPr>
          <a:xfrm>
            <a:off x="0" y="225208"/>
            <a:ext cx="3522610" cy="553587"/>
          </a:xfrm>
          <a:prstGeom prst="snip1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0091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FB09FD1-3892-E54B-AB61-1C5A39BBE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6" y="5007263"/>
            <a:ext cx="1558275" cy="1415885"/>
          </a:xfrm>
          <a:prstGeom prst="rect">
            <a:avLst/>
          </a:prstGeom>
        </p:spPr>
      </p:pic>
      <p:sp>
        <p:nvSpPr>
          <p:cNvPr id="25" name="剪去对角的矩形 24">
            <a:extLst>
              <a:ext uri="{FF2B5EF4-FFF2-40B4-BE49-F238E27FC236}">
                <a16:creationId xmlns:a16="http://schemas.microsoft.com/office/drawing/2014/main" id="{999EBEBC-9106-944F-9886-5CE360220CA1}"/>
              </a:ext>
            </a:extLst>
          </p:cNvPr>
          <p:cNvSpPr/>
          <p:nvPr/>
        </p:nvSpPr>
        <p:spPr>
          <a:xfrm>
            <a:off x="286367" y="1371598"/>
            <a:ext cx="2613998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姓名：马翔</a:t>
            </a:r>
          </a:p>
        </p:txBody>
      </p:sp>
      <p:sp>
        <p:nvSpPr>
          <p:cNvPr id="30" name="剪去对角的矩形 29">
            <a:extLst>
              <a:ext uri="{FF2B5EF4-FFF2-40B4-BE49-F238E27FC236}">
                <a16:creationId xmlns:a16="http://schemas.microsoft.com/office/drawing/2014/main" id="{D13A8917-5C61-5141-9802-5AF933AB9F86}"/>
              </a:ext>
            </a:extLst>
          </p:cNvPr>
          <p:cNvSpPr/>
          <p:nvPr/>
        </p:nvSpPr>
        <p:spPr>
          <a:xfrm>
            <a:off x="3276793" y="1285871"/>
            <a:ext cx="2613998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剪去对角的矩形 30">
            <a:extLst>
              <a:ext uri="{FF2B5EF4-FFF2-40B4-BE49-F238E27FC236}">
                <a16:creationId xmlns:a16="http://schemas.microsoft.com/office/drawing/2014/main" id="{E90C03A9-9BF0-9742-B292-428C58B30487}"/>
              </a:ext>
            </a:extLst>
          </p:cNvPr>
          <p:cNvSpPr/>
          <p:nvPr/>
        </p:nvSpPr>
        <p:spPr>
          <a:xfrm>
            <a:off x="286367" y="2247550"/>
            <a:ext cx="2613996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XBD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软件部</a:t>
            </a:r>
          </a:p>
        </p:txBody>
      </p:sp>
      <p:sp>
        <p:nvSpPr>
          <p:cNvPr id="32" name="剪去对角的矩形 31">
            <a:extLst>
              <a:ext uri="{FF2B5EF4-FFF2-40B4-BE49-F238E27FC236}">
                <a16:creationId xmlns:a16="http://schemas.microsoft.com/office/drawing/2014/main" id="{4A587EEC-318F-684B-B47E-BA66EAA544C0}"/>
              </a:ext>
            </a:extLst>
          </p:cNvPr>
          <p:cNvSpPr/>
          <p:nvPr/>
        </p:nvSpPr>
        <p:spPr>
          <a:xfrm>
            <a:off x="3276793" y="2267735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岗位：应用软件开发</a:t>
            </a:r>
          </a:p>
        </p:txBody>
      </p:sp>
      <p:sp>
        <p:nvSpPr>
          <p:cNvPr id="33" name="剪去对角的矩形 32">
            <a:extLst>
              <a:ext uri="{FF2B5EF4-FFF2-40B4-BE49-F238E27FC236}">
                <a16:creationId xmlns:a16="http://schemas.microsoft.com/office/drawing/2014/main" id="{1CAA1CF4-505D-C145-8645-AC3D2169BF1F}"/>
              </a:ext>
            </a:extLst>
          </p:cNvPr>
          <p:cNvSpPr/>
          <p:nvPr/>
        </p:nvSpPr>
        <p:spPr>
          <a:xfrm>
            <a:off x="286367" y="3161867"/>
            <a:ext cx="2613995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学历：硕士</a:t>
            </a:r>
          </a:p>
        </p:txBody>
      </p:sp>
      <p:sp>
        <p:nvSpPr>
          <p:cNvPr id="34" name="剪去对角的矩形 33">
            <a:extLst>
              <a:ext uri="{FF2B5EF4-FFF2-40B4-BE49-F238E27FC236}">
                <a16:creationId xmlns:a16="http://schemas.microsoft.com/office/drawing/2014/main" id="{401EEA52-28B7-F548-AA90-F9F4780F10AC}"/>
              </a:ext>
            </a:extLst>
          </p:cNvPr>
          <p:cNvSpPr/>
          <p:nvPr/>
        </p:nvSpPr>
        <p:spPr>
          <a:xfrm>
            <a:off x="3276792" y="3161867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毕业院校：江南大学</a:t>
            </a:r>
          </a:p>
        </p:txBody>
      </p:sp>
      <p:sp>
        <p:nvSpPr>
          <p:cNvPr id="36" name="剪去对角的矩形 35">
            <a:extLst>
              <a:ext uri="{FF2B5EF4-FFF2-40B4-BE49-F238E27FC236}">
                <a16:creationId xmlns:a16="http://schemas.microsoft.com/office/drawing/2014/main" id="{3B153340-F384-A641-A9FF-5CC203387761}"/>
              </a:ext>
            </a:extLst>
          </p:cNvPr>
          <p:cNvSpPr/>
          <p:nvPr/>
        </p:nvSpPr>
        <p:spPr>
          <a:xfrm>
            <a:off x="286366" y="4064380"/>
            <a:ext cx="2613996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F4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2020.7.9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剪去对角的矩形 36">
            <a:extLst>
              <a:ext uri="{FF2B5EF4-FFF2-40B4-BE49-F238E27FC236}">
                <a16:creationId xmlns:a16="http://schemas.microsoft.com/office/drawing/2014/main" id="{91E5D0E5-AE09-DA4A-8157-68CEF1C1961F}"/>
              </a:ext>
            </a:extLst>
          </p:cNvPr>
          <p:cNvSpPr/>
          <p:nvPr/>
        </p:nvSpPr>
        <p:spPr>
          <a:xfrm>
            <a:off x="3276792" y="4084565"/>
            <a:ext cx="2613999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工龄：萌新</a:t>
            </a:r>
          </a:p>
        </p:txBody>
      </p:sp>
      <p:sp>
        <p:nvSpPr>
          <p:cNvPr id="38" name="剪去对角的矩形 37">
            <a:extLst>
              <a:ext uri="{FF2B5EF4-FFF2-40B4-BE49-F238E27FC236}">
                <a16:creationId xmlns:a16="http://schemas.microsoft.com/office/drawing/2014/main" id="{CD671BDD-2026-DB4D-8EEB-0439D99E1360}"/>
              </a:ext>
            </a:extLst>
          </p:cNvPr>
          <p:cNvSpPr/>
          <p:nvPr/>
        </p:nvSpPr>
        <p:spPr>
          <a:xfrm>
            <a:off x="299827" y="4994349"/>
            <a:ext cx="2613995" cy="523689"/>
          </a:xfrm>
          <a:prstGeom prst="snip2DiagRect">
            <a:avLst>
              <a:gd name="adj1" fmla="val 46422"/>
              <a:gd name="adj2" fmla="val 23299"/>
            </a:avLst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爱好：健身、吃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4DF6061-C973-1648-9B68-4E22711F5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8" y="5016327"/>
            <a:ext cx="1993267" cy="14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2999" y="269243"/>
            <a:ext cx="2576943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一、工作岗位及职责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48" y="1091647"/>
            <a:ext cx="8915400" cy="591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对岗位与职责的理解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（谈谈你对岗位职责、岗位价值及对标要求的理解，以及完成岗位各项工作及表现高绩效，需要哪些特质、技能、知识）</a:t>
            </a:r>
          </a:p>
        </p:txBody>
      </p:sp>
    </p:spTree>
    <p:extLst>
      <p:ext uri="{BB962C8B-B14F-4D97-AF65-F5344CB8AC3E}">
        <p14:creationId xmlns:p14="http://schemas.microsoft.com/office/powerpoint/2010/main" val="198260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单角的矩形 8"/>
          <p:cNvSpPr/>
          <p:nvPr/>
        </p:nvSpPr>
        <p:spPr>
          <a:xfrm>
            <a:off x="0" y="225208"/>
            <a:ext cx="3522610" cy="553587"/>
          </a:xfrm>
          <a:prstGeom prst="snip1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200" b="1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1C18F-0967-4D4E-8E3C-41A43C3A1D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5" y="3353056"/>
            <a:ext cx="252000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994DDC-EB80-A147-BA09-9760F952971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27" y="1277334"/>
            <a:ext cx="252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C185BA-F076-A844-9247-1F7D25D1770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5" y="1277334"/>
            <a:ext cx="2520000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F34B2-8969-2F4C-BE34-F317E5FB7DA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03" y="3364009"/>
            <a:ext cx="2520000" cy="180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6F1FCF-3079-4B46-B3C6-F1B3853DB265}"/>
              </a:ext>
            </a:extLst>
          </p:cNvPr>
          <p:cNvSpPr/>
          <p:nvPr/>
        </p:nvSpPr>
        <p:spPr>
          <a:xfrm>
            <a:off x="3599527" y="3177153"/>
            <a:ext cx="5391478" cy="108000"/>
          </a:xfrm>
          <a:prstGeom prst="rect">
            <a:avLst/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F95CA6-A660-774E-BDB8-20C40B7CE5F5}"/>
              </a:ext>
            </a:extLst>
          </p:cNvPr>
          <p:cNvSpPr/>
          <p:nvPr/>
        </p:nvSpPr>
        <p:spPr>
          <a:xfrm>
            <a:off x="6241239" y="1261836"/>
            <a:ext cx="108000" cy="3886675"/>
          </a:xfrm>
          <a:prstGeom prst="rect">
            <a:avLst/>
          </a:prstGeom>
          <a:solidFill>
            <a:srgbClr val="039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4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单角的矩形 8"/>
          <p:cNvSpPr/>
          <p:nvPr/>
        </p:nvSpPr>
        <p:spPr>
          <a:xfrm>
            <a:off x="0" y="225208"/>
            <a:ext cx="3522610" cy="553587"/>
          </a:xfrm>
          <a:prstGeom prst="snip1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200" b="1" dirty="0">
              <a:solidFill>
                <a:srgbClr val="0091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右箭头 81">
            <a:extLst>
              <a:ext uri="{FF2B5EF4-FFF2-40B4-BE49-F238E27FC236}">
                <a16:creationId xmlns:a16="http://schemas.microsoft.com/office/drawing/2014/main" id="{6AF06923-42DC-BF43-96C0-F86C1B1607E5}"/>
              </a:ext>
            </a:extLst>
          </p:cNvPr>
          <p:cNvSpPr/>
          <p:nvPr/>
        </p:nvSpPr>
        <p:spPr>
          <a:xfrm rot="16200000" flipH="1" flipV="1">
            <a:off x="3034901" y="483390"/>
            <a:ext cx="1512123" cy="7560000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A5A5A5"/>
          </a:solidFill>
          <a:ln w="6350" cap="flat" cmpd="sng" algn="ctr">
            <a:noFill/>
            <a:prstDash val="solid"/>
            <a:miter lim="800000"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83" name="圆角右箭头 82">
            <a:extLst>
              <a:ext uri="{FF2B5EF4-FFF2-40B4-BE49-F238E27FC236}">
                <a16:creationId xmlns:a16="http://schemas.microsoft.com/office/drawing/2014/main" id="{AB1070FD-9EE3-8A40-89D1-5E638EE419B9}"/>
              </a:ext>
            </a:extLst>
          </p:cNvPr>
          <p:cNvSpPr/>
          <p:nvPr/>
        </p:nvSpPr>
        <p:spPr>
          <a:xfrm rot="5400000" flipH="1">
            <a:off x="2316898" y="89131"/>
            <a:ext cx="1512123" cy="6120000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84" name="圆角右箭头 83">
            <a:extLst>
              <a:ext uri="{FF2B5EF4-FFF2-40B4-BE49-F238E27FC236}">
                <a16:creationId xmlns:a16="http://schemas.microsoft.com/office/drawing/2014/main" id="{2E9ECF9A-7103-9840-88B0-0FD3EFDAC9B2}"/>
              </a:ext>
            </a:extLst>
          </p:cNvPr>
          <p:cNvSpPr/>
          <p:nvPr/>
        </p:nvSpPr>
        <p:spPr>
          <a:xfrm rot="16200000" flipH="1" flipV="1">
            <a:off x="1594900" y="1923391"/>
            <a:ext cx="1512123" cy="4680000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0391DC"/>
          </a:solidFill>
          <a:ln w="6350" cap="flat" cmpd="sng" algn="ctr">
            <a:noFill/>
            <a:prstDash val="solid"/>
            <a:miter lim="800000"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85" name="圆角右箭头 84">
            <a:extLst>
              <a:ext uri="{FF2B5EF4-FFF2-40B4-BE49-F238E27FC236}">
                <a16:creationId xmlns:a16="http://schemas.microsoft.com/office/drawing/2014/main" id="{D6D9FC07-D303-B546-BE7E-2481BE645938}"/>
              </a:ext>
            </a:extLst>
          </p:cNvPr>
          <p:cNvSpPr/>
          <p:nvPr/>
        </p:nvSpPr>
        <p:spPr>
          <a:xfrm rot="5400000" flipH="1">
            <a:off x="882837" y="1529133"/>
            <a:ext cx="1512123" cy="3240000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rgbClr val="F49800"/>
          </a:solidFill>
          <a:ln w="6350" cap="flat" cmpd="sng" algn="ctr">
            <a:noFill/>
            <a:prstDash val="solid"/>
            <a:miter lim="800000"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txBody>
          <a:bodyPr rtlCol="0" anchor="ctr"/>
          <a:lstStyle/>
          <a:p>
            <a:pPr algn="ctr" defTabSz="60963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3200" kern="0">
              <a:solidFill>
                <a:prstClr val="black"/>
              </a:solidFill>
              <a:latin typeface="Calibri" panose="020F0502020204030204"/>
              <a:ea typeface="宋体"/>
            </a:endParaRPr>
          </a:p>
        </p:txBody>
      </p:sp>
      <p:grpSp>
        <p:nvGrpSpPr>
          <p:cNvPr id="86" name="组 35">
            <a:extLst>
              <a:ext uri="{FF2B5EF4-FFF2-40B4-BE49-F238E27FC236}">
                <a16:creationId xmlns:a16="http://schemas.microsoft.com/office/drawing/2014/main" id="{DCB632F9-AC12-9540-9AAD-F4683711896F}"/>
              </a:ext>
            </a:extLst>
          </p:cNvPr>
          <p:cNvGrpSpPr/>
          <p:nvPr/>
        </p:nvGrpSpPr>
        <p:grpSpPr>
          <a:xfrm>
            <a:off x="2064826" y="1286505"/>
            <a:ext cx="1855252" cy="1155010"/>
            <a:chOff x="1952594" y="600633"/>
            <a:chExt cx="1391439" cy="866257"/>
          </a:xfrm>
        </p:grpSpPr>
        <p:sp>
          <p:nvSpPr>
            <p:cNvPr id="87" name="文本框 36">
              <a:extLst>
                <a:ext uri="{FF2B5EF4-FFF2-40B4-BE49-F238E27FC236}">
                  <a16:creationId xmlns:a16="http://schemas.microsoft.com/office/drawing/2014/main" id="{FB22554D-70FF-7D4C-863B-9BEB3BFA6CBB}"/>
                </a:ext>
              </a:extLst>
            </p:cNvPr>
            <p:cNvSpPr txBox="1"/>
            <p:nvPr/>
          </p:nvSpPr>
          <p:spPr>
            <a:xfrm>
              <a:off x="1952594" y="600633"/>
              <a:ext cx="70519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63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0" b="1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JAN.</a:t>
              </a:r>
              <a:endParaRPr kumimoji="1" lang="zh-CN" altLang="en-US" sz="3200" b="1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88" name="文本框 37">
              <a:extLst>
                <a:ext uri="{FF2B5EF4-FFF2-40B4-BE49-F238E27FC236}">
                  <a16:creationId xmlns:a16="http://schemas.microsoft.com/office/drawing/2014/main" id="{2252157C-B96F-7342-ABC3-D4A83A73C92D}"/>
                </a:ext>
              </a:extLst>
            </p:cNvPr>
            <p:cNvSpPr txBox="1"/>
            <p:nvPr/>
          </p:nvSpPr>
          <p:spPr>
            <a:xfrm>
              <a:off x="1952594" y="99762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6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CLICK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HERE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TO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ADD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YOUR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TEXT.</a:t>
              </a:r>
              <a:endParaRPr kumimoji="1" lang="zh-CN" altLang="en-US" sz="1333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89" name="组 38">
            <a:extLst>
              <a:ext uri="{FF2B5EF4-FFF2-40B4-BE49-F238E27FC236}">
                <a16:creationId xmlns:a16="http://schemas.microsoft.com/office/drawing/2014/main" id="{37D5433D-4FEC-DF4F-BD00-DF69B593C9D5}"/>
              </a:ext>
            </a:extLst>
          </p:cNvPr>
          <p:cNvGrpSpPr/>
          <p:nvPr/>
        </p:nvGrpSpPr>
        <p:grpSpPr>
          <a:xfrm>
            <a:off x="3135880" y="5685651"/>
            <a:ext cx="1855252" cy="1155010"/>
            <a:chOff x="2351314" y="3467061"/>
            <a:chExt cx="1391439" cy="866257"/>
          </a:xfrm>
        </p:grpSpPr>
        <p:sp>
          <p:nvSpPr>
            <p:cNvPr id="90" name="文本框 39">
              <a:extLst>
                <a:ext uri="{FF2B5EF4-FFF2-40B4-BE49-F238E27FC236}">
                  <a16:creationId xmlns:a16="http://schemas.microsoft.com/office/drawing/2014/main" id="{C320B7C5-1F89-7545-8F32-BB32F9290DD8}"/>
                </a:ext>
              </a:extLst>
            </p:cNvPr>
            <p:cNvSpPr txBox="1"/>
            <p:nvPr/>
          </p:nvSpPr>
          <p:spPr>
            <a:xfrm>
              <a:off x="2439479" y="3467061"/>
              <a:ext cx="685525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63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0" b="1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FEB.</a:t>
              </a:r>
              <a:endParaRPr kumimoji="1"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1" name="文本框 40">
              <a:extLst>
                <a:ext uri="{FF2B5EF4-FFF2-40B4-BE49-F238E27FC236}">
                  <a16:creationId xmlns:a16="http://schemas.microsoft.com/office/drawing/2014/main" id="{F8CE0F3F-BA51-F846-8741-2A9D2D4A6540}"/>
                </a:ext>
              </a:extLst>
            </p:cNvPr>
            <p:cNvSpPr txBox="1"/>
            <p:nvPr/>
          </p:nvSpPr>
          <p:spPr>
            <a:xfrm>
              <a:off x="2351314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6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CLICK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HERE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TO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ADD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YOUR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Calibri" panose="020F0502020204030204"/>
                  <a:ea typeface="宋体"/>
                </a:rPr>
                <a:t>TEXT.</a:t>
              </a:r>
              <a:endParaRPr kumimoji="1" lang="zh-CN" altLang="en-US" sz="1333" dirty="0">
                <a:solidFill>
                  <a:srgbClr val="ED7D31">
                    <a:lumMod val="60000"/>
                    <a:lumOff val="40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92" name="组 41">
            <a:extLst>
              <a:ext uri="{FF2B5EF4-FFF2-40B4-BE49-F238E27FC236}">
                <a16:creationId xmlns:a16="http://schemas.microsoft.com/office/drawing/2014/main" id="{8128F61F-07BE-2341-9F0E-9A4B1406EE8D}"/>
              </a:ext>
            </a:extLst>
          </p:cNvPr>
          <p:cNvGrpSpPr/>
          <p:nvPr/>
        </p:nvGrpSpPr>
        <p:grpSpPr>
          <a:xfrm>
            <a:off x="5084420" y="1578892"/>
            <a:ext cx="1936472" cy="1155010"/>
            <a:chOff x="3293979" y="608804"/>
            <a:chExt cx="1452354" cy="866257"/>
          </a:xfrm>
        </p:grpSpPr>
        <p:sp>
          <p:nvSpPr>
            <p:cNvPr id="93" name="文本框 42">
              <a:extLst>
                <a:ext uri="{FF2B5EF4-FFF2-40B4-BE49-F238E27FC236}">
                  <a16:creationId xmlns:a16="http://schemas.microsoft.com/office/drawing/2014/main" id="{2A528EFC-C8A6-8741-81B5-13CC46FB93D4}"/>
                </a:ext>
              </a:extLst>
            </p:cNvPr>
            <p:cNvSpPr txBox="1"/>
            <p:nvPr/>
          </p:nvSpPr>
          <p:spPr>
            <a:xfrm>
              <a:off x="3293979" y="608804"/>
              <a:ext cx="850521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63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0" b="1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MAR.</a:t>
              </a:r>
              <a:endParaRPr kumimoji="1" lang="zh-CN" altLang="en-US" sz="32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4" name="文本框 43">
              <a:extLst>
                <a:ext uri="{FF2B5EF4-FFF2-40B4-BE49-F238E27FC236}">
                  <a16:creationId xmlns:a16="http://schemas.microsoft.com/office/drawing/2014/main" id="{194E4D3C-667F-D541-BF93-CF8E0FD3541D}"/>
                </a:ext>
              </a:extLst>
            </p:cNvPr>
            <p:cNvSpPr txBox="1"/>
            <p:nvPr/>
          </p:nvSpPr>
          <p:spPr>
            <a:xfrm>
              <a:off x="3354894" y="1005798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6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CLICK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HERE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TO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ADD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YOUR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TEXT.</a:t>
              </a:r>
              <a:endParaRPr kumimoji="1" lang="zh-CN" altLang="en-US" sz="1333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95" name="组 44">
            <a:extLst>
              <a:ext uri="{FF2B5EF4-FFF2-40B4-BE49-F238E27FC236}">
                <a16:creationId xmlns:a16="http://schemas.microsoft.com/office/drawing/2014/main" id="{BA3C24A9-E267-6944-A911-01C12B4C570F}"/>
              </a:ext>
            </a:extLst>
          </p:cNvPr>
          <p:cNvGrpSpPr/>
          <p:nvPr/>
        </p:nvGrpSpPr>
        <p:grpSpPr>
          <a:xfrm>
            <a:off x="5435791" y="5685651"/>
            <a:ext cx="1855252" cy="1155010"/>
            <a:chOff x="4076247" y="3467061"/>
            <a:chExt cx="1391439" cy="866257"/>
          </a:xfrm>
        </p:grpSpPr>
        <p:sp>
          <p:nvSpPr>
            <p:cNvPr id="96" name="文本框 45">
              <a:extLst>
                <a:ext uri="{FF2B5EF4-FFF2-40B4-BE49-F238E27FC236}">
                  <a16:creationId xmlns:a16="http://schemas.microsoft.com/office/drawing/2014/main" id="{A341337A-FC22-0546-80F9-90ACB3FC2419}"/>
                </a:ext>
              </a:extLst>
            </p:cNvPr>
            <p:cNvSpPr txBox="1"/>
            <p:nvPr/>
          </p:nvSpPr>
          <p:spPr>
            <a:xfrm>
              <a:off x="4093879" y="3467061"/>
              <a:ext cx="74472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63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3200" b="1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APR.</a:t>
              </a:r>
              <a:endParaRPr kumimoji="1" lang="zh-CN" altLang="en-US" sz="3200" b="1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97" name="文本框 46">
              <a:extLst>
                <a:ext uri="{FF2B5EF4-FFF2-40B4-BE49-F238E27FC236}">
                  <a16:creationId xmlns:a16="http://schemas.microsoft.com/office/drawing/2014/main" id="{9F5717E1-9761-7140-8592-CE96564A9FDD}"/>
                </a:ext>
              </a:extLst>
            </p:cNvPr>
            <p:cNvSpPr txBox="1"/>
            <p:nvPr/>
          </p:nvSpPr>
          <p:spPr>
            <a:xfrm>
              <a:off x="4076247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6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CLICK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HERE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TO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ADD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YOUR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  <a:latin typeface="Calibri" panose="020F0502020204030204"/>
                  <a:ea typeface="宋体"/>
                </a:rPr>
                <a:t>TEXT.</a:t>
              </a:r>
              <a:endParaRPr kumimoji="1" lang="zh-CN" altLang="en-US" sz="1333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3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38200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097616"/>
            <a:ext cx="8915400" cy="552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试用期的收获和不足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个月的工作，总结有哪些方面的收获和提升？工作中还有哪些做的不到位或需加强的？</a:t>
            </a:r>
          </a:p>
        </p:txBody>
      </p:sp>
    </p:spTree>
    <p:extLst>
      <p:ext uri="{BB962C8B-B14F-4D97-AF65-F5344CB8AC3E}">
        <p14:creationId xmlns:p14="http://schemas.microsoft.com/office/powerpoint/2010/main" val="17681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243"/>
            <a:ext cx="825524" cy="6904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6" tIns="34273" rIns="68546" bIns="34273" anchor="ctr"/>
          <a:lstStyle/>
          <a:p>
            <a:pPr algn="ctr" defTabSz="816311">
              <a:defRPr/>
            </a:pP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单角的矩形 8"/>
          <p:cNvSpPr/>
          <p:nvPr/>
        </p:nvSpPr>
        <p:spPr>
          <a:xfrm>
            <a:off x="813000" y="269243"/>
            <a:ext cx="2423686" cy="683231"/>
          </a:xfrm>
          <a:prstGeom prst="snip1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二、试用期工作总结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116734" y="338477"/>
            <a:ext cx="579533" cy="593984"/>
          </a:xfrm>
          <a:custGeom>
            <a:avLst/>
            <a:gdLst>
              <a:gd name="T0" fmla="*/ 342531 w 2482850"/>
              <a:gd name="T1" fmla="*/ 1411756 h 2544763"/>
              <a:gd name="T2" fmla="*/ 306547 w 2482850"/>
              <a:gd name="T3" fmla="*/ 1492974 h 2544763"/>
              <a:gd name="T4" fmla="*/ 13579 w 2482850"/>
              <a:gd name="T5" fmla="*/ 1472457 h 2544763"/>
              <a:gd name="T6" fmla="*/ 20029 w 2482850"/>
              <a:gd name="T7" fmla="*/ 1384118 h 2544763"/>
              <a:gd name="T8" fmla="*/ 1841954 w 2482850"/>
              <a:gd name="T9" fmla="*/ 1334060 h 2544763"/>
              <a:gd name="T10" fmla="*/ 1837887 w 2482850"/>
              <a:gd name="T11" fmla="*/ 1604505 h 2544763"/>
              <a:gd name="T12" fmla="*/ 1149584 w 2482850"/>
              <a:gd name="T13" fmla="*/ 1082629 h 2544763"/>
              <a:gd name="T14" fmla="*/ 1326475 w 2482850"/>
              <a:gd name="T15" fmla="*/ 1289240 h 2544763"/>
              <a:gd name="T16" fmla="*/ 574873 w 2482850"/>
              <a:gd name="T17" fmla="*/ 1171589 h 2544763"/>
              <a:gd name="T18" fmla="*/ 1815518 w 2482850"/>
              <a:gd name="T19" fmla="*/ 969269 h 2544763"/>
              <a:gd name="T20" fmla="*/ 1853647 w 2482850"/>
              <a:gd name="T21" fmla="*/ 1234357 h 2544763"/>
              <a:gd name="T22" fmla="*/ 290931 w 2482850"/>
              <a:gd name="T23" fmla="*/ 886711 h 2544763"/>
              <a:gd name="T24" fmla="*/ 345416 w 2482850"/>
              <a:gd name="T25" fmla="*/ 956400 h 2544763"/>
              <a:gd name="T26" fmla="*/ 284141 w 2482850"/>
              <a:gd name="T27" fmla="*/ 1020493 h 2544763"/>
              <a:gd name="T28" fmla="*/ 3055 w 2482850"/>
              <a:gd name="T29" fmla="*/ 973186 h 2544763"/>
              <a:gd name="T30" fmla="*/ 38870 w 2482850"/>
              <a:gd name="T31" fmla="*/ 892137 h 2544763"/>
              <a:gd name="T32" fmla="*/ 1092019 w 2482850"/>
              <a:gd name="T33" fmla="*/ 666011 h 2544763"/>
              <a:gd name="T34" fmla="*/ 1142276 w 2482850"/>
              <a:gd name="T35" fmla="*/ 816768 h 2544763"/>
              <a:gd name="T36" fmla="*/ 1014427 w 2482850"/>
              <a:gd name="T37" fmla="*/ 1013872 h 2544763"/>
              <a:gd name="T38" fmla="*/ 872485 w 2482850"/>
              <a:gd name="T39" fmla="*/ 1026945 h 2544763"/>
              <a:gd name="T40" fmla="*/ 735127 w 2482850"/>
              <a:gd name="T41" fmla="*/ 831198 h 2544763"/>
              <a:gd name="T42" fmla="*/ 767726 w 2482850"/>
              <a:gd name="T43" fmla="*/ 705058 h 2544763"/>
              <a:gd name="T44" fmla="*/ 937004 w 2482850"/>
              <a:gd name="T45" fmla="*/ 631887 h 2544763"/>
              <a:gd name="T46" fmla="*/ 1839921 w 2482850"/>
              <a:gd name="T47" fmla="*/ 646042 h 2544763"/>
              <a:gd name="T48" fmla="*/ 1839921 w 2482850"/>
              <a:gd name="T49" fmla="*/ 916908 h 2544763"/>
              <a:gd name="T50" fmla="*/ 1041836 w 2482850"/>
              <a:gd name="T51" fmla="*/ 497072 h 2544763"/>
              <a:gd name="T52" fmla="*/ 1122120 w 2482850"/>
              <a:gd name="T53" fmla="*/ 564600 h 2544763"/>
              <a:gd name="T54" fmla="*/ 1106537 w 2482850"/>
              <a:gd name="T55" fmla="*/ 695751 h 2544763"/>
              <a:gd name="T56" fmla="*/ 1008639 w 2482850"/>
              <a:gd name="T57" fmla="*/ 596666 h 2544763"/>
              <a:gd name="T58" fmla="*/ 789300 w 2482850"/>
              <a:gd name="T59" fmla="*/ 616178 h 2544763"/>
              <a:gd name="T60" fmla="*/ 727987 w 2482850"/>
              <a:gd name="T61" fmla="*/ 682008 h 2544763"/>
              <a:gd name="T62" fmla="*/ 807762 w 2482850"/>
              <a:gd name="T63" fmla="*/ 502672 h 2544763"/>
              <a:gd name="T64" fmla="*/ 315373 w 2482850"/>
              <a:gd name="T65" fmla="*/ 416928 h 2544763"/>
              <a:gd name="T66" fmla="*/ 338797 w 2482850"/>
              <a:gd name="T67" fmla="*/ 502278 h 2544763"/>
              <a:gd name="T68" fmla="*/ 51431 w 2482850"/>
              <a:gd name="T69" fmla="*/ 538518 h 2544763"/>
              <a:gd name="T70" fmla="*/ 340 w 2482850"/>
              <a:gd name="T71" fmla="*/ 466038 h 2544763"/>
              <a:gd name="T72" fmla="*/ 65010 w 2482850"/>
              <a:gd name="T73" fmla="*/ 405412 h 2544763"/>
              <a:gd name="T74" fmla="*/ 1857375 w 2482850"/>
              <a:gd name="T75" fmla="*/ 519685 h 2544763"/>
              <a:gd name="T76" fmla="*/ 343343 w 2482850"/>
              <a:gd name="T77" fmla="*/ 17148 h 2544763"/>
              <a:gd name="T78" fmla="*/ 191196 w 2482850"/>
              <a:gd name="T79" fmla="*/ 148054 h 2544763"/>
              <a:gd name="T80" fmla="*/ 371159 w 2482850"/>
              <a:gd name="T81" fmla="*/ 432954 h 2544763"/>
              <a:gd name="T82" fmla="*/ 329603 w 2482850"/>
              <a:gd name="T83" fmla="*/ 559954 h 2544763"/>
              <a:gd name="T84" fmla="*/ 345547 w 2482850"/>
              <a:gd name="T85" fmla="*/ 876945 h 2544763"/>
              <a:gd name="T86" fmla="*/ 361661 w 2482850"/>
              <a:gd name="T87" fmla="*/ 1009548 h 2544763"/>
              <a:gd name="T88" fmla="*/ 306875 w 2482850"/>
              <a:gd name="T89" fmla="*/ 1334859 h 2544763"/>
              <a:gd name="T90" fmla="*/ 377944 w 2482850"/>
              <a:gd name="T91" fmla="*/ 1447766 h 2544763"/>
              <a:gd name="T92" fmla="*/ 276513 w 2482850"/>
              <a:gd name="T93" fmla="*/ 1534357 h 2544763"/>
              <a:gd name="T94" fmla="*/ 305009 w 2482850"/>
              <a:gd name="T95" fmla="*/ 1883098 h 2544763"/>
              <a:gd name="T96" fmla="*/ 1657699 w 2482850"/>
              <a:gd name="T97" fmla="*/ 1800412 h 2544763"/>
              <a:gd name="T98" fmla="*/ 1610885 w 2482850"/>
              <a:gd name="T99" fmla="*/ 47879 h 2544763"/>
              <a:gd name="T100" fmla="*/ 1621063 w 2482850"/>
              <a:gd name="T101" fmla="*/ 34297 h 2544763"/>
              <a:gd name="T102" fmla="*/ 1672965 w 2482850"/>
              <a:gd name="T103" fmla="*/ 1807712 h 2544763"/>
              <a:gd name="T104" fmla="*/ 300769 w 2482850"/>
              <a:gd name="T105" fmla="*/ 1899567 h 2544763"/>
              <a:gd name="T106" fmla="*/ 276513 w 2482850"/>
              <a:gd name="T107" fmla="*/ 1517378 h 2544763"/>
              <a:gd name="T108" fmla="*/ 360982 w 2482850"/>
              <a:gd name="T109" fmla="*/ 1445389 h 2544763"/>
              <a:gd name="T110" fmla="*/ 301787 w 2482850"/>
              <a:gd name="T111" fmla="*/ 1351158 h 2544763"/>
              <a:gd name="T112" fmla="*/ 347413 w 2482850"/>
              <a:gd name="T113" fmla="*/ 1000040 h 2544763"/>
              <a:gd name="T114" fmla="*/ 333843 w 2482850"/>
              <a:gd name="T115" fmla="*/ 889679 h 2544763"/>
              <a:gd name="T116" fmla="*/ 320614 w 2482850"/>
              <a:gd name="T117" fmla="*/ 545353 h 2544763"/>
              <a:gd name="T118" fmla="*/ 355215 w 2482850"/>
              <a:gd name="T119" fmla="*/ 439746 h 2544763"/>
              <a:gd name="T120" fmla="*/ 174065 w 2482850"/>
              <a:gd name="T121" fmla="*/ 145506 h 2544763"/>
              <a:gd name="T122" fmla="*/ 343343 w 2482850"/>
              <a:gd name="T123" fmla="*/ 0 h 254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482850" h="2544763">
                <a:moveTo>
                  <a:pt x="86902" y="1822450"/>
                </a:moveTo>
                <a:lnTo>
                  <a:pt x="91667" y="1822450"/>
                </a:lnTo>
                <a:lnTo>
                  <a:pt x="370523" y="1822450"/>
                </a:lnTo>
                <a:lnTo>
                  <a:pt x="375061" y="1822450"/>
                </a:lnTo>
                <a:lnTo>
                  <a:pt x="379826" y="1822903"/>
                </a:lnTo>
                <a:lnTo>
                  <a:pt x="384137" y="1823583"/>
                </a:lnTo>
                <a:lnTo>
                  <a:pt x="388902" y="1824262"/>
                </a:lnTo>
                <a:lnTo>
                  <a:pt x="393213" y="1825395"/>
                </a:lnTo>
                <a:lnTo>
                  <a:pt x="397524" y="1826527"/>
                </a:lnTo>
                <a:lnTo>
                  <a:pt x="401835" y="1827886"/>
                </a:lnTo>
                <a:lnTo>
                  <a:pt x="405919" y="1829472"/>
                </a:lnTo>
                <a:lnTo>
                  <a:pt x="409777" y="1831284"/>
                </a:lnTo>
                <a:lnTo>
                  <a:pt x="414088" y="1833322"/>
                </a:lnTo>
                <a:lnTo>
                  <a:pt x="417718" y="1835587"/>
                </a:lnTo>
                <a:lnTo>
                  <a:pt x="421575" y="1838079"/>
                </a:lnTo>
                <a:lnTo>
                  <a:pt x="425206" y="1840344"/>
                </a:lnTo>
                <a:lnTo>
                  <a:pt x="428609" y="1843062"/>
                </a:lnTo>
                <a:lnTo>
                  <a:pt x="432013" y="1846006"/>
                </a:lnTo>
                <a:lnTo>
                  <a:pt x="434962" y="1848951"/>
                </a:lnTo>
                <a:lnTo>
                  <a:pt x="438139" y="1852122"/>
                </a:lnTo>
                <a:lnTo>
                  <a:pt x="441088" y="1855293"/>
                </a:lnTo>
                <a:lnTo>
                  <a:pt x="443584" y="1858691"/>
                </a:lnTo>
                <a:lnTo>
                  <a:pt x="446307" y="1862315"/>
                </a:lnTo>
                <a:lnTo>
                  <a:pt x="448803" y="1865939"/>
                </a:lnTo>
                <a:lnTo>
                  <a:pt x="450845" y="1869789"/>
                </a:lnTo>
                <a:lnTo>
                  <a:pt x="452887" y="1873640"/>
                </a:lnTo>
                <a:lnTo>
                  <a:pt x="454702" y="1877490"/>
                </a:lnTo>
                <a:lnTo>
                  <a:pt x="456291" y="1881794"/>
                </a:lnTo>
                <a:lnTo>
                  <a:pt x="457879" y="1885871"/>
                </a:lnTo>
                <a:lnTo>
                  <a:pt x="459240" y="1890401"/>
                </a:lnTo>
                <a:lnTo>
                  <a:pt x="460148" y="1894704"/>
                </a:lnTo>
                <a:lnTo>
                  <a:pt x="461055" y="1899008"/>
                </a:lnTo>
                <a:lnTo>
                  <a:pt x="461509" y="1903538"/>
                </a:lnTo>
                <a:lnTo>
                  <a:pt x="461736" y="1908068"/>
                </a:lnTo>
                <a:lnTo>
                  <a:pt x="461963" y="1912824"/>
                </a:lnTo>
                <a:lnTo>
                  <a:pt x="461736" y="1917581"/>
                </a:lnTo>
                <a:lnTo>
                  <a:pt x="461509" y="1922111"/>
                </a:lnTo>
                <a:lnTo>
                  <a:pt x="461055" y="1926641"/>
                </a:lnTo>
                <a:lnTo>
                  <a:pt x="460148" y="1930945"/>
                </a:lnTo>
                <a:lnTo>
                  <a:pt x="459240" y="1935248"/>
                </a:lnTo>
                <a:lnTo>
                  <a:pt x="457879" y="1939778"/>
                </a:lnTo>
                <a:lnTo>
                  <a:pt x="456291" y="1943855"/>
                </a:lnTo>
                <a:lnTo>
                  <a:pt x="454702" y="1947932"/>
                </a:lnTo>
                <a:lnTo>
                  <a:pt x="452887" y="1952009"/>
                </a:lnTo>
                <a:lnTo>
                  <a:pt x="450845" y="1955860"/>
                </a:lnTo>
                <a:lnTo>
                  <a:pt x="448803" y="1959710"/>
                </a:lnTo>
                <a:lnTo>
                  <a:pt x="446307" y="1963334"/>
                </a:lnTo>
                <a:lnTo>
                  <a:pt x="443584" y="1966958"/>
                </a:lnTo>
                <a:lnTo>
                  <a:pt x="441088" y="1970356"/>
                </a:lnTo>
                <a:lnTo>
                  <a:pt x="438139" y="1973753"/>
                </a:lnTo>
                <a:lnTo>
                  <a:pt x="434962" y="1976698"/>
                </a:lnTo>
                <a:lnTo>
                  <a:pt x="432013" y="1979643"/>
                </a:lnTo>
                <a:lnTo>
                  <a:pt x="428609" y="1982587"/>
                </a:lnTo>
                <a:lnTo>
                  <a:pt x="425206" y="1985305"/>
                </a:lnTo>
                <a:lnTo>
                  <a:pt x="421575" y="1988023"/>
                </a:lnTo>
                <a:lnTo>
                  <a:pt x="417718" y="1990288"/>
                </a:lnTo>
                <a:lnTo>
                  <a:pt x="414088" y="1992327"/>
                </a:lnTo>
                <a:lnTo>
                  <a:pt x="409777" y="1994365"/>
                </a:lnTo>
                <a:lnTo>
                  <a:pt x="405919" y="1996177"/>
                </a:lnTo>
                <a:lnTo>
                  <a:pt x="401835" y="1997763"/>
                </a:lnTo>
                <a:lnTo>
                  <a:pt x="397524" y="1999348"/>
                </a:lnTo>
                <a:lnTo>
                  <a:pt x="393213" y="2000254"/>
                </a:lnTo>
                <a:lnTo>
                  <a:pt x="388902" y="2001387"/>
                </a:lnTo>
                <a:lnTo>
                  <a:pt x="384137" y="2002066"/>
                </a:lnTo>
                <a:lnTo>
                  <a:pt x="379826" y="2002972"/>
                </a:lnTo>
                <a:lnTo>
                  <a:pt x="375061" y="2003199"/>
                </a:lnTo>
                <a:lnTo>
                  <a:pt x="370523" y="2003425"/>
                </a:lnTo>
                <a:lnTo>
                  <a:pt x="91667" y="2003425"/>
                </a:lnTo>
                <a:lnTo>
                  <a:pt x="86902" y="2003199"/>
                </a:lnTo>
                <a:lnTo>
                  <a:pt x="82364" y="2002972"/>
                </a:lnTo>
                <a:lnTo>
                  <a:pt x="77599" y="2002066"/>
                </a:lnTo>
                <a:lnTo>
                  <a:pt x="73288" y="2001387"/>
                </a:lnTo>
                <a:lnTo>
                  <a:pt x="68750" y="2000254"/>
                </a:lnTo>
                <a:lnTo>
                  <a:pt x="64439" y="1999348"/>
                </a:lnTo>
                <a:lnTo>
                  <a:pt x="60128" y="1997763"/>
                </a:lnTo>
                <a:lnTo>
                  <a:pt x="56044" y="1996177"/>
                </a:lnTo>
                <a:lnTo>
                  <a:pt x="51959" y="1994365"/>
                </a:lnTo>
                <a:lnTo>
                  <a:pt x="48102" y="1992327"/>
                </a:lnTo>
                <a:lnTo>
                  <a:pt x="44245" y="1990288"/>
                </a:lnTo>
                <a:lnTo>
                  <a:pt x="40615" y="1988023"/>
                </a:lnTo>
                <a:lnTo>
                  <a:pt x="36757" y="1985305"/>
                </a:lnTo>
                <a:lnTo>
                  <a:pt x="33581" y="1982587"/>
                </a:lnTo>
                <a:lnTo>
                  <a:pt x="30177" y="1979643"/>
                </a:lnTo>
                <a:lnTo>
                  <a:pt x="26774" y="1976698"/>
                </a:lnTo>
                <a:lnTo>
                  <a:pt x="23824" y="1973753"/>
                </a:lnTo>
                <a:lnTo>
                  <a:pt x="21101" y="1970356"/>
                </a:lnTo>
                <a:lnTo>
                  <a:pt x="18152" y="1966958"/>
                </a:lnTo>
                <a:lnTo>
                  <a:pt x="15656" y="1963334"/>
                </a:lnTo>
                <a:lnTo>
                  <a:pt x="13160" y="1959710"/>
                </a:lnTo>
                <a:lnTo>
                  <a:pt x="11118" y="1955860"/>
                </a:lnTo>
                <a:lnTo>
                  <a:pt x="9076" y="1952009"/>
                </a:lnTo>
                <a:lnTo>
                  <a:pt x="7261" y="1947932"/>
                </a:lnTo>
                <a:lnTo>
                  <a:pt x="5446" y="1943855"/>
                </a:lnTo>
                <a:lnTo>
                  <a:pt x="4084" y="1939778"/>
                </a:lnTo>
                <a:lnTo>
                  <a:pt x="2950" y="1935248"/>
                </a:lnTo>
                <a:lnTo>
                  <a:pt x="1815" y="1930945"/>
                </a:lnTo>
                <a:lnTo>
                  <a:pt x="1134" y="1926641"/>
                </a:lnTo>
                <a:lnTo>
                  <a:pt x="454" y="1922111"/>
                </a:lnTo>
                <a:lnTo>
                  <a:pt x="0" y="1917581"/>
                </a:lnTo>
                <a:lnTo>
                  <a:pt x="0" y="1912824"/>
                </a:lnTo>
                <a:lnTo>
                  <a:pt x="0" y="1908068"/>
                </a:lnTo>
                <a:lnTo>
                  <a:pt x="454" y="1903538"/>
                </a:lnTo>
                <a:lnTo>
                  <a:pt x="1134" y="1899008"/>
                </a:lnTo>
                <a:lnTo>
                  <a:pt x="1815" y="1894704"/>
                </a:lnTo>
                <a:lnTo>
                  <a:pt x="2950" y="1890401"/>
                </a:lnTo>
                <a:lnTo>
                  <a:pt x="4084" y="1885871"/>
                </a:lnTo>
                <a:lnTo>
                  <a:pt x="5446" y="1881794"/>
                </a:lnTo>
                <a:lnTo>
                  <a:pt x="7261" y="1877490"/>
                </a:lnTo>
                <a:lnTo>
                  <a:pt x="9076" y="1873640"/>
                </a:lnTo>
                <a:lnTo>
                  <a:pt x="11118" y="1869789"/>
                </a:lnTo>
                <a:lnTo>
                  <a:pt x="13160" y="1865939"/>
                </a:lnTo>
                <a:lnTo>
                  <a:pt x="15656" y="1862315"/>
                </a:lnTo>
                <a:lnTo>
                  <a:pt x="18152" y="1858691"/>
                </a:lnTo>
                <a:lnTo>
                  <a:pt x="21101" y="1855293"/>
                </a:lnTo>
                <a:lnTo>
                  <a:pt x="23824" y="1852122"/>
                </a:lnTo>
                <a:lnTo>
                  <a:pt x="26774" y="1848951"/>
                </a:lnTo>
                <a:lnTo>
                  <a:pt x="30177" y="1846006"/>
                </a:lnTo>
                <a:lnTo>
                  <a:pt x="33581" y="1843062"/>
                </a:lnTo>
                <a:lnTo>
                  <a:pt x="36757" y="1840344"/>
                </a:lnTo>
                <a:lnTo>
                  <a:pt x="40615" y="1838079"/>
                </a:lnTo>
                <a:lnTo>
                  <a:pt x="44245" y="1835587"/>
                </a:lnTo>
                <a:lnTo>
                  <a:pt x="48102" y="1833322"/>
                </a:lnTo>
                <a:lnTo>
                  <a:pt x="51959" y="1831284"/>
                </a:lnTo>
                <a:lnTo>
                  <a:pt x="56044" y="1829472"/>
                </a:lnTo>
                <a:lnTo>
                  <a:pt x="60128" y="1827886"/>
                </a:lnTo>
                <a:lnTo>
                  <a:pt x="64439" y="1826527"/>
                </a:lnTo>
                <a:lnTo>
                  <a:pt x="68750" y="1825395"/>
                </a:lnTo>
                <a:lnTo>
                  <a:pt x="73288" y="1824262"/>
                </a:lnTo>
                <a:lnTo>
                  <a:pt x="77599" y="1823583"/>
                </a:lnTo>
                <a:lnTo>
                  <a:pt x="82364" y="1822903"/>
                </a:lnTo>
                <a:lnTo>
                  <a:pt x="86902" y="1822450"/>
                </a:lnTo>
                <a:close/>
                <a:moveTo>
                  <a:pt x="2282825" y="1685925"/>
                </a:moveTo>
                <a:lnTo>
                  <a:pt x="2412173" y="1745797"/>
                </a:lnTo>
                <a:lnTo>
                  <a:pt x="2422140" y="1750786"/>
                </a:lnTo>
                <a:lnTo>
                  <a:pt x="2426897" y="1753281"/>
                </a:lnTo>
                <a:lnTo>
                  <a:pt x="2431201" y="1756002"/>
                </a:lnTo>
                <a:lnTo>
                  <a:pt x="2435732" y="1758724"/>
                </a:lnTo>
                <a:lnTo>
                  <a:pt x="2439583" y="1761445"/>
                </a:lnTo>
                <a:lnTo>
                  <a:pt x="2443434" y="1764166"/>
                </a:lnTo>
                <a:lnTo>
                  <a:pt x="2447058" y="1767115"/>
                </a:lnTo>
                <a:lnTo>
                  <a:pt x="2450456" y="1769836"/>
                </a:lnTo>
                <a:lnTo>
                  <a:pt x="2453628" y="1773011"/>
                </a:lnTo>
                <a:lnTo>
                  <a:pt x="2456799" y="1775959"/>
                </a:lnTo>
                <a:lnTo>
                  <a:pt x="2459518" y="1778907"/>
                </a:lnTo>
                <a:lnTo>
                  <a:pt x="2462236" y="1782082"/>
                </a:lnTo>
                <a:lnTo>
                  <a:pt x="2464501" y="1785257"/>
                </a:lnTo>
                <a:lnTo>
                  <a:pt x="2466766" y="1788432"/>
                </a:lnTo>
                <a:lnTo>
                  <a:pt x="2468805" y="1791607"/>
                </a:lnTo>
                <a:lnTo>
                  <a:pt x="2470617" y="1794782"/>
                </a:lnTo>
                <a:lnTo>
                  <a:pt x="2472430" y="1798184"/>
                </a:lnTo>
                <a:lnTo>
                  <a:pt x="2474015" y="1801813"/>
                </a:lnTo>
                <a:lnTo>
                  <a:pt x="2475601" y="1805215"/>
                </a:lnTo>
                <a:lnTo>
                  <a:pt x="2477866" y="1812245"/>
                </a:lnTo>
                <a:lnTo>
                  <a:pt x="2479905" y="1819502"/>
                </a:lnTo>
                <a:lnTo>
                  <a:pt x="2481264" y="1826986"/>
                </a:lnTo>
                <a:lnTo>
                  <a:pt x="2482397" y="1834697"/>
                </a:lnTo>
                <a:lnTo>
                  <a:pt x="2482850" y="1842861"/>
                </a:lnTo>
                <a:lnTo>
                  <a:pt x="2482850" y="1851025"/>
                </a:lnTo>
                <a:lnTo>
                  <a:pt x="2482850" y="2068286"/>
                </a:lnTo>
                <a:lnTo>
                  <a:pt x="2482850" y="2076677"/>
                </a:lnTo>
                <a:lnTo>
                  <a:pt x="2482397" y="2084388"/>
                </a:lnTo>
                <a:lnTo>
                  <a:pt x="2481264" y="2092326"/>
                </a:lnTo>
                <a:lnTo>
                  <a:pt x="2479905" y="2099810"/>
                </a:lnTo>
                <a:lnTo>
                  <a:pt x="2477866" y="2107067"/>
                </a:lnTo>
                <a:lnTo>
                  <a:pt x="2475601" y="2114324"/>
                </a:lnTo>
                <a:lnTo>
                  <a:pt x="2474015" y="2117726"/>
                </a:lnTo>
                <a:lnTo>
                  <a:pt x="2472430" y="2121127"/>
                </a:lnTo>
                <a:lnTo>
                  <a:pt x="2470617" y="2124302"/>
                </a:lnTo>
                <a:lnTo>
                  <a:pt x="2468805" y="2127704"/>
                </a:lnTo>
                <a:lnTo>
                  <a:pt x="2466766" y="2130879"/>
                </a:lnTo>
                <a:lnTo>
                  <a:pt x="2464501" y="2134281"/>
                </a:lnTo>
                <a:lnTo>
                  <a:pt x="2462236" y="2137456"/>
                </a:lnTo>
                <a:lnTo>
                  <a:pt x="2459518" y="2140404"/>
                </a:lnTo>
                <a:lnTo>
                  <a:pt x="2456799" y="2143352"/>
                </a:lnTo>
                <a:lnTo>
                  <a:pt x="2453628" y="2146527"/>
                </a:lnTo>
                <a:lnTo>
                  <a:pt x="2450456" y="2149249"/>
                </a:lnTo>
                <a:lnTo>
                  <a:pt x="2447058" y="2152197"/>
                </a:lnTo>
                <a:lnTo>
                  <a:pt x="2443434" y="2154919"/>
                </a:lnTo>
                <a:lnTo>
                  <a:pt x="2439583" y="2157867"/>
                </a:lnTo>
                <a:lnTo>
                  <a:pt x="2435732" y="2160588"/>
                </a:lnTo>
                <a:lnTo>
                  <a:pt x="2431201" y="2163310"/>
                </a:lnTo>
                <a:lnTo>
                  <a:pt x="2426897" y="2165804"/>
                </a:lnTo>
                <a:lnTo>
                  <a:pt x="2422140" y="2168526"/>
                </a:lnTo>
                <a:lnTo>
                  <a:pt x="2412173" y="2173742"/>
                </a:lnTo>
                <a:lnTo>
                  <a:pt x="2282825" y="2233613"/>
                </a:lnTo>
                <a:lnTo>
                  <a:pt x="2282825" y="1685925"/>
                </a:lnTo>
                <a:close/>
                <a:moveTo>
                  <a:pt x="1216535" y="1436687"/>
                </a:moveTo>
                <a:lnTo>
                  <a:pt x="1274253" y="1436687"/>
                </a:lnTo>
                <a:lnTo>
                  <a:pt x="1303338" y="1492629"/>
                </a:lnTo>
                <a:lnTo>
                  <a:pt x="1283046" y="1513778"/>
                </a:lnTo>
                <a:lnTo>
                  <a:pt x="1301534" y="1642262"/>
                </a:lnTo>
                <a:lnTo>
                  <a:pt x="1245394" y="1852612"/>
                </a:lnTo>
                <a:lnTo>
                  <a:pt x="1189254" y="1642262"/>
                </a:lnTo>
                <a:lnTo>
                  <a:pt x="1207516" y="1513778"/>
                </a:lnTo>
                <a:lnTo>
                  <a:pt x="1187450" y="1492629"/>
                </a:lnTo>
                <a:lnTo>
                  <a:pt x="1216535" y="1436687"/>
                </a:lnTo>
                <a:close/>
                <a:moveTo>
                  <a:pt x="1389519" y="1379537"/>
                </a:moveTo>
                <a:lnTo>
                  <a:pt x="1401785" y="1384753"/>
                </a:lnTo>
                <a:lnTo>
                  <a:pt x="1434494" y="1399267"/>
                </a:lnTo>
                <a:lnTo>
                  <a:pt x="1456754" y="1409246"/>
                </a:lnTo>
                <a:lnTo>
                  <a:pt x="1481740" y="1420358"/>
                </a:lnTo>
                <a:lnTo>
                  <a:pt x="1508543" y="1432831"/>
                </a:lnTo>
                <a:lnTo>
                  <a:pt x="1536709" y="1446212"/>
                </a:lnTo>
                <a:lnTo>
                  <a:pt x="1565557" y="1460273"/>
                </a:lnTo>
                <a:lnTo>
                  <a:pt x="1593950" y="1474560"/>
                </a:lnTo>
                <a:lnTo>
                  <a:pt x="1607578" y="1481818"/>
                </a:lnTo>
                <a:lnTo>
                  <a:pt x="1621207" y="1489075"/>
                </a:lnTo>
                <a:lnTo>
                  <a:pt x="1634154" y="1496105"/>
                </a:lnTo>
                <a:lnTo>
                  <a:pt x="1646647" y="1503362"/>
                </a:lnTo>
                <a:lnTo>
                  <a:pt x="1658232" y="1509939"/>
                </a:lnTo>
                <a:lnTo>
                  <a:pt x="1669589" y="1516743"/>
                </a:lnTo>
                <a:lnTo>
                  <a:pt x="1679584" y="1523546"/>
                </a:lnTo>
                <a:lnTo>
                  <a:pt x="1688669" y="1529669"/>
                </a:lnTo>
                <a:lnTo>
                  <a:pt x="1697074" y="1536019"/>
                </a:lnTo>
                <a:lnTo>
                  <a:pt x="1704115" y="1541689"/>
                </a:lnTo>
                <a:lnTo>
                  <a:pt x="1707068" y="1544410"/>
                </a:lnTo>
                <a:lnTo>
                  <a:pt x="1709794" y="1547132"/>
                </a:lnTo>
                <a:lnTo>
                  <a:pt x="1712292" y="1549853"/>
                </a:lnTo>
                <a:lnTo>
                  <a:pt x="1714337" y="1552348"/>
                </a:lnTo>
                <a:lnTo>
                  <a:pt x="1716154" y="1554843"/>
                </a:lnTo>
                <a:lnTo>
                  <a:pt x="1717971" y="1558018"/>
                </a:lnTo>
                <a:lnTo>
                  <a:pt x="1721833" y="1565048"/>
                </a:lnTo>
                <a:lnTo>
                  <a:pt x="1726148" y="1573666"/>
                </a:lnTo>
                <a:lnTo>
                  <a:pt x="1730237" y="1583191"/>
                </a:lnTo>
                <a:lnTo>
                  <a:pt x="1734326" y="1593850"/>
                </a:lnTo>
                <a:lnTo>
                  <a:pt x="1738869" y="1605416"/>
                </a:lnTo>
                <a:lnTo>
                  <a:pt x="1742957" y="1618116"/>
                </a:lnTo>
                <a:lnTo>
                  <a:pt x="1747500" y="1631269"/>
                </a:lnTo>
                <a:lnTo>
                  <a:pt x="1751816" y="1645330"/>
                </a:lnTo>
                <a:lnTo>
                  <a:pt x="1755904" y="1659844"/>
                </a:lnTo>
                <a:lnTo>
                  <a:pt x="1764536" y="1690460"/>
                </a:lnTo>
                <a:lnTo>
                  <a:pt x="1773168" y="1722210"/>
                </a:lnTo>
                <a:lnTo>
                  <a:pt x="1781118" y="1753960"/>
                </a:lnTo>
                <a:lnTo>
                  <a:pt x="1788613" y="1785030"/>
                </a:lnTo>
                <a:lnTo>
                  <a:pt x="1795428" y="1814966"/>
                </a:lnTo>
                <a:lnTo>
                  <a:pt x="1801561" y="1842180"/>
                </a:lnTo>
                <a:lnTo>
                  <a:pt x="1807012" y="1866446"/>
                </a:lnTo>
                <a:lnTo>
                  <a:pt x="1814962" y="1902505"/>
                </a:lnTo>
                <a:lnTo>
                  <a:pt x="1817688" y="1916112"/>
                </a:lnTo>
                <a:lnTo>
                  <a:pt x="1244600" y="1916112"/>
                </a:lnTo>
                <a:lnTo>
                  <a:pt x="1389519" y="1379537"/>
                </a:lnTo>
                <a:close/>
                <a:moveTo>
                  <a:pt x="1100083" y="1379537"/>
                </a:moveTo>
                <a:lnTo>
                  <a:pt x="1244600" y="1916112"/>
                </a:lnTo>
                <a:lnTo>
                  <a:pt x="673100" y="1916112"/>
                </a:lnTo>
                <a:lnTo>
                  <a:pt x="676045" y="1902505"/>
                </a:lnTo>
                <a:lnTo>
                  <a:pt x="683520" y="1866446"/>
                </a:lnTo>
                <a:lnTo>
                  <a:pt x="688956" y="1842180"/>
                </a:lnTo>
                <a:lnTo>
                  <a:pt x="695072" y="1814966"/>
                </a:lnTo>
                <a:lnTo>
                  <a:pt x="702094" y="1785030"/>
                </a:lnTo>
                <a:lnTo>
                  <a:pt x="709569" y="1753960"/>
                </a:lnTo>
                <a:lnTo>
                  <a:pt x="717724" y="1722210"/>
                </a:lnTo>
                <a:lnTo>
                  <a:pt x="725878" y="1690460"/>
                </a:lnTo>
                <a:lnTo>
                  <a:pt x="734486" y="1659844"/>
                </a:lnTo>
                <a:lnTo>
                  <a:pt x="739016" y="1645330"/>
                </a:lnTo>
                <a:lnTo>
                  <a:pt x="743320" y="1631269"/>
                </a:lnTo>
                <a:lnTo>
                  <a:pt x="747397" y="1618116"/>
                </a:lnTo>
                <a:lnTo>
                  <a:pt x="751928" y="1605416"/>
                </a:lnTo>
                <a:lnTo>
                  <a:pt x="756005" y="1593850"/>
                </a:lnTo>
                <a:lnTo>
                  <a:pt x="760082" y="1583191"/>
                </a:lnTo>
                <a:lnTo>
                  <a:pt x="764386" y="1573666"/>
                </a:lnTo>
                <a:lnTo>
                  <a:pt x="768463" y="1565048"/>
                </a:lnTo>
                <a:lnTo>
                  <a:pt x="772314" y="1558018"/>
                </a:lnTo>
                <a:lnTo>
                  <a:pt x="774353" y="1554843"/>
                </a:lnTo>
                <a:lnTo>
                  <a:pt x="776165" y="1552348"/>
                </a:lnTo>
                <a:lnTo>
                  <a:pt x="778203" y="1549853"/>
                </a:lnTo>
                <a:lnTo>
                  <a:pt x="780695" y="1547132"/>
                </a:lnTo>
                <a:lnTo>
                  <a:pt x="783413" y="1544410"/>
                </a:lnTo>
                <a:lnTo>
                  <a:pt x="786358" y="1541689"/>
                </a:lnTo>
                <a:lnTo>
                  <a:pt x="793607" y="1536019"/>
                </a:lnTo>
                <a:lnTo>
                  <a:pt x="801535" y="1529669"/>
                </a:lnTo>
                <a:lnTo>
                  <a:pt x="810822" y="1523546"/>
                </a:lnTo>
                <a:lnTo>
                  <a:pt x="821015" y="1516743"/>
                </a:lnTo>
                <a:lnTo>
                  <a:pt x="831888" y="1509939"/>
                </a:lnTo>
                <a:lnTo>
                  <a:pt x="843893" y="1503362"/>
                </a:lnTo>
                <a:lnTo>
                  <a:pt x="855898" y="1496105"/>
                </a:lnTo>
                <a:lnTo>
                  <a:pt x="869263" y="1489075"/>
                </a:lnTo>
                <a:lnTo>
                  <a:pt x="882401" y="1481818"/>
                </a:lnTo>
                <a:lnTo>
                  <a:pt x="896445" y="1474560"/>
                </a:lnTo>
                <a:lnTo>
                  <a:pt x="924533" y="1460273"/>
                </a:lnTo>
                <a:lnTo>
                  <a:pt x="953074" y="1446212"/>
                </a:lnTo>
                <a:lnTo>
                  <a:pt x="981388" y="1432831"/>
                </a:lnTo>
                <a:lnTo>
                  <a:pt x="1008117" y="1420358"/>
                </a:lnTo>
                <a:lnTo>
                  <a:pt x="1033034" y="1409246"/>
                </a:lnTo>
                <a:lnTo>
                  <a:pt x="1055006" y="1399267"/>
                </a:lnTo>
                <a:lnTo>
                  <a:pt x="1088077" y="1384753"/>
                </a:lnTo>
                <a:lnTo>
                  <a:pt x="1100083" y="1379537"/>
                </a:lnTo>
                <a:close/>
                <a:moveTo>
                  <a:pt x="2282825" y="1227137"/>
                </a:moveTo>
                <a:lnTo>
                  <a:pt x="2412173" y="1287064"/>
                </a:lnTo>
                <a:lnTo>
                  <a:pt x="2422140" y="1292285"/>
                </a:lnTo>
                <a:lnTo>
                  <a:pt x="2426897" y="1294782"/>
                </a:lnTo>
                <a:lnTo>
                  <a:pt x="2431201" y="1297505"/>
                </a:lnTo>
                <a:lnTo>
                  <a:pt x="2435732" y="1300002"/>
                </a:lnTo>
                <a:lnTo>
                  <a:pt x="2439583" y="1302953"/>
                </a:lnTo>
                <a:lnTo>
                  <a:pt x="2443434" y="1305677"/>
                </a:lnTo>
                <a:lnTo>
                  <a:pt x="2447058" y="1308628"/>
                </a:lnTo>
                <a:lnTo>
                  <a:pt x="2450456" y="1311352"/>
                </a:lnTo>
                <a:lnTo>
                  <a:pt x="2453628" y="1314303"/>
                </a:lnTo>
                <a:lnTo>
                  <a:pt x="2456799" y="1317481"/>
                </a:lnTo>
                <a:lnTo>
                  <a:pt x="2459518" y="1320205"/>
                </a:lnTo>
                <a:lnTo>
                  <a:pt x="2462236" y="1323383"/>
                </a:lnTo>
                <a:lnTo>
                  <a:pt x="2464501" y="1326561"/>
                </a:lnTo>
                <a:lnTo>
                  <a:pt x="2466766" y="1329966"/>
                </a:lnTo>
                <a:lnTo>
                  <a:pt x="2468805" y="1332917"/>
                </a:lnTo>
                <a:lnTo>
                  <a:pt x="2470617" y="1336322"/>
                </a:lnTo>
                <a:lnTo>
                  <a:pt x="2472430" y="1339727"/>
                </a:lnTo>
                <a:lnTo>
                  <a:pt x="2474015" y="1343132"/>
                </a:lnTo>
                <a:lnTo>
                  <a:pt x="2475601" y="1346537"/>
                </a:lnTo>
                <a:lnTo>
                  <a:pt x="2477866" y="1353800"/>
                </a:lnTo>
                <a:lnTo>
                  <a:pt x="2479905" y="1361064"/>
                </a:lnTo>
                <a:lnTo>
                  <a:pt x="2481264" y="1368555"/>
                </a:lnTo>
                <a:lnTo>
                  <a:pt x="2482397" y="1376273"/>
                </a:lnTo>
                <a:lnTo>
                  <a:pt x="2482850" y="1384445"/>
                </a:lnTo>
                <a:lnTo>
                  <a:pt x="2482850" y="1392390"/>
                </a:lnTo>
                <a:lnTo>
                  <a:pt x="2482850" y="1609852"/>
                </a:lnTo>
                <a:lnTo>
                  <a:pt x="2482850" y="1618251"/>
                </a:lnTo>
                <a:lnTo>
                  <a:pt x="2482397" y="1626196"/>
                </a:lnTo>
                <a:lnTo>
                  <a:pt x="2481264" y="1634141"/>
                </a:lnTo>
                <a:lnTo>
                  <a:pt x="2479905" y="1641632"/>
                </a:lnTo>
                <a:lnTo>
                  <a:pt x="2477866" y="1648895"/>
                </a:lnTo>
                <a:lnTo>
                  <a:pt x="2475601" y="1655932"/>
                </a:lnTo>
                <a:lnTo>
                  <a:pt x="2474015" y="1659337"/>
                </a:lnTo>
                <a:lnTo>
                  <a:pt x="2472430" y="1662969"/>
                </a:lnTo>
                <a:lnTo>
                  <a:pt x="2470617" y="1666147"/>
                </a:lnTo>
                <a:lnTo>
                  <a:pt x="2468805" y="1669325"/>
                </a:lnTo>
                <a:lnTo>
                  <a:pt x="2466766" y="1672730"/>
                </a:lnTo>
                <a:lnTo>
                  <a:pt x="2464501" y="1675908"/>
                </a:lnTo>
                <a:lnTo>
                  <a:pt x="2462236" y="1678859"/>
                </a:lnTo>
                <a:lnTo>
                  <a:pt x="2459518" y="1682037"/>
                </a:lnTo>
                <a:lnTo>
                  <a:pt x="2456799" y="1685215"/>
                </a:lnTo>
                <a:lnTo>
                  <a:pt x="2453628" y="1687939"/>
                </a:lnTo>
                <a:lnTo>
                  <a:pt x="2450456" y="1691117"/>
                </a:lnTo>
                <a:lnTo>
                  <a:pt x="2447058" y="1694068"/>
                </a:lnTo>
                <a:lnTo>
                  <a:pt x="2443434" y="1696792"/>
                </a:lnTo>
                <a:lnTo>
                  <a:pt x="2439583" y="1699743"/>
                </a:lnTo>
                <a:lnTo>
                  <a:pt x="2435732" y="1702240"/>
                </a:lnTo>
                <a:lnTo>
                  <a:pt x="2431201" y="1705190"/>
                </a:lnTo>
                <a:lnTo>
                  <a:pt x="2426897" y="1707687"/>
                </a:lnTo>
                <a:lnTo>
                  <a:pt x="2422140" y="1710411"/>
                </a:lnTo>
                <a:lnTo>
                  <a:pt x="2412173" y="1715178"/>
                </a:lnTo>
                <a:lnTo>
                  <a:pt x="2406963" y="1717675"/>
                </a:lnTo>
                <a:lnTo>
                  <a:pt x="2282825" y="1660018"/>
                </a:lnTo>
                <a:lnTo>
                  <a:pt x="2282825" y="1227137"/>
                </a:lnTo>
                <a:close/>
                <a:moveTo>
                  <a:pt x="91667" y="1182687"/>
                </a:moveTo>
                <a:lnTo>
                  <a:pt x="370523" y="1182687"/>
                </a:lnTo>
                <a:lnTo>
                  <a:pt x="375061" y="1182913"/>
                </a:lnTo>
                <a:lnTo>
                  <a:pt x="379826" y="1183140"/>
                </a:lnTo>
                <a:lnTo>
                  <a:pt x="384137" y="1183593"/>
                </a:lnTo>
                <a:lnTo>
                  <a:pt x="388902" y="1184499"/>
                </a:lnTo>
                <a:lnTo>
                  <a:pt x="393213" y="1185405"/>
                </a:lnTo>
                <a:lnTo>
                  <a:pt x="397524" y="1186764"/>
                </a:lnTo>
                <a:lnTo>
                  <a:pt x="401835" y="1188349"/>
                </a:lnTo>
                <a:lnTo>
                  <a:pt x="405919" y="1189935"/>
                </a:lnTo>
                <a:lnTo>
                  <a:pt x="409777" y="1191747"/>
                </a:lnTo>
                <a:lnTo>
                  <a:pt x="414088" y="1193785"/>
                </a:lnTo>
                <a:lnTo>
                  <a:pt x="417718" y="1195824"/>
                </a:lnTo>
                <a:lnTo>
                  <a:pt x="421575" y="1198089"/>
                </a:lnTo>
                <a:lnTo>
                  <a:pt x="425206" y="1200807"/>
                </a:lnTo>
                <a:lnTo>
                  <a:pt x="428609" y="1203298"/>
                </a:lnTo>
                <a:lnTo>
                  <a:pt x="432013" y="1206243"/>
                </a:lnTo>
                <a:lnTo>
                  <a:pt x="434962" y="1209187"/>
                </a:lnTo>
                <a:lnTo>
                  <a:pt x="438139" y="1212358"/>
                </a:lnTo>
                <a:lnTo>
                  <a:pt x="441088" y="1215756"/>
                </a:lnTo>
                <a:lnTo>
                  <a:pt x="443584" y="1219154"/>
                </a:lnTo>
                <a:lnTo>
                  <a:pt x="446307" y="1222778"/>
                </a:lnTo>
                <a:lnTo>
                  <a:pt x="448803" y="1226402"/>
                </a:lnTo>
                <a:lnTo>
                  <a:pt x="450845" y="1230026"/>
                </a:lnTo>
                <a:lnTo>
                  <a:pt x="452887" y="1233876"/>
                </a:lnTo>
                <a:lnTo>
                  <a:pt x="454702" y="1237953"/>
                </a:lnTo>
                <a:lnTo>
                  <a:pt x="456291" y="1242257"/>
                </a:lnTo>
                <a:lnTo>
                  <a:pt x="457879" y="1246334"/>
                </a:lnTo>
                <a:lnTo>
                  <a:pt x="459240" y="1250411"/>
                </a:lnTo>
                <a:lnTo>
                  <a:pt x="460148" y="1254941"/>
                </a:lnTo>
                <a:lnTo>
                  <a:pt x="461055" y="1259471"/>
                </a:lnTo>
                <a:lnTo>
                  <a:pt x="461509" y="1264001"/>
                </a:lnTo>
                <a:lnTo>
                  <a:pt x="461736" y="1268531"/>
                </a:lnTo>
                <a:lnTo>
                  <a:pt x="461963" y="1273061"/>
                </a:lnTo>
                <a:lnTo>
                  <a:pt x="461736" y="1277591"/>
                </a:lnTo>
                <a:lnTo>
                  <a:pt x="461509" y="1282348"/>
                </a:lnTo>
                <a:lnTo>
                  <a:pt x="461055" y="1286651"/>
                </a:lnTo>
                <a:lnTo>
                  <a:pt x="460148" y="1291408"/>
                </a:lnTo>
                <a:lnTo>
                  <a:pt x="459240" y="1295485"/>
                </a:lnTo>
                <a:lnTo>
                  <a:pt x="457879" y="1300015"/>
                </a:lnTo>
                <a:lnTo>
                  <a:pt x="456291" y="1304092"/>
                </a:lnTo>
                <a:lnTo>
                  <a:pt x="454702" y="1308169"/>
                </a:lnTo>
                <a:lnTo>
                  <a:pt x="452887" y="1312246"/>
                </a:lnTo>
                <a:lnTo>
                  <a:pt x="450845" y="1316323"/>
                </a:lnTo>
                <a:lnTo>
                  <a:pt x="448803" y="1319947"/>
                </a:lnTo>
                <a:lnTo>
                  <a:pt x="446307" y="1323571"/>
                </a:lnTo>
                <a:lnTo>
                  <a:pt x="443584" y="1327195"/>
                </a:lnTo>
                <a:lnTo>
                  <a:pt x="441088" y="1330366"/>
                </a:lnTo>
                <a:lnTo>
                  <a:pt x="438139" y="1333764"/>
                </a:lnTo>
                <a:lnTo>
                  <a:pt x="434962" y="1336935"/>
                </a:lnTo>
                <a:lnTo>
                  <a:pt x="432013" y="1340106"/>
                </a:lnTo>
                <a:lnTo>
                  <a:pt x="428609" y="1342824"/>
                </a:lnTo>
                <a:lnTo>
                  <a:pt x="425206" y="1345542"/>
                </a:lnTo>
                <a:lnTo>
                  <a:pt x="421575" y="1348033"/>
                </a:lnTo>
                <a:lnTo>
                  <a:pt x="417718" y="1350525"/>
                </a:lnTo>
                <a:lnTo>
                  <a:pt x="414088" y="1352563"/>
                </a:lnTo>
                <a:lnTo>
                  <a:pt x="409777" y="1354602"/>
                </a:lnTo>
                <a:lnTo>
                  <a:pt x="405919" y="1356414"/>
                </a:lnTo>
                <a:lnTo>
                  <a:pt x="401835" y="1357999"/>
                </a:lnTo>
                <a:lnTo>
                  <a:pt x="397524" y="1359585"/>
                </a:lnTo>
                <a:lnTo>
                  <a:pt x="393213" y="1360717"/>
                </a:lnTo>
                <a:lnTo>
                  <a:pt x="388902" y="1361850"/>
                </a:lnTo>
                <a:lnTo>
                  <a:pt x="384137" y="1362529"/>
                </a:lnTo>
                <a:lnTo>
                  <a:pt x="379826" y="1363209"/>
                </a:lnTo>
                <a:lnTo>
                  <a:pt x="375061" y="1363435"/>
                </a:lnTo>
                <a:lnTo>
                  <a:pt x="370523" y="1363662"/>
                </a:lnTo>
                <a:lnTo>
                  <a:pt x="91667" y="1363662"/>
                </a:lnTo>
                <a:lnTo>
                  <a:pt x="86902" y="1363435"/>
                </a:lnTo>
                <a:lnTo>
                  <a:pt x="82364" y="1363209"/>
                </a:lnTo>
                <a:lnTo>
                  <a:pt x="77599" y="1362529"/>
                </a:lnTo>
                <a:lnTo>
                  <a:pt x="73288" y="1361850"/>
                </a:lnTo>
                <a:lnTo>
                  <a:pt x="68750" y="1360717"/>
                </a:lnTo>
                <a:lnTo>
                  <a:pt x="64439" y="1359585"/>
                </a:lnTo>
                <a:lnTo>
                  <a:pt x="60128" y="1357999"/>
                </a:lnTo>
                <a:lnTo>
                  <a:pt x="56044" y="1356414"/>
                </a:lnTo>
                <a:lnTo>
                  <a:pt x="51959" y="1354602"/>
                </a:lnTo>
                <a:lnTo>
                  <a:pt x="48102" y="1352563"/>
                </a:lnTo>
                <a:lnTo>
                  <a:pt x="44245" y="1350525"/>
                </a:lnTo>
                <a:lnTo>
                  <a:pt x="40615" y="1348033"/>
                </a:lnTo>
                <a:lnTo>
                  <a:pt x="36757" y="1345542"/>
                </a:lnTo>
                <a:lnTo>
                  <a:pt x="33581" y="1342824"/>
                </a:lnTo>
                <a:lnTo>
                  <a:pt x="30177" y="1340106"/>
                </a:lnTo>
                <a:lnTo>
                  <a:pt x="26774" y="1336935"/>
                </a:lnTo>
                <a:lnTo>
                  <a:pt x="23824" y="1333764"/>
                </a:lnTo>
                <a:lnTo>
                  <a:pt x="21101" y="1330366"/>
                </a:lnTo>
                <a:lnTo>
                  <a:pt x="18152" y="1327195"/>
                </a:lnTo>
                <a:lnTo>
                  <a:pt x="15656" y="1323571"/>
                </a:lnTo>
                <a:lnTo>
                  <a:pt x="13160" y="1319947"/>
                </a:lnTo>
                <a:lnTo>
                  <a:pt x="11118" y="1316323"/>
                </a:lnTo>
                <a:lnTo>
                  <a:pt x="9076" y="1312246"/>
                </a:lnTo>
                <a:lnTo>
                  <a:pt x="7261" y="1308169"/>
                </a:lnTo>
                <a:lnTo>
                  <a:pt x="5446" y="1304092"/>
                </a:lnTo>
                <a:lnTo>
                  <a:pt x="4084" y="1300015"/>
                </a:lnTo>
                <a:lnTo>
                  <a:pt x="2950" y="1295485"/>
                </a:lnTo>
                <a:lnTo>
                  <a:pt x="1815" y="1291408"/>
                </a:lnTo>
                <a:lnTo>
                  <a:pt x="1134" y="1286651"/>
                </a:lnTo>
                <a:lnTo>
                  <a:pt x="454" y="1282348"/>
                </a:lnTo>
                <a:lnTo>
                  <a:pt x="0" y="1277591"/>
                </a:lnTo>
                <a:lnTo>
                  <a:pt x="0" y="1273061"/>
                </a:lnTo>
                <a:lnTo>
                  <a:pt x="0" y="1268531"/>
                </a:lnTo>
                <a:lnTo>
                  <a:pt x="454" y="1264001"/>
                </a:lnTo>
                <a:lnTo>
                  <a:pt x="1134" y="1259471"/>
                </a:lnTo>
                <a:lnTo>
                  <a:pt x="1815" y="1254941"/>
                </a:lnTo>
                <a:lnTo>
                  <a:pt x="2950" y="1250411"/>
                </a:lnTo>
                <a:lnTo>
                  <a:pt x="4084" y="1246334"/>
                </a:lnTo>
                <a:lnTo>
                  <a:pt x="5446" y="1242257"/>
                </a:lnTo>
                <a:lnTo>
                  <a:pt x="7261" y="1237953"/>
                </a:lnTo>
                <a:lnTo>
                  <a:pt x="9076" y="1233876"/>
                </a:lnTo>
                <a:lnTo>
                  <a:pt x="11118" y="1230026"/>
                </a:lnTo>
                <a:lnTo>
                  <a:pt x="13160" y="1226402"/>
                </a:lnTo>
                <a:lnTo>
                  <a:pt x="15656" y="1222778"/>
                </a:lnTo>
                <a:lnTo>
                  <a:pt x="18152" y="1219154"/>
                </a:lnTo>
                <a:lnTo>
                  <a:pt x="21101" y="1215756"/>
                </a:lnTo>
                <a:lnTo>
                  <a:pt x="23824" y="1212358"/>
                </a:lnTo>
                <a:lnTo>
                  <a:pt x="26774" y="1209187"/>
                </a:lnTo>
                <a:lnTo>
                  <a:pt x="30177" y="1206243"/>
                </a:lnTo>
                <a:lnTo>
                  <a:pt x="33581" y="1203298"/>
                </a:lnTo>
                <a:lnTo>
                  <a:pt x="36757" y="1200807"/>
                </a:lnTo>
                <a:lnTo>
                  <a:pt x="40615" y="1198089"/>
                </a:lnTo>
                <a:lnTo>
                  <a:pt x="44245" y="1195824"/>
                </a:lnTo>
                <a:lnTo>
                  <a:pt x="48102" y="1193785"/>
                </a:lnTo>
                <a:lnTo>
                  <a:pt x="51959" y="1191747"/>
                </a:lnTo>
                <a:lnTo>
                  <a:pt x="56044" y="1189935"/>
                </a:lnTo>
                <a:lnTo>
                  <a:pt x="60128" y="1188349"/>
                </a:lnTo>
                <a:lnTo>
                  <a:pt x="64439" y="1186764"/>
                </a:lnTo>
                <a:lnTo>
                  <a:pt x="68750" y="1185405"/>
                </a:lnTo>
                <a:lnTo>
                  <a:pt x="73288" y="1184499"/>
                </a:lnTo>
                <a:lnTo>
                  <a:pt x="77599" y="1183593"/>
                </a:lnTo>
                <a:lnTo>
                  <a:pt x="82364" y="1183140"/>
                </a:lnTo>
                <a:lnTo>
                  <a:pt x="86902" y="1182913"/>
                </a:lnTo>
                <a:lnTo>
                  <a:pt x="91667" y="1182687"/>
                </a:lnTo>
                <a:close/>
                <a:moveTo>
                  <a:pt x="1390308" y="782637"/>
                </a:moveTo>
                <a:lnTo>
                  <a:pt x="1396663" y="786039"/>
                </a:lnTo>
                <a:lnTo>
                  <a:pt x="1402564" y="789894"/>
                </a:lnTo>
                <a:lnTo>
                  <a:pt x="1408238" y="793749"/>
                </a:lnTo>
                <a:lnTo>
                  <a:pt x="1413458" y="797831"/>
                </a:lnTo>
                <a:lnTo>
                  <a:pt x="1418225" y="802140"/>
                </a:lnTo>
                <a:lnTo>
                  <a:pt x="1422764" y="806449"/>
                </a:lnTo>
                <a:lnTo>
                  <a:pt x="1426849" y="811439"/>
                </a:lnTo>
                <a:lnTo>
                  <a:pt x="1430935" y="816428"/>
                </a:lnTo>
                <a:lnTo>
                  <a:pt x="1434112" y="821417"/>
                </a:lnTo>
                <a:lnTo>
                  <a:pt x="1437516" y="826860"/>
                </a:lnTo>
                <a:lnTo>
                  <a:pt x="1440694" y="832303"/>
                </a:lnTo>
                <a:lnTo>
                  <a:pt x="1443644" y="837973"/>
                </a:lnTo>
                <a:lnTo>
                  <a:pt x="1446141" y="843869"/>
                </a:lnTo>
                <a:lnTo>
                  <a:pt x="1448411" y="849765"/>
                </a:lnTo>
                <a:lnTo>
                  <a:pt x="1450907" y="856115"/>
                </a:lnTo>
                <a:lnTo>
                  <a:pt x="1452723" y="862465"/>
                </a:lnTo>
                <a:lnTo>
                  <a:pt x="1454766" y="869042"/>
                </a:lnTo>
                <a:lnTo>
                  <a:pt x="1456581" y="875846"/>
                </a:lnTo>
                <a:lnTo>
                  <a:pt x="1459759" y="889680"/>
                </a:lnTo>
                <a:lnTo>
                  <a:pt x="1462709" y="904648"/>
                </a:lnTo>
                <a:lnTo>
                  <a:pt x="1465433" y="919842"/>
                </a:lnTo>
                <a:lnTo>
                  <a:pt x="1471107" y="952499"/>
                </a:lnTo>
                <a:lnTo>
                  <a:pt x="1474284" y="969735"/>
                </a:lnTo>
                <a:lnTo>
                  <a:pt x="1477462" y="987424"/>
                </a:lnTo>
                <a:lnTo>
                  <a:pt x="1483363" y="988785"/>
                </a:lnTo>
                <a:lnTo>
                  <a:pt x="1489037" y="990146"/>
                </a:lnTo>
                <a:lnTo>
                  <a:pt x="1494484" y="992187"/>
                </a:lnTo>
                <a:lnTo>
                  <a:pt x="1499704" y="994228"/>
                </a:lnTo>
                <a:lnTo>
                  <a:pt x="1504470" y="996949"/>
                </a:lnTo>
                <a:lnTo>
                  <a:pt x="1509237" y="999671"/>
                </a:lnTo>
                <a:lnTo>
                  <a:pt x="1513549" y="1003073"/>
                </a:lnTo>
                <a:lnTo>
                  <a:pt x="1517407" y="1006474"/>
                </a:lnTo>
                <a:lnTo>
                  <a:pt x="1521493" y="1010330"/>
                </a:lnTo>
                <a:lnTo>
                  <a:pt x="1525124" y="1014185"/>
                </a:lnTo>
                <a:lnTo>
                  <a:pt x="1528075" y="1018721"/>
                </a:lnTo>
                <a:lnTo>
                  <a:pt x="1530798" y="1023030"/>
                </a:lnTo>
                <a:lnTo>
                  <a:pt x="1533068" y="1027792"/>
                </a:lnTo>
                <a:lnTo>
                  <a:pt x="1535110" y="1032555"/>
                </a:lnTo>
                <a:lnTo>
                  <a:pt x="1536472" y="1037771"/>
                </a:lnTo>
                <a:lnTo>
                  <a:pt x="1537607" y="1043214"/>
                </a:lnTo>
                <a:lnTo>
                  <a:pt x="1538288" y="1048657"/>
                </a:lnTo>
                <a:lnTo>
                  <a:pt x="1538288" y="1054326"/>
                </a:lnTo>
                <a:lnTo>
                  <a:pt x="1537834" y="1060223"/>
                </a:lnTo>
                <a:lnTo>
                  <a:pt x="1536699" y="1066119"/>
                </a:lnTo>
                <a:lnTo>
                  <a:pt x="1535110" y="1072016"/>
                </a:lnTo>
                <a:lnTo>
                  <a:pt x="1533068" y="1078366"/>
                </a:lnTo>
                <a:lnTo>
                  <a:pt x="1530117" y="1084489"/>
                </a:lnTo>
                <a:lnTo>
                  <a:pt x="1526940" y="1091066"/>
                </a:lnTo>
                <a:lnTo>
                  <a:pt x="1522854" y="1097416"/>
                </a:lnTo>
                <a:lnTo>
                  <a:pt x="1518315" y="1103766"/>
                </a:lnTo>
                <a:lnTo>
                  <a:pt x="1512868" y="1110342"/>
                </a:lnTo>
                <a:lnTo>
                  <a:pt x="1506967" y="1116919"/>
                </a:lnTo>
                <a:lnTo>
                  <a:pt x="1500158" y="1123496"/>
                </a:lnTo>
                <a:lnTo>
                  <a:pt x="1492668" y="1129846"/>
                </a:lnTo>
                <a:lnTo>
                  <a:pt x="1484271" y="1136650"/>
                </a:lnTo>
                <a:lnTo>
                  <a:pt x="1474965" y="1143000"/>
                </a:lnTo>
                <a:lnTo>
                  <a:pt x="1472696" y="1155019"/>
                </a:lnTo>
                <a:lnTo>
                  <a:pt x="1469745" y="1167266"/>
                </a:lnTo>
                <a:lnTo>
                  <a:pt x="1466568" y="1179059"/>
                </a:lnTo>
                <a:lnTo>
                  <a:pt x="1462936" y="1190851"/>
                </a:lnTo>
                <a:lnTo>
                  <a:pt x="1459078" y="1202417"/>
                </a:lnTo>
                <a:lnTo>
                  <a:pt x="1454993" y="1213984"/>
                </a:lnTo>
                <a:lnTo>
                  <a:pt x="1450680" y="1225323"/>
                </a:lnTo>
                <a:lnTo>
                  <a:pt x="1445687" y="1236435"/>
                </a:lnTo>
                <a:lnTo>
                  <a:pt x="1440467" y="1247321"/>
                </a:lnTo>
                <a:lnTo>
                  <a:pt x="1435020" y="1257980"/>
                </a:lnTo>
                <a:lnTo>
                  <a:pt x="1429346" y="1268412"/>
                </a:lnTo>
                <a:lnTo>
                  <a:pt x="1423218" y="1278391"/>
                </a:lnTo>
                <a:lnTo>
                  <a:pt x="1416863" y="1288369"/>
                </a:lnTo>
                <a:lnTo>
                  <a:pt x="1410281" y="1297894"/>
                </a:lnTo>
                <a:lnTo>
                  <a:pt x="1403245" y="1307193"/>
                </a:lnTo>
                <a:lnTo>
                  <a:pt x="1395982" y="1316037"/>
                </a:lnTo>
                <a:lnTo>
                  <a:pt x="1388719" y="1324655"/>
                </a:lnTo>
                <a:lnTo>
                  <a:pt x="1381003" y="1332593"/>
                </a:lnTo>
                <a:lnTo>
                  <a:pt x="1373059" y="1340077"/>
                </a:lnTo>
                <a:lnTo>
                  <a:pt x="1364661" y="1347334"/>
                </a:lnTo>
                <a:lnTo>
                  <a:pt x="1356037" y="1354364"/>
                </a:lnTo>
                <a:lnTo>
                  <a:pt x="1347639" y="1360714"/>
                </a:lnTo>
                <a:lnTo>
                  <a:pt x="1338561" y="1366610"/>
                </a:lnTo>
                <a:lnTo>
                  <a:pt x="1329028" y="1371827"/>
                </a:lnTo>
                <a:lnTo>
                  <a:pt x="1319723" y="1376816"/>
                </a:lnTo>
                <a:lnTo>
                  <a:pt x="1310190" y="1380898"/>
                </a:lnTo>
                <a:lnTo>
                  <a:pt x="1300431" y="1384527"/>
                </a:lnTo>
                <a:lnTo>
                  <a:pt x="1295211" y="1386341"/>
                </a:lnTo>
                <a:lnTo>
                  <a:pt x="1290218" y="1387702"/>
                </a:lnTo>
                <a:lnTo>
                  <a:pt x="1284997" y="1389062"/>
                </a:lnTo>
                <a:lnTo>
                  <a:pt x="1279777" y="1390196"/>
                </a:lnTo>
                <a:lnTo>
                  <a:pt x="1274557" y="1391330"/>
                </a:lnTo>
                <a:lnTo>
                  <a:pt x="1269110" y="1392010"/>
                </a:lnTo>
                <a:lnTo>
                  <a:pt x="1264117" y="1392691"/>
                </a:lnTo>
                <a:lnTo>
                  <a:pt x="1258670" y="1393371"/>
                </a:lnTo>
                <a:lnTo>
                  <a:pt x="1253223" y="1393825"/>
                </a:lnTo>
                <a:lnTo>
                  <a:pt x="1247776" y="1393825"/>
                </a:lnTo>
                <a:lnTo>
                  <a:pt x="1242328" y="1393825"/>
                </a:lnTo>
                <a:lnTo>
                  <a:pt x="1236881" y="1393371"/>
                </a:lnTo>
                <a:lnTo>
                  <a:pt x="1231661" y="1392691"/>
                </a:lnTo>
                <a:lnTo>
                  <a:pt x="1226214" y="1392010"/>
                </a:lnTo>
                <a:lnTo>
                  <a:pt x="1220994" y="1391330"/>
                </a:lnTo>
                <a:lnTo>
                  <a:pt x="1215774" y="1390196"/>
                </a:lnTo>
                <a:lnTo>
                  <a:pt x="1210554" y="1389062"/>
                </a:lnTo>
                <a:lnTo>
                  <a:pt x="1205333" y="1387702"/>
                </a:lnTo>
                <a:lnTo>
                  <a:pt x="1200113" y="1386341"/>
                </a:lnTo>
                <a:lnTo>
                  <a:pt x="1195347" y="1384527"/>
                </a:lnTo>
                <a:lnTo>
                  <a:pt x="1185361" y="1380898"/>
                </a:lnTo>
                <a:lnTo>
                  <a:pt x="1175828" y="1376816"/>
                </a:lnTo>
                <a:lnTo>
                  <a:pt x="1166296" y="1371827"/>
                </a:lnTo>
                <a:lnTo>
                  <a:pt x="1157217" y="1366610"/>
                </a:lnTo>
                <a:lnTo>
                  <a:pt x="1148139" y="1360714"/>
                </a:lnTo>
                <a:lnTo>
                  <a:pt x="1139514" y="1354364"/>
                </a:lnTo>
                <a:lnTo>
                  <a:pt x="1130890" y="1347334"/>
                </a:lnTo>
                <a:lnTo>
                  <a:pt x="1122492" y="1340077"/>
                </a:lnTo>
                <a:lnTo>
                  <a:pt x="1114548" y="1332593"/>
                </a:lnTo>
                <a:lnTo>
                  <a:pt x="1106832" y="1324655"/>
                </a:lnTo>
                <a:lnTo>
                  <a:pt x="1099569" y="1316037"/>
                </a:lnTo>
                <a:lnTo>
                  <a:pt x="1092306" y="1307193"/>
                </a:lnTo>
                <a:lnTo>
                  <a:pt x="1085270" y="1297894"/>
                </a:lnTo>
                <a:lnTo>
                  <a:pt x="1078688" y="1288369"/>
                </a:lnTo>
                <a:lnTo>
                  <a:pt x="1072333" y="1278391"/>
                </a:lnTo>
                <a:lnTo>
                  <a:pt x="1066205" y="1268412"/>
                </a:lnTo>
                <a:lnTo>
                  <a:pt x="1060531" y="1257980"/>
                </a:lnTo>
                <a:lnTo>
                  <a:pt x="1055084" y="1247321"/>
                </a:lnTo>
                <a:lnTo>
                  <a:pt x="1049864" y="1236435"/>
                </a:lnTo>
                <a:lnTo>
                  <a:pt x="1045098" y="1225323"/>
                </a:lnTo>
                <a:lnTo>
                  <a:pt x="1040558" y="1213984"/>
                </a:lnTo>
                <a:lnTo>
                  <a:pt x="1036473" y="1202417"/>
                </a:lnTo>
                <a:lnTo>
                  <a:pt x="1032615" y="1190851"/>
                </a:lnTo>
                <a:lnTo>
                  <a:pt x="1028983" y="1179059"/>
                </a:lnTo>
                <a:lnTo>
                  <a:pt x="1025806" y="1167266"/>
                </a:lnTo>
                <a:lnTo>
                  <a:pt x="1022855" y="1155019"/>
                </a:lnTo>
                <a:lnTo>
                  <a:pt x="1020586" y="1143000"/>
                </a:lnTo>
                <a:lnTo>
                  <a:pt x="1011507" y="1136650"/>
                </a:lnTo>
                <a:lnTo>
                  <a:pt x="1003336" y="1129846"/>
                </a:lnTo>
                <a:lnTo>
                  <a:pt x="995620" y="1123496"/>
                </a:lnTo>
                <a:lnTo>
                  <a:pt x="988811" y="1116919"/>
                </a:lnTo>
                <a:lnTo>
                  <a:pt x="982683" y="1110342"/>
                </a:lnTo>
                <a:lnTo>
                  <a:pt x="977236" y="1103766"/>
                </a:lnTo>
                <a:lnTo>
                  <a:pt x="972696" y="1097416"/>
                </a:lnTo>
                <a:lnTo>
                  <a:pt x="968838" y="1091066"/>
                </a:lnTo>
                <a:lnTo>
                  <a:pt x="965434" y="1084489"/>
                </a:lnTo>
                <a:lnTo>
                  <a:pt x="962483" y="1078366"/>
                </a:lnTo>
                <a:lnTo>
                  <a:pt x="960440" y="1072016"/>
                </a:lnTo>
                <a:lnTo>
                  <a:pt x="958852" y="1066119"/>
                </a:lnTo>
                <a:lnTo>
                  <a:pt x="957944" y="1060223"/>
                </a:lnTo>
                <a:lnTo>
                  <a:pt x="957263" y="1054326"/>
                </a:lnTo>
                <a:lnTo>
                  <a:pt x="957263" y="1048657"/>
                </a:lnTo>
                <a:lnTo>
                  <a:pt x="958171" y="1043214"/>
                </a:lnTo>
                <a:lnTo>
                  <a:pt x="959079" y="1037771"/>
                </a:lnTo>
                <a:lnTo>
                  <a:pt x="960440" y="1032555"/>
                </a:lnTo>
                <a:lnTo>
                  <a:pt x="962483" y="1027792"/>
                </a:lnTo>
                <a:lnTo>
                  <a:pt x="964753" y="1023030"/>
                </a:lnTo>
                <a:lnTo>
                  <a:pt x="967476" y="1018721"/>
                </a:lnTo>
                <a:lnTo>
                  <a:pt x="970654" y="1014185"/>
                </a:lnTo>
                <a:lnTo>
                  <a:pt x="974285" y="1010330"/>
                </a:lnTo>
                <a:lnTo>
                  <a:pt x="978144" y="1006474"/>
                </a:lnTo>
                <a:lnTo>
                  <a:pt x="982002" y="1003073"/>
                </a:lnTo>
                <a:lnTo>
                  <a:pt x="986541" y="999671"/>
                </a:lnTo>
                <a:lnTo>
                  <a:pt x="991307" y="996949"/>
                </a:lnTo>
                <a:lnTo>
                  <a:pt x="996301" y="994228"/>
                </a:lnTo>
                <a:lnTo>
                  <a:pt x="1001521" y="992187"/>
                </a:lnTo>
                <a:lnTo>
                  <a:pt x="1006514" y="990146"/>
                </a:lnTo>
                <a:lnTo>
                  <a:pt x="1012415" y="988785"/>
                </a:lnTo>
                <a:lnTo>
                  <a:pt x="1018089" y="987424"/>
                </a:lnTo>
                <a:lnTo>
                  <a:pt x="1022401" y="964292"/>
                </a:lnTo>
                <a:lnTo>
                  <a:pt x="1026260" y="941840"/>
                </a:lnTo>
                <a:lnTo>
                  <a:pt x="1029891" y="920523"/>
                </a:lnTo>
                <a:lnTo>
                  <a:pt x="1033749" y="900339"/>
                </a:lnTo>
                <a:lnTo>
                  <a:pt x="1035792" y="890587"/>
                </a:lnTo>
                <a:lnTo>
                  <a:pt x="1037835" y="881289"/>
                </a:lnTo>
                <a:lnTo>
                  <a:pt x="1040104" y="872217"/>
                </a:lnTo>
                <a:lnTo>
                  <a:pt x="1042374" y="863373"/>
                </a:lnTo>
                <a:lnTo>
                  <a:pt x="1045325" y="854981"/>
                </a:lnTo>
                <a:lnTo>
                  <a:pt x="1048048" y="846817"/>
                </a:lnTo>
                <a:lnTo>
                  <a:pt x="1051453" y="838880"/>
                </a:lnTo>
                <a:lnTo>
                  <a:pt x="1055311" y="831396"/>
                </a:lnTo>
                <a:lnTo>
                  <a:pt x="1062574" y="834117"/>
                </a:lnTo>
                <a:lnTo>
                  <a:pt x="1072787" y="837065"/>
                </a:lnTo>
                <a:lnTo>
                  <a:pt x="1085270" y="840467"/>
                </a:lnTo>
                <a:lnTo>
                  <a:pt x="1092306" y="842281"/>
                </a:lnTo>
                <a:lnTo>
                  <a:pt x="1100023" y="843869"/>
                </a:lnTo>
                <a:lnTo>
                  <a:pt x="1108420" y="845456"/>
                </a:lnTo>
                <a:lnTo>
                  <a:pt x="1116818" y="847044"/>
                </a:lnTo>
                <a:lnTo>
                  <a:pt x="1126123" y="848178"/>
                </a:lnTo>
                <a:lnTo>
                  <a:pt x="1135883" y="849539"/>
                </a:lnTo>
                <a:lnTo>
                  <a:pt x="1145869" y="850673"/>
                </a:lnTo>
                <a:lnTo>
                  <a:pt x="1156309" y="851126"/>
                </a:lnTo>
                <a:lnTo>
                  <a:pt x="1167204" y="851580"/>
                </a:lnTo>
                <a:lnTo>
                  <a:pt x="1178552" y="851806"/>
                </a:lnTo>
                <a:lnTo>
                  <a:pt x="1190354" y="851580"/>
                </a:lnTo>
                <a:lnTo>
                  <a:pt x="1202156" y="851126"/>
                </a:lnTo>
                <a:lnTo>
                  <a:pt x="1214412" y="849992"/>
                </a:lnTo>
                <a:lnTo>
                  <a:pt x="1226895" y="848631"/>
                </a:lnTo>
                <a:lnTo>
                  <a:pt x="1239605" y="846364"/>
                </a:lnTo>
                <a:lnTo>
                  <a:pt x="1252542" y="844096"/>
                </a:lnTo>
                <a:lnTo>
                  <a:pt x="1265933" y="840921"/>
                </a:lnTo>
                <a:lnTo>
                  <a:pt x="1279323" y="837292"/>
                </a:lnTo>
                <a:lnTo>
                  <a:pt x="1292714" y="832983"/>
                </a:lnTo>
                <a:lnTo>
                  <a:pt x="1306559" y="827994"/>
                </a:lnTo>
                <a:lnTo>
                  <a:pt x="1313368" y="825499"/>
                </a:lnTo>
                <a:lnTo>
                  <a:pt x="1320404" y="822551"/>
                </a:lnTo>
                <a:lnTo>
                  <a:pt x="1327212" y="819603"/>
                </a:lnTo>
                <a:lnTo>
                  <a:pt x="1334248" y="816201"/>
                </a:lnTo>
                <a:lnTo>
                  <a:pt x="1341057" y="812799"/>
                </a:lnTo>
                <a:lnTo>
                  <a:pt x="1348093" y="809171"/>
                </a:lnTo>
                <a:lnTo>
                  <a:pt x="1355129" y="805315"/>
                </a:lnTo>
                <a:lnTo>
                  <a:pt x="1362165" y="801006"/>
                </a:lnTo>
                <a:lnTo>
                  <a:pt x="1369201" y="796924"/>
                </a:lnTo>
                <a:lnTo>
                  <a:pt x="1376463" y="792389"/>
                </a:lnTo>
                <a:lnTo>
                  <a:pt x="1383272" y="787626"/>
                </a:lnTo>
                <a:lnTo>
                  <a:pt x="1390308" y="782637"/>
                </a:lnTo>
                <a:close/>
                <a:moveTo>
                  <a:pt x="2282825" y="769937"/>
                </a:moveTo>
                <a:lnTo>
                  <a:pt x="2412173" y="829864"/>
                </a:lnTo>
                <a:lnTo>
                  <a:pt x="2422140" y="834858"/>
                </a:lnTo>
                <a:lnTo>
                  <a:pt x="2426897" y="837355"/>
                </a:lnTo>
                <a:lnTo>
                  <a:pt x="2431201" y="840078"/>
                </a:lnTo>
                <a:lnTo>
                  <a:pt x="2435732" y="842802"/>
                </a:lnTo>
                <a:lnTo>
                  <a:pt x="2439583" y="845526"/>
                </a:lnTo>
                <a:lnTo>
                  <a:pt x="2443434" y="848250"/>
                </a:lnTo>
                <a:lnTo>
                  <a:pt x="2447058" y="851201"/>
                </a:lnTo>
                <a:lnTo>
                  <a:pt x="2450456" y="853925"/>
                </a:lnTo>
                <a:lnTo>
                  <a:pt x="2453628" y="857103"/>
                </a:lnTo>
                <a:lnTo>
                  <a:pt x="2456799" y="860054"/>
                </a:lnTo>
                <a:lnTo>
                  <a:pt x="2459518" y="863005"/>
                </a:lnTo>
                <a:lnTo>
                  <a:pt x="2462236" y="866183"/>
                </a:lnTo>
                <a:lnTo>
                  <a:pt x="2464501" y="869361"/>
                </a:lnTo>
                <a:lnTo>
                  <a:pt x="2466766" y="872539"/>
                </a:lnTo>
                <a:lnTo>
                  <a:pt x="2468805" y="875717"/>
                </a:lnTo>
                <a:lnTo>
                  <a:pt x="2470617" y="878895"/>
                </a:lnTo>
                <a:lnTo>
                  <a:pt x="2472430" y="882300"/>
                </a:lnTo>
                <a:lnTo>
                  <a:pt x="2474015" y="885932"/>
                </a:lnTo>
                <a:lnTo>
                  <a:pt x="2475601" y="889337"/>
                </a:lnTo>
                <a:lnTo>
                  <a:pt x="2477866" y="896373"/>
                </a:lnTo>
                <a:lnTo>
                  <a:pt x="2479905" y="903637"/>
                </a:lnTo>
                <a:lnTo>
                  <a:pt x="2481264" y="911128"/>
                </a:lnTo>
                <a:lnTo>
                  <a:pt x="2482397" y="918846"/>
                </a:lnTo>
                <a:lnTo>
                  <a:pt x="2482850" y="927018"/>
                </a:lnTo>
                <a:lnTo>
                  <a:pt x="2482850" y="935190"/>
                </a:lnTo>
                <a:lnTo>
                  <a:pt x="2482850" y="1152652"/>
                </a:lnTo>
                <a:lnTo>
                  <a:pt x="2482850" y="1160824"/>
                </a:lnTo>
                <a:lnTo>
                  <a:pt x="2482397" y="1168768"/>
                </a:lnTo>
                <a:lnTo>
                  <a:pt x="2481264" y="1176486"/>
                </a:lnTo>
                <a:lnTo>
                  <a:pt x="2479905" y="1184204"/>
                </a:lnTo>
                <a:lnTo>
                  <a:pt x="2477866" y="1191468"/>
                </a:lnTo>
                <a:lnTo>
                  <a:pt x="2475601" y="1198732"/>
                </a:lnTo>
                <a:lnTo>
                  <a:pt x="2474015" y="1202137"/>
                </a:lnTo>
                <a:lnTo>
                  <a:pt x="2472430" y="1205315"/>
                </a:lnTo>
                <a:lnTo>
                  <a:pt x="2470617" y="1208720"/>
                </a:lnTo>
                <a:lnTo>
                  <a:pt x="2468805" y="1212125"/>
                </a:lnTo>
                <a:lnTo>
                  <a:pt x="2466766" y="1215303"/>
                </a:lnTo>
                <a:lnTo>
                  <a:pt x="2464501" y="1218708"/>
                </a:lnTo>
                <a:lnTo>
                  <a:pt x="2462236" y="1221658"/>
                </a:lnTo>
                <a:lnTo>
                  <a:pt x="2459518" y="1224836"/>
                </a:lnTo>
                <a:lnTo>
                  <a:pt x="2456799" y="1227787"/>
                </a:lnTo>
                <a:lnTo>
                  <a:pt x="2453628" y="1230738"/>
                </a:lnTo>
                <a:lnTo>
                  <a:pt x="2450456" y="1233689"/>
                </a:lnTo>
                <a:lnTo>
                  <a:pt x="2447058" y="1236640"/>
                </a:lnTo>
                <a:lnTo>
                  <a:pt x="2443434" y="1239364"/>
                </a:lnTo>
                <a:lnTo>
                  <a:pt x="2439583" y="1242315"/>
                </a:lnTo>
                <a:lnTo>
                  <a:pt x="2435732" y="1245039"/>
                </a:lnTo>
                <a:lnTo>
                  <a:pt x="2431201" y="1247763"/>
                </a:lnTo>
                <a:lnTo>
                  <a:pt x="2426897" y="1250260"/>
                </a:lnTo>
                <a:lnTo>
                  <a:pt x="2422140" y="1252984"/>
                </a:lnTo>
                <a:lnTo>
                  <a:pt x="2412173" y="1257978"/>
                </a:lnTo>
                <a:lnTo>
                  <a:pt x="2406963" y="1260475"/>
                </a:lnTo>
                <a:lnTo>
                  <a:pt x="2282825" y="1202818"/>
                </a:lnTo>
                <a:lnTo>
                  <a:pt x="2282825" y="769937"/>
                </a:lnTo>
                <a:close/>
                <a:moveTo>
                  <a:pt x="1247774" y="628650"/>
                </a:moveTo>
                <a:lnTo>
                  <a:pt x="1262265" y="628876"/>
                </a:lnTo>
                <a:lnTo>
                  <a:pt x="1276302" y="629556"/>
                </a:lnTo>
                <a:lnTo>
                  <a:pt x="1290113" y="631143"/>
                </a:lnTo>
                <a:lnTo>
                  <a:pt x="1303472" y="632956"/>
                </a:lnTo>
                <a:lnTo>
                  <a:pt x="1316830" y="635222"/>
                </a:lnTo>
                <a:lnTo>
                  <a:pt x="1329282" y="638169"/>
                </a:lnTo>
                <a:lnTo>
                  <a:pt x="1341282" y="641569"/>
                </a:lnTo>
                <a:lnTo>
                  <a:pt x="1353056" y="645195"/>
                </a:lnTo>
                <a:lnTo>
                  <a:pt x="1363923" y="649274"/>
                </a:lnTo>
                <a:lnTo>
                  <a:pt x="1374338" y="654034"/>
                </a:lnTo>
                <a:lnTo>
                  <a:pt x="1378866" y="656300"/>
                </a:lnTo>
                <a:lnTo>
                  <a:pt x="1383847" y="658794"/>
                </a:lnTo>
                <a:lnTo>
                  <a:pt x="1388149" y="661513"/>
                </a:lnTo>
                <a:lnTo>
                  <a:pt x="1392677" y="664006"/>
                </a:lnTo>
                <a:lnTo>
                  <a:pt x="1396753" y="666953"/>
                </a:lnTo>
                <a:lnTo>
                  <a:pt x="1400602" y="669672"/>
                </a:lnTo>
                <a:lnTo>
                  <a:pt x="1404451" y="672619"/>
                </a:lnTo>
                <a:lnTo>
                  <a:pt x="1407847" y="675565"/>
                </a:lnTo>
                <a:lnTo>
                  <a:pt x="1411243" y="678512"/>
                </a:lnTo>
                <a:lnTo>
                  <a:pt x="1414413" y="681685"/>
                </a:lnTo>
                <a:lnTo>
                  <a:pt x="1417130" y="685084"/>
                </a:lnTo>
                <a:lnTo>
                  <a:pt x="1419847" y="688257"/>
                </a:lnTo>
                <a:lnTo>
                  <a:pt x="1425507" y="688484"/>
                </a:lnTo>
                <a:lnTo>
                  <a:pt x="1430941" y="689164"/>
                </a:lnTo>
                <a:lnTo>
                  <a:pt x="1436148" y="690297"/>
                </a:lnTo>
                <a:lnTo>
                  <a:pt x="1441356" y="691430"/>
                </a:lnTo>
                <a:lnTo>
                  <a:pt x="1446110" y="693017"/>
                </a:lnTo>
                <a:lnTo>
                  <a:pt x="1450865" y="694830"/>
                </a:lnTo>
                <a:lnTo>
                  <a:pt x="1455167" y="697323"/>
                </a:lnTo>
                <a:lnTo>
                  <a:pt x="1459695" y="699816"/>
                </a:lnTo>
                <a:lnTo>
                  <a:pt x="1463544" y="702763"/>
                </a:lnTo>
                <a:lnTo>
                  <a:pt x="1467619" y="705709"/>
                </a:lnTo>
                <a:lnTo>
                  <a:pt x="1471242" y="708882"/>
                </a:lnTo>
                <a:lnTo>
                  <a:pt x="1474865" y="712508"/>
                </a:lnTo>
                <a:lnTo>
                  <a:pt x="1478261" y="716361"/>
                </a:lnTo>
                <a:lnTo>
                  <a:pt x="1481657" y="720668"/>
                </a:lnTo>
                <a:lnTo>
                  <a:pt x="1484827" y="724747"/>
                </a:lnTo>
                <a:lnTo>
                  <a:pt x="1487544" y="729053"/>
                </a:lnTo>
                <a:lnTo>
                  <a:pt x="1490487" y="733813"/>
                </a:lnTo>
                <a:lnTo>
                  <a:pt x="1492977" y="738799"/>
                </a:lnTo>
                <a:lnTo>
                  <a:pt x="1495468" y="743785"/>
                </a:lnTo>
                <a:lnTo>
                  <a:pt x="1497732" y="748998"/>
                </a:lnTo>
                <a:lnTo>
                  <a:pt x="1499996" y="754211"/>
                </a:lnTo>
                <a:lnTo>
                  <a:pt x="1502034" y="759877"/>
                </a:lnTo>
                <a:lnTo>
                  <a:pt x="1503845" y="765543"/>
                </a:lnTo>
                <a:lnTo>
                  <a:pt x="1505656" y="771436"/>
                </a:lnTo>
                <a:lnTo>
                  <a:pt x="1509053" y="783222"/>
                </a:lnTo>
                <a:lnTo>
                  <a:pt x="1511996" y="795460"/>
                </a:lnTo>
                <a:lnTo>
                  <a:pt x="1514260" y="808153"/>
                </a:lnTo>
                <a:lnTo>
                  <a:pt x="1516071" y="821071"/>
                </a:lnTo>
                <a:lnTo>
                  <a:pt x="1517656" y="833990"/>
                </a:lnTo>
                <a:lnTo>
                  <a:pt x="1519015" y="846909"/>
                </a:lnTo>
                <a:lnTo>
                  <a:pt x="1519694" y="860281"/>
                </a:lnTo>
                <a:lnTo>
                  <a:pt x="1520147" y="873200"/>
                </a:lnTo>
                <a:lnTo>
                  <a:pt x="1520826" y="886118"/>
                </a:lnTo>
                <a:lnTo>
                  <a:pt x="1520826" y="898584"/>
                </a:lnTo>
                <a:lnTo>
                  <a:pt x="1520373" y="910823"/>
                </a:lnTo>
                <a:lnTo>
                  <a:pt x="1520147" y="922608"/>
                </a:lnTo>
                <a:lnTo>
                  <a:pt x="1519241" y="945046"/>
                </a:lnTo>
                <a:lnTo>
                  <a:pt x="1517883" y="964311"/>
                </a:lnTo>
                <a:lnTo>
                  <a:pt x="1516524" y="981083"/>
                </a:lnTo>
                <a:lnTo>
                  <a:pt x="1514939" y="993321"/>
                </a:lnTo>
                <a:lnTo>
                  <a:pt x="1511996" y="991508"/>
                </a:lnTo>
                <a:lnTo>
                  <a:pt x="1508600" y="990148"/>
                </a:lnTo>
                <a:lnTo>
                  <a:pt x="1505204" y="988562"/>
                </a:lnTo>
                <a:lnTo>
                  <a:pt x="1501808" y="987202"/>
                </a:lnTo>
                <a:lnTo>
                  <a:pt x="1498185" y="985842"/>
                </a:lnTo>
                <a:lnTo>
                  <a:pt x="1494562" y="984936"/>
                </a:lnTo>
                <a:lnTo>
                  <a:pt x="1490713" y="983802"/>
                </a:lnTo>
                <a:lnTo>
                  <a:pt x="1487091" y="983349"/>
                </a:lnTo>
                <a:lnTo>
                  <a:pt x="1481657" y="946859"/>
                </a:lnTo>
                <a:lnTo>
                  <a:pt x="1479166" y="929408"/>
                </a:lnTo>
                <a:lnTo>
                  <a:pt x="1476223" y="912636"/>
                </a:lnTo>
                <a:lnTo>
                  <a:pt x="1473280" y="896544"/>
                </a:lnTo>
                <a:lnTo>
                  <a:pt x="1469657" y="881132"/>
                </a:lnTo>
                <a:lnTo>
                  <a:pt x="1467846" y="873653"/>
                </a:lnTo>
                <a:lnTo>
                  <a:pt x="1465808" y="866400"/>
                </a:lnTo>
                <a:lnTo>
                  <a:pt x="1463770" y="859374"/>
                </a:lnTo>
                <a:lnTo>
                  <a:pt x="1461506" y="852802"/>
                </a:lnTo>
                <a:lnTo>
                  <a:pt x="1459242" y="846002"/>
                </a:lnTo>
                <a:lnTo>
                  <a:pt x="1456299" y="839430"/>
                </a:lnTo>
                <a:lnTo>
                  <a:pt x="1453356" y="833310"/>
                </a:lnTo>
                <a:lnTo>
                  <a:pt x="1450412" y="826964"/>
                </a:lnTo>
                <a:lnTo>
                  <a:pt x="1447242" y="821071"/>
                </a:lnTo>
                <a:lnTo>
                  <a:pt x="1443620" y="815405"/>
                </a:lnTo>
                <a:lnTo>
                  <a:pt x="1439771" y="809966"/>
                </a:lnTo>
                <a:lnTo>
                  <a:pt x="1435922" y="804526"/>
                </a:lnTo>
                <a:lnTo>
                  <a:pt x="1431394" y="799313"/>
                </a:lnTo>
                <a:lnTo>
                  <a:pt x="1426865" y="794780"/>
                </a:lnTo>
                <a:lnTo>
                  <a:pt x="1421884" y="789794"/>
                </a:lnTo>
                <a:lnTo>
                  <a:pt x="1416677" y="785261"/>
                </a:lnTo>
                <a:lnTo>
                  <a:pt x="1411017" y="781182"/>
                </a:lnTo>
                <a:lnTo>
                  <a:pt x="1405130" y="777102"/>
                </a:lnTo>
                <a:lnTo>
                  <a:pt x="1398791" y="773249"/>
                </a:lnTo>
                <a:lnTo>
                  <a:pt x="1391998" y="769623"/>
                </a:lnTo>
                <a:lnTo>
                  <a:pt x="1384753" y="774609"/>
                </a:lnTo>
                <a:lnTo>
                  <a:pt x="1377508" y="779595"/>
                </a:lnTo>
                <a:lnTo>
                  <a:pt x="1370263" y="784355"/>
                </a:lnTo>
                <a:lnTo>
                  <a:pt x="1363018" y="788661"/>
                </a:lnTo>
                <a:lnTo>
                  <a:pt x="1355772" y="793194"/>
                </a:lnTo>
                <a:lnTo>
                  <a:pt x="1348301" y="797047"/>
                </a:lnTo>
                <a:lnTo>
                  <a:pt x="1341056" y="800900"/>
                </a:lnTo>
                <a:lnTo>
                  <a:pt x="1334037" y="804526"/>
                </a:lnTo>
                <a:lnTo>
                  <a:pt x="1326792" y="807926"/>
                </a:lnTo>
                <a:lnTo>
                  <a:pt x="1319547" y="811326"/>
                </a:lnTo>
                <a:lnTo>
                  <a:pt x="1312302" y="814045"/>
                </a:lnTo>
                <a:lnTo>
                  <a:pt x="1305283" y="816992"/>
                </a:lnTo>
                <a:lnTo>
                  <a:pt x="1298038" y="819711"/>
                </a:lnTo>
                <a:lnTo>
                  <a:pt x="1291245" y="822205"/>
                </a:lnTo>
                <a:lnTo>
                  <a:pt x="1277208" y="826511"/>
                </a:lnTo>
                <a:lnTo>
                  <a:pt x="1263397" y="830364"/>
                </a:lnTo>
                <a:lnTo>
                  <a:pt x="1249812" y="833537"/>
                </a:lnTo>
                <a:lnTo>
                  <a:pt x="1236454" y="836030"/>
                </a:lnTo>
                <a:lnTo>
                  <a:pt x="1223322" y="838296"/>
                </a:lnTo>
                <a:lnTo>
                  <a:pt x="1210417" y="839656"/>
                </a:lnTo>
                <a:lnTo>
                  <a:pt x="1197964" y="840789"/>
                </a:lnTo>
                <a:lnTo>
                  <a:pt x="1185511" y="841469"/>
                </a:lnTo>
                <a:lnTo>
                  <a:pt x="1173738" y="841469"/>
                </a:lnTo>
                <a:lnTo>
                  <a:pt x="1162191" y="841469"/>
                </a:lnTo>
                <a:lnTo>
                  <a:pt x="1151097" y="841016"/>
                </a:lnTo>
                <a:lnTo>
                  <a:pt x="1140229" y="840336"/>
                </a:lnTo>
                <a:lnTo>
                  <a:pt x="1129814" y="839203"/>
                </a:lnTo>
                <a:lnTo>
                  <a:pt x="1120079" y="837843"/>
                </a:lnTo>
                <a:lnTo>
                  <a:pt x="1110796" y="836710"/>
                </a:lnTo>
                <a:lnTo>
                  <a:pt x="1101739" y="835123"/>
                </a:lnTo>
                <a:lnTo>
                  <a:pt x="1093362" y="833310"/>
                </a:lnTo>
                <a:lnTo>
                  <a:pt x="1085438" y="831724"/>
                </a:lnTo>
                <a:lnTo>
                  <a:pt x="1078193" y="829910"/>
                </a:lnTo>
                <a:lnTo>
                  <a:pt x="1065514" y="826284"/>
                </a:lnTo>
                <a:lnTo>
                  <a:pt x="1055099" y="823111"/>
                </a:lnTo>
                <a:lnTo>
                  <a:pt x="1047401" y="820391"/>
                </a:lnTo>
                <a:lnTo>
                  <a:pt x="1043552" y="828097"/>
                </a:lnTo>
                <a:lnTo>
                  <a:pt x="1040156" y="836483"/>
                </a:lnTo>
                <a:lnTo>
                  <a:pt x="1036986" y="844869"/>
                </a:lnTo>
                <a:lnTo>
                  <a:pt x="1034043" y="853708"/>
                </a:lnTo>
                <a:lnTo>
                  <a:pt x="1031552" y="862774"/>
                </a:lnTo>
                <a:lnTo>
                  <a:pt x="1029288" y="872520"/>
                </a:lnTo>
                <a:lnTo>
                  <a:pt x="1027024" y="882265"/>
                </a:lnTo>
                <a:lnTo>
                  <a:pt x="1024986" y="892464"/>
                </a:lnTo>
                <a:lnTo>
                  <a:pt x="1021137" y="913316"/>
                </a:lnTo>
                <a:lnTo>
                  <a:pt x="1017288" y="935527"/>
                </a:lnTo>
                <a:lnTo>
                  <a:pt x="1013213" y="958871"/>
                </a:lnTo>
                <a:lnTo>
                  <a:pt x="1011175" y="970884"/>
                </a:lnTo>
                <a:lnTo>
                  <a:pt x="1008458" y="983349"/>
                </a:lnTo>
                <a:lnTo>
                  <a:pt x="1004609" y="984029"/>
                </a:lnTo>
                <a:lnTo>
                  <a:pt x="1000760" y="984936"/>
                </a:lnTo>
                <a:lnTo>
                  <a:pt x="997138" y="985842"/>
                </a:lnTo>
                <a:lnTo>
                  <a:pt x="993515" y="987202"/>
                </a:lnTo>
                <a:lnTo>
                  <a:pt x="989892" y="988789"/>
                </a:lnTo>
                <a:lnTo>
                  <a:pt x="986496" y="990375"/>
                </a:lnTo>
                <a:lnTo>
                  <a:pt x="983100" y="991962"/>
                </a:lnTo>
                <a:lnTo>
                  <a:pt x="979704" y="993775"/>
                </a:lnTo>
                <a:lnTo>
                  <a:pt x="977666" y="979723"/>
                </a:lnTo>
                <a:lnTo>
                  <a:pt x="976761" y="970657"/>
                </a:lnTo>
                <a:lnTo>
                  <a:pt x="975402" y="960458"/>
                </a:lnTo>
                <a:lnTo>
                  <a:pt x="974496" y="949352"/>
                </a:lnTo>
                <a:lnTo>
                  <a:pt x="973817" y="937340"/>
                </a:lnTo>
                <a:lnTo>
                  <a:pt x="973364" y="924421"/>
                </a:lnTo>
                <a:lnTo>
                  <a:pt x="973138" y="911049"/>
                </a:lnTo>
                <a:lnTo>
                  <a:pt x="973364" y="896771"/>
                </a:lnTo>
                <a:lnTo>
                  <a:pt x="974044" y="882039"/>
                </a:lnTo>
                <a:lnTo>
                  <a:pt x="975402" y="866854"/>
                </a:lnTo>
                <a:lnTo>
                  <a:pt x="977213" y="851442"/>
                </a:lnTo>
                <a:lnTo>
                  <a:pt x="978119" y="843736"/>
                </a:lnTo>
                <a:lnTo>
                  <a:pt x="979704" y="835577"/>
                </a:lnTo>
                <a:lnTo>
                  <a:pt x="981062" y="827871"/>
                </a:lnTo>
                <a:lnTo>
                  <a:pt x="982874" y="819711"/>
                </a:lnTo>
                <a:lnTo>
                  <a:pt x="984911" y="812006"/>
                </a:lnTo>
                <a:lnTo>
                  <a:pt x="986949" y="804073"/>
                </a:lnTo>
                <a:lnTo>
                  <a:pt x="989440" y="796140"/>
                </a:lnTo>
                <a:lnTo>
                  <a:pt x="991930" y="788208"/>
                </a:lnTo>
                <a:lnTo>
                  <a:pt x="994873" y="780502"/>
                </a:lnTo>
                <a:lnTo>
                  <a:pt x="997817" y="772569"/>
                </a:lnTo>
                <a:lnTo>
                  <a:pt x="1001213" y="765090"/>
                </a:lnTo>
                <a:lnTo>
                  <a:pt x="1004836" y="757384"/>
                </a:lnTo>
                <a:lnTo>
                  <a:pt x="1008685" y="749905"/>
                </a:lnTo>
                <a:lnTo>
                  <a:pt x="1012986" y="742652"/>
                </a:lnTo>
                <a:lnTo>
                  <a:pt x="1017288" y="735400"/>
                </a:lnTo>
                <a:lnTo>
                  <a:pt x="1022043" y="728147"/>
                </a:lnTo>
                <a:lnTo>
                  <a:pt x="1027024" y="721121"/>
                </a:lnTo>
                <a:lnTo>
                  <a:pt x="1032458" y="714095"/>
                </a:lnTo>
                <a:lnTo>
                  <a:pt x="1038118" y="707522"/>
                </a:lnTo>
                <a:lnTo>
                  <a:pt x="1044231" y="701176"/>
                </a:lnTo>
                <a:lnTo>
                  <a:pt x="1050344" y="694603"/>
                </a:lnTo>
                <a:lnTo>
                  <a:pt x="1057136" y="688711"/>
                </a:lnTo>
                <a:lnTo>
                  <a:pt x="1064382" y="682818"/>
                </a:lnTo>
                <a:lnTo>
                  <a:pt x="1071627" y="676925"/>
                </a:lnTo>
                <a:lnTo>
                  <a:pt x="1079778" y="671486"/>
                </a:lnTo>
                <a:lnTo>
                  <a:pt x="1087702" y="666726"/>
                </a:lnTo>
                <a:lnTo>
                  <a:pt x="1096306" y="661740"/>
                </a:lnTo>
                <a:lnTo>
                  <a:pt x="1105362" y="656980"/>
                </a:lnTo>
                <a:lnTo>
                  <a:pt x="1114645" y="652674"/>
                </a:lnTo>
                <a:lnTo>
                  <a:pt x="1124380" y="648821"/>
                </a:lnTo>
                <a:lnTo>
                  <a:pt x="1134795" y="645195"/>
                </a:lnTo>
                <a:lnTo>
                  <a:pt x="1145437" y="641795"/>
                </a:lnTo>
                <a:lnTo>
                  <a:pt x="1156531" y="638622"/>
                </a:lnTo>
                <a:lnTo>
                  <a:pt x="1168304" y="636129"/>
                </a:lnTo>
                <a:lnTo>
                  <a:pt x="1180304" y="634089"/>
                </a:lnTo>
                <a:lnTo>
                  <a:pt x="1192757" y="631823"/>
                </a:lnTo>
                <a:lnTo>
                  <a:pt x="1205662" y="630690"/>
                </a:lnTo>
                <a:lnTo>
                  <a:pt x="1219247" y="629330"/>
                </a:lnTo>
                <a:lnTo>
                  <a:pt x="1233058" y="628876"/>
                </a:lnTo>
                <a:lnTo>
                  <a:pt x="1247774" y="628650"/>
                </a:lnTo>
                <a:close/>
                <a:moveTo>
                  <a:pt x="91667" y="541337"/>
                </a:moveTo>
                <a:lnTo>
                  <a:pt x="370523" y="541337"/>
                </a:lnTo>
                <a:lnTo>
                  <a:pt x="375061" y="541563"/>
                </a:lnTo>
                <a:lnTo>
                  <a:pt x="379826" y="542015"/>
                </a:lnTo>
                <a:lnTo>
                  <a:pt x="384137" y="542468"/>
                </a:lnTo>
                <a:lnTo>
                  <a:pt x="388902" y="543373"/>
                </a:lnTo>
                <a:lnTo>
                  <a:pt x="393213" y="544278"/>
                </a:lnTo>
                <a:lnTo>
                  <a:pt x="397524" y="545635"/>
                </a:lnTo>
                <a:lnTo>
                  <a:pt x="401835" y="546992"/>
                </a:lnTo>
                <a:lnTo>
                  <a:pt x="405919" y="548576"/>
                </a:lnTo>
                <a:lnTo>
                  <a:pt x="409777" y="550386"/>
                </a:lnTo>
                <a:lnTo>
                  <a:pt x="414088" y="552421"/>
                </a:lnTo>
                <a:lnTo>
                  <a:pt x="417718" y="554684"/>
                </a:lnTo>
                <a:lnTo>
                  <a:pt x="421575" y="556946"/>
                </a:lnTo>
                <a:lnTo>
                  <a:pt x="425206" y="559434"/>
                </a:lnTo>
                <a:lnTo>
                  <a:pt x="428609" y="562149"/>
                </a:lnTo>
                <a:lnTo>
                  <a:pt x="432013" y="564864"/>
                </a:lnTo>
                <a:lnTo>
                  <a:pt x="434962" y="568031"/>
                </a:lnTo>
                <a:lnTo>
                  <a:pt x="438139" y="571198"/>
                </a:lnTo>
                <a:lnTo>
                  <a:pt x="441088" y="574591"/>
                </a:lnTo>
                <a:lnTo>
                  <a:pt x="443584" y="577984"/>
                </a:lnTo>
                <a:lnTo>
                  <a:pt x="446307" y="581604"/>
                </a:lnTo>
                <a:lnTo>
                  <a:pt x="448803" y="585223"/>
                </a:lnTo>
                <a:lnTo>
                  <a:pt x="450845" y="589069"/>
                </a:lnTo>
                <a:lnTo>
                  <a:pt x="452887" y="592915"/>
                </a:lnTo>
                <a:lnTo>
                  <a:pt x="454702" y="596760"/>
                </a:lnTo>
                <a:lnTo>
                  <a:pt x="456291" y="600832"/>
                </a:lnTo>
                <a:lnTo>
                  <a:pt x="457879" y="605130"/>
                </a:lnTo>
                <a:lnTo>
                  <a:pt x="459240" y="609429"/>
                </a:lnTo>
                <a:lnTo>
                  <a:pt x="460148" y="613727"/>
                </a:lnTo>
                <a:lnTo>
                  <a:pt x="461055" y="618251"/>
                </a:lnTo>
                <a:lnTo>
                  <a:pt x="461509" y="622549"/>
                </a:lnTo>
                <a:lnTo>
                  <a:pt x="461736" y="627300"/>
                </a:lnTo>
                <a:lnTo>
                  <a:pt x="461963" y="631824"/>
                </a:lnTo>
                <a:lnTo>
                  <a:pt x="461736" y="636575"/>
                </a:lnTo>
                <a:lnTo>
                  <a:pt x="461509" y="641099"/>
                </a:lnTo>
                <a:lnTo>
                  <a:pt x="461055" y="645624"/>
                </a:lnTo>
                <a:lnTo>
                  <a:pt x="460148" y="650148"/>
                </a:lnTo>
                <a:lnTo>
                  <a:pt x="459240" y="654446"/>
                </a:lnTo>
                <a:lnTo>
                  <a:pt x="457879" y="658518"/>
                </a:lnTo>
                <a:lnTo>
                  <a:pt x="456291" y="662816"/>
                </a:lnTo>
                <a:lnTo>
                  <a:pt x="454702" y="666888"/>
                </a:lnTo>
                <a:lnTo>
                  <a:pt x="452887" y="670960"/>
                </a:lnTo>
                <a:lnTo>
                  <a:pt x="450845" y="674806"/>
                </a:lnTo>
                <a:lnTo>
                  <a:pt x="448803" y="678652"/>
                </a:lnTo>
                <a:lnTo>
                  <a:pt x="446307" y="682271"/>
                </a:lnTo>
                <a:lnTo>
                  <a:pt x="443584" y="685664"/>
                </a:lnTo>
                <a:lnTo>
                  <a:pt x="441088" y="689284"/>
                </a:lnTo>
                <a:lnTo>
                  <a:pt x="438139" y="692451"/>
                </a:lnTo>
                <a:lnTo>
                  <a:pt x="434962" y="695618"/>
                </a:lnTo>
                <a:lnTo>
                  <a:pt x="432013" y="698559"/>
                </a:lnTo>
                <a:lnTo>
                  <a:pt x="428609" y="701500"/>
                </a:lnTo>
                <a:lnTo>
                  <a:pt x="425206" y="703988"/>
                </a:lnTo>
                <a:lnTo>
                  <a:pt x="421575" y="706703"/>
                </a:lnTo>
                <a:lnTo>
                  <a:pt x="417718" y="708965"/>
                </a:lnTo>
                <a:lnTo>
                  <a:pt x="414088" y="711227"/>
                </a:lnTo>
                <a:lnTo>
                  <a:pt x="409777" y="713489"/>
                </a:lnTo>
                <a:lnTo>
                  <a:pt x="405919" y="715299"/>
                </a:lnTo>
                <a:lnTo>
                  <a:pt x="401835" y="716883"/>
                </a:lnTo>
                <a:lnTo>
                  <a:pt x="397524" y="718014"/>
                </a:lnTo>
                <a:lnTo>
                  <a:pt x="393213" y="719371"/>
                </a:lnTo>
                <a:lnTo>
                  <a:pt x="388902" y="720502"/>
                </a:lnTo>
                <a:lnTo>
                  <a:pt x="384137" y="721181"/>
                </a:lnTo>
                <a:lnTo>
                  <a:pt x="379826" y="721633"/>
                </a:lnTo>
                <a:lnTo>
                  <a:pt x="375061" y="722312"/>
                </a:lnTo>
                <a:lnTo>
                  <a:pt x="370523" y="722312"/>
                </a:lnTo>
                <a:lnTo>
                  <a:pt x="91667" y="722312"/>
                </a:lnTo>
                <a:lnTo>
                  <a:pt x="86902" y="722312"/>
                </a:lnTo>
                <a:lnTo>
                  <a:pt x="82364" y="721633"/>
                </a:lnTo>
                <a:lnTo>
                  <a:pt x="77599" y="721181"/>
                </a:lnTo>
                <a:lnTo>
                  <a:pt x="73288" y="720502"/>
                </a:lnTo>
                <a:lnTo>
                  <a:pt x="68750" y="719371"/>
                </a:lnTo>
                <a:lnTo>
                  <a:pt x="64439" y="718014"/>
                </a:lnTo>
                <a:lnTo>
                  <a:pt x="60128" y="716883"/>
                </a:lnTo>
                <a:lnTo>
                  <a:pt x="56044" y="715299"/>
                </a:lnTo>
                <a:lnTo>
                  <a:pt x="51959" y="713489"/>
                </a:lnTo>
                <a:lnTo>
                  <a:pt x="48102" y="711227"/>
                </a:lnTo>
                <a:lnTo>
                  <a:pt x="44245" y="708965"/>
                </a:lnTo>
                <a:lnTo>
                  <a:pt x="40615" y="706703"/>
                </a:lnTo>
                <a:lnTo>
                  <a:pt x="36757" y="703988"/>
                </a:lnTo>
                <a:lnTo>
                  <a:pt x="33581" y="701500"/>
                </a:lnTo>
                <a:lnTo>
                  <a:pt x="30177" y="698559"/>
                </a:lnTo>
                <a:lnTo>
                  <a:pt x="26774" y="695618"/>
                </a:lnTo>
                <a:lnTo>
                  <a:pt x="23824" y="692451"/>
                </a:lnTo>
                <a:lnTo>
                  <a:pt x="21101" y="689284"/>
                </a:lnTo>
                <a:lnTo>
                  <a:pt x="18152" y="685664"/>
                </a:lnTo>
                <a:lnTo>
                  <a:pt x="15656" y="682271"/>
                </a:lnTo>
                <a:lnTo>
                  <a:pt x="13160" y="678652"/>
                </a:lnTo>
                <a:lnTo>
                  <a:pt x="11118" y="674806"/>
                </a:lnTo>
                <a:lnTo>
                  <a:pt x="9076" y="670960"/>
                </a:lnTo>
                <a:lnTo>
                  <a:pt x="7261" y="666888"/>
                </a:lnTo>
                <a:lnTo>
                  <a:pt x="5446" y="662816"/>
                </a:lnTo>
                <a:lnTo>
                  <a:pt x="4084" y="658518"/>
                </a:lnTo>
                <a:lnTo>
                  <a:pt x="2950" y="654446"/>
                </a:lnTo>
                <a:lnTo>
                  <a:pt x="1815" y="650148"/>
                </a:lnTo>
                <a:lnTo>
                  <a:pt x="1134" y="645624"/>
                </a:lnTo>
                <a:lnTo>
                  <a:pt x="454" y="641099"/>
                </a:lnTo>
                <a:lnTo>
                  <a:pt x="0" y="636575"/>
                </a:lnTo>
                <a:lnTo>
                  <a:pt x="0" y="631824"/>
                </a:lnTo>
                <a:lnTo>
                  <a:pt x="0" y="627300"/>
                </a:lnTo>
                <a:lnTo>
                  <a:pt x="454" y="622549"/>
                </a:lnTo>
                <a:lnTo>
                  <a:pt x="1134" y="618251"/>
                </a:lnTo>
                <a:lnTo>
                  <a:pt x="1815" y="613727"/>
                </a:lnTo>
                <a:lnTo>
                  <a:pt x="2950" y="609429"/>
                </a:lnTo>
                <a:lnTo>
                  <a:pt x="4084" y="605130"/>
                </a:lnTo>
                <a:lnTo>
                  <a:pt x="5446" y="600832"/>
                </a:lnTo>
                <a:lnTo>
                  <a:pt x="7261" y="596760"/>
                </a:lnTo>
                <a:lnTo>
                  <a:pt x="9076" y="592915"/>
                </a:lnTo>
                <a:lnTo>
                  <a:pt x="11118" y="589069"/>
                </a:lnTo>
                <a:lnTo>
                  <a:pt x="13160" y="585223"/>
                </a:lnTo>
                <a:lnTo>
                  <a:pt x="15656" y="581604"/>
                </a:lnTo>
                <a:lnTo>
                  <a:pt x="18152" y="577984"/>
                </a:lnTo>
                <a:lnTo>
                  <a:pt x="21101" y="574591"/>
                </a:lnTo>
                <a:lnTo>
                  <a:pt x="23824" y="571198"/>
                </a:lnTo>
                <a:lnTo>
                  <a:pt x="26774" y="568031"/>
                </a:lnTo>
                <a:lnTo>
                  <a:pt x="30177" y="564864"/>
                </a:lnTo>
                <a:lnTo>
                  <a:pt x="33581" y="562149"/>
                </a:lnTo>
                <a:lnTo>
                  <a:pt x="36757" y="559434"/>
                </a:lnTo>
                <a:lnTo>
                  <a:pt x="40615" y="556946"/>
                </a:lnTo>
                <a:lnTo>
                  <a:pt x="44245" y="554684"/>
                </a:lnTo>
                <a:lnTo>
                  <a:pt x="48102" y="552421"/>
                </a:lnTo>
                <a:lnTo>
                  <a:pt x="51959" y="550386"/>
                </a:lnTo>
                <a:lnTo>
                  <a:pt x="56044" y="548576"/>
                </a:lnTo>
                <a:lnTo>
                  <a:pt x="60128" y="546992"/>
                </a:lnTo>
                <a:lnTo>
                  <a:pt x="64439" y="545635"/>
                </a:lnTo>
                <a:lnTo>
                  <a:pt x="68750" y="544278"/>
                </a:lnTo>
                <a:lnTo>
                  <a:pt x="73288" y="543373"/>
                </a:lnTo>
                <a:lnTo>
                  <a:pt x="77599" y="542468"/>
                </a:lnTo>
                <a:lnTo>
                  <a:pt x="82364" y="542015"/>
                </a:lnTo>
                <a:lnTo>
                  <a:pt x="86902" y="541563"/>
                </a:lnTo>
                <a:lnTo>
                  <a:pt x="91667" y="541337"/>
                </a:lnTo>
                <a:close/>
                <a:moveTo>
                  <a:pt x="2282825" y="312737"/>
                </a:moveTo>
                <a:lnTo>
                  <a:pt x="2412173" y="372470"/>
                </a:lnTo>
                <a:lnTo>
                  <a:pt x="2422140" y="377674"/>
                </a:lnTo>
                <a:lnTo>
                  <a:pt x="2426897" y="380163"/>
                </a:lnTo>
                <a:lnTo>
                  <a:pt x="2431201" y="382878"/>
                </a:lnTo>
                <a:lnTo>
                  <a:pt x="2435732" y="385367"/>
                </a:lnTo>
                <a:lnTo>
                  <a:pt x="2439583" y="388308"/>
                </a:lnTo>
                <a:lnTo>
                  <a:pt x="2443434" y="391023"/>
                </a:lnTo>
                <a:lnTo>
                  <a:pt x="2447058" y="393964"/>
                </a:lnTo>
                <a:lnTo>
                  <a:pt x="2450456" y="396680"/>
                </a:lnTo>
                <a:lnTo>
                  <a:pt x="2453628" y="399621"/>
                </a:lnTo>
                <a:lnTo>
                  <a:pt x="2456799" y="402562"/>
                </a:lnTo>
                <a:lnTo>
                  <a:pt x="2459518" y="405504"/>
                </a:lnTo>
                <a:lnTo>
                  <a:pt x="2462236" y="408671"/>
                </a:lnTo>
                <a:lnTo>
                  <a:pt x="2464501" y="411839"/>
                </a:lnTo>
                <a:lnTo>
                  <a:pt x="2466766" y="415233"/>
                </a:lnTo>
                <a:lnTo>
                  <a:pt x="2468805" y="418174"/>
                </a:lnTo>
                <a:lnTo>
                  <a:pt x="2470617" y="421568"/>
                </a:lnTo>
                <a:lnTo>
                  <a:pt x="2472430" y="424962"/>
                </a:lnTo>
                <a:lnTo>
                  <a:pt x="2474015" y="428356"/>
                </a:lnTo>
                <a:lnTo>
                  <a:pt x="2475601" y="431750"/>
                </a:lnTo>
                <a:lnTo>
                  <a:pt x="2477866" y="438990"/>
                </a:lnTo>
                <a:lnTo>
                  <a:pt x="2479905" y="446231"/>
                </a:lnTo>
                <a:lnTo>
                  <a:pt x="2481264" y="453697"/>
                </a:lnTo>
                <a:lnTo>
                  <a:pt x="2482397" y="461390"/>
                </a:lnTo>
                <a:lnTo>
                  <a:pt x="2482850" y="469536"/>
                </a:lnTo>
                <a:lnTo>
                  <a:pt x="2482850" y="477455"/>
                </a:lnTo>
                <a:lnTo>
                  <a:pt x="2482850" y="694213"/>
                </a:lnTo>
                <a:lnTo>
                  <a:pt x="2482850" y="702584"/>
                </a:lnTo>
                <a:lnTo>
                  <a:pt x="2482397" y="710504"/>
                </a:lnTo>
                <a:lnTo>
                  <a:pt x="2481264" y="718423"/>
                </a:lnTo>
                <a:lnTo>
                  <a:pt x="2479905" y="725889"/>
                </a:lnTo>
                <a:lnTo>
                  <a:pt x="2477866" y="733130"/>
                </a:lnTo>
                <a:lnTo>
                  <a:pt x="2475601" y="740144"/>
                </a:lnTo>
                <a:lnTo>
                  <a:pt x="2474015" y="743311"/>
                </a:lnTo>
                <a:lnTo>
                  <a:pt x="2472430" y="746932"/>
                </a:lnTo>
                <a:lnTo>
                  <a:pt x="2470617" y="750326"/>
                </a:lnTo>
                <a:lnTo>
                  <a:pt x="2468805" y="753493"/>
                </a:lnTo>
                <a:lnTo>
                  <a:pt x="2466766" y="756887"/>
                </a:lnTo>
                <a:lnTo>
                  <a:pt x="2464501" y="760055"/>
                </a:lnTo>
                <a:lnTo>
                  <a:pt x="2462236" y="762996"/>
                </a:lnTo>
                <a:lnTo>
                  <a:pt x="2459518" y="766164"/>
                </a:lnTo>
                <a:lnTo>
                  <a:pt x="2456799" y="769331"/>
                </a:lnTo>
                <a:lnTo>
                  <a:pt x="2453628" y="772047"/>
                </a:lnTo>
                <a:lnTo>
                  <a:pt x="2450456" y="775214"/>
                </a:lnTo>
                <a:lnTo>
                  <a:pt x="2447058" y="778156"/>
                </a:lnTo>
                <a:lnTo>
                  <a:pt x="2443434" y="780871"/>
                </a:lnTo>
                <a:lnTo>
                  <a:pt x="2439583" y="783812"/>
                </a:lnTo>
                <a:lnTo>
                  <a:pt x="2435732" y="786301"/>
                </a:lnTo>
                <a:lnTo>
                  <a:pt x="2431201" y="789242"/>
                </a:lnTo>
                <a:lnTo>
                  <a:pt x="2426897" y="791731"/>
                </a:lnTo>
                <a:lnTo>
                  <a:pt x="2422140" y="794446"/>
                </a:lnTo>
                <a:lnTo>
                  <a:pt x="2412173" y="799198"/>
                </a:lnTo>
                <a:lnTo>
                  <a:pt x="2406963" y="801687"/>
                </a:lnTo>
                <a:lnTo>
                  <a:pt x="2282825" y="744216"/>
                </a:lnTo>
                <a:lnTo>
                  <a:pt x="2282825" y="312737"/>
                </a:lnTo>
                <a:close/>
                <a:moveTo>
                  <a:pt x="458964" y="22907"/>
                </a:moveTo>
                <a:lnTo>
                  <a:pt x="448307" y="23134"/>
                </a:lnTo>
                <a:lnTo>
                  <a:pt x="438104" y="24041"/>
                </a:lnTo>
                <a:lnTo>
                  <a:pt x="427674" y="25175"/>
                </a:lnTo>
                <a:lnTo>
                  <a:pt x="417471" y="26990"/>
                </a:lnTo>
                <a:lnTo>
                  <a:pt x="407722" y="29485"/>
                </a:lnTo>
                <a:lnTo>
                  <a:pt x="397745" y="32206"/>
                </a:lnTo>
                <a:lnTo>
                  <a:pt x="388222" y="35382"/>
                </a:lnTo>
                <a:lnTo>
                  <a:pt x="378926" y="39237"/>
                </a:lnTo>
                <a:lnTo>
                  <a:pt x="369857" y="43320"/>
                </a:lnTo>
                <a:lnTo>
                  <a:pt x="361014" y="47856"/>
                </a:lnTo>
                <a:lnTo>
                  <a:pt x="352171" y="52846"/>
                </a:lnTo>
                <a:lnTo>
                  <a:pt x="344009" y="58289"/>
                </a:lnTo>
                <a:lnTo>
                  <a:pt x="335847" y="63959"/>
                </a:lnTo>
                <a:lnTo>
                  <a:pt x="328138" y="70083"/>
                </a:lnTo>
                <a:lnTo>
                  <a:pt x="320655" y="76660"/>
                </a:lnTo>
                <a:lnTo>
                  <a:pt x="313626" y="83238"/>
                </a:lnTo>
                <a:lnTo>
                  <a:pt x="306598" y="90722"/>
                </a:lnTo>
                <a:lnTo>
                  <a:pt x="300022" y="98207"/>
                </a:lnTo>
                <a:lnTo>
                  <a:pt x="294127" y="105918"/>
                </a:lnTo>
                <a:lnTo>
                  <a:pt x="288232" y="113856"/>
                </a:lnTo>
                <a:lnTo>
                  <a:pt x="283017" y="122248"/>
                </a:lnTo>
                <a:lnTo>
                  <a:pt x="278029" y="130867"/>
                </a:lnTo>
                <a:lnTo>
                  <a:pt x="273494" y="139939"/>
                </a:lnTo>
                <a:lnTo>
                  <a:pt x="269186" y="149011"/>
                </a:lnTo>
                <a:lnTo>
                  <a:pt x="265559" y="158310"/>
                </a:lnTo>
                <a:lnTo>
                  <a:pt x="262158" y="167836"/>
                </a:lnTo>
                <a:lnTo>
                  <a:pt x="259664" y="177589"/>
                </a:lnTo>
                <a:lnTo>
                  <a:pt x="257396" y="187568"/>
                </a:lnTo>
                <a:lnTo>
                  <a:pt x="255582" y="197775"/>
                </a:lnTo>
                <a:lnTo>
                  <a:pt x="254222" y="207754"/>
                </a:lnTo>
                <a:lnTo>
                  <a:pt x="253542" y="218414"/>
                </a:lnTo>
                <a:lnTo>
                  <a:pt x="253088" y="229074"/>
                </a:lnTo>
                <a:lnTo>
                  <a:pt x="253088" y="495117"/>
                </a:lnTo>
                <a:lnTo>
                  <a:pt x="369630" y="495117"/>
                </a:lnTo>
                <a:lnTo>
                  <a:pt x="376659" y="495344"/>
                </a:lnTo>
                <a:lnTo>
                  <a:pt x="383461" y="496024"/>
                </a:lnTo>
                <a:lnTo>
                  <a:pt x="390263" y="496705"/>
                </a:lnTo>
                <a:lnTo>
                  <a:pt x="397065" y="498066"/>
                </a:lnTo>
                <a:lnTo>
                  <a:pt x="403867" y="499653"/>
                </a:lnTo>
                <a:lnTo>
                  <a:pt x="410216" y="501468"/>
                </a:lnTo>
                <a:lnTo>
                  <a:pt x="416791" y="503509"/>
                </a:lnTo>
                <a:lnTo>
                  <a:pt x="422913" y="505777"/>
                </a:lnTo>
                <a:lnTo>
                  <a:pt x="428808" y="508726"/>
                </a:lnTo>
                <a:lnTo>
                  <a:pt x="434930" y="511674"/>
                </a:lnTo>
                <a:lnTo>
                  <a:pt x="440598" y="514849"/>
                </a:lnTo>
                <a:lnTo>
                  <a:pt x="446266" y="518478"/>
                </a:lnTo>
                <a:lnTo>
                  <a:pt x="451481" y="522334"/>
                </a:lnTo>
                <a:lnTo>
                  <a:pt x="456923" y="526190"/>
                </a:lnTo>
                <a:lnTo>
                  <a:pt x="461911" y="530726"/>
                </a:lnTo>
                <a:lnTo>
                  <a:pt x="466446" y="535035"/>
                </a:lnTo>
                <a:lnTo>
                  <a:pt x="471207" y="539798"/>
                </a:lnTo>
                <a:lnTo>
                  <a:pt x="475289" y="545015"/>
                </a:lnTo>
                <a:lnTo>
                  <a:pt x="479370" y="549777"/>
                </a:lnTo>
                <a:lnTo>
                  <a:pt x="483451" y="555221"/>
                </a:lnTo>
                <a:lnTo>
                  <a:pt x="487079" y="560664"/>
                </a:lnTo>
                <a:lnTo>
                  <a:pt x="490026" y="566561"/>
                </a:lnTo>
                <a:lnTo>
                  <a:pt x="493201" y="572458"/>
                </a:lnTo>
                <a:lnTo>
                  <a:pt x="496148" y="578355"/>
                </a:lnTo>
                <a:lnTo>
                  <a:pt x="498416" y="584706"/>
                </a:lnTo>
                <a:lnTo>
                  <a:pt x="500683" y="591056"/>
                </a:lnTo>
                <a:lnTo>
                  <a:pt x="502497" y="597407"/>
                </a:lnTo>
                <a:lnTo>
                  <a:pt x="504084" y="603984"/>
                </a:lnTo>
                <a:lnTo>
                  <a:pt x="505218" y="610788"/>
                </a:lnTo>
                <a:lnTo>
                  <a:pt x="506125" y="617592"/>
                </a:lnTo>
                <a:lnTo>
                  <a:pt x="506578" y="624623"/>
                </a:lnTo>
                <a:lnTo>
                  <a:pt x="506578" y="631428"/>
                </a:lnTo>
                <a:lnTo>
                  <a:pt x="506578" y="638459"/>
                </a:lnTo>
                <a:lnTo>
                  <a:pt x="506125" y="645263"/>
                </a:lnTo>
                <a:lnTo>
                  <a:pt x="505218" y="652294"/>
                </a:lnTo>
                <a:lnTo>
                  <a:pt x="504084" y="659098"/>
                </a:lnTo>
                <a:lnTo>
                  <a:pt x="502497" y="665449"/>
                </a:lnTo>
                <a:lnTo>
                  <a:pt x="500683" y="672026"/>
                </a:lnTo>
                <a:lnTo>
                  <a:pt x="498416" y="678150"/>
                </a:lnTo>
                <a:lnTo>
                  <a:pt x="496148" y="684500"/>
                </a:lnTo>
                <a:lnTo>
                  <a:pt x="493201" y="690397"/>
                </a:lnTo>
                <a:lnTo>
                  <a:pt x="490026" y="696294"/>
                </a:lnTo>
                <a:lnTo>
                  <a:pt x="487079" y="701964"/>
                </a:lnTo>
                <a:lnTo>
                  <a:pt x="483451" y="707861"/>
                </a:lnTo>
                <a:lnTo>
                  <a:pt x="479370" y="712851"/>
                </a:lnTo>
                <a:lnTo>
                  <a:pt x="475289" y="718067"/>
                </a:lnTo>
                <a:lnTo>
                  <a:pt x="471207" y="723057"/>
                </a:lnTo>
                <a:lnTo>
                  <a:pt x="466446" y="727820"/>
                </a:lnTo>
                <a:lnTo>
                  <a:pt x="461911" y="732356"/>
                </a:lnTo>
                <a:lnTo>
                  <a:pt x="456923" y="736666"/>
                </a:lnTo>
                <a:lnTo>
                  <a:pt x="451481" y="740748"/>
                </a:lnTo>
                <a:lnTo>
                  <a:pt x="446266" y="744604"/>
                </a:lnTo>
                <a:lnTo>
                  <a:pt x="440598" y="748006"/>
                </a:lnTo>
                <a:lnTo>
                  <a:pt x="434930" y="751408"/>
                </a:lnTo>
                <a:lnTo>
                  <a:pt x="428808" y="754356"/>
                </a:lnTo>
                <a:lnTo>
                  <a:pt x="422913" y="757078"/>
                </a:lnTo>
                <a:lnTo>
                  <a:pt x="416791" y="759573"/>
                </a:lnTo>
                <a:lnTo>
                  <a:pt x="410216" y="761614"/>
                </a:lnTo>
                <a:lnTo>
                  <a:pt x="403867" y="763429"/>
                </a:lnTo>
                <a:lnTo>
                  <a:pt x="397065" y="765016"/>
                </a:lnTo>
                <a:lnTo>
                  <a:pt x="390263" y="766377"/>
                </a:lnTo>
                <a:lnTo>
                  <a:pt x="383461" y="767058"/>
                </a:lnTo>
                <a:lnTo>
                  <a:pt x="376659" y="767738"/>
                </a:lnTo>
                <a:lnTo>
                  <a:pt x="369630" y="767965"/>
                </a:lnTo>
                <a:lnTo>
                  <a:pt x="253088" y="767965"/>
                </a:lnTo>
                <a:lnTo>
                  <a:pt x="253088" y="1135844"/>
                </a:lnTo>
                <a:lnTo>
                  <a:pt x="369630" y="1135844"/>
                </a:lnTo>
                <a:lnTo>
                  <a:pt x="376659" y="1136071"/>
                </a:lnTo>
                <a:lnTo>
                  <a:pt x="383461" y="1136751"/>
                </a:lnTo>
                <a:lnTo>
                  <a:pt x="390263" y="1137659"/>
                </a:lnTo>
                <a:lnTo>
                  <a:pt x="397065" y="1138793"/>
                </a:lnTo>
                <a:lnTo>
                  <a:pt x="403867" y="1140380"/>
                </a:lnTo>
                <a:lnTo>
                  <a:pt x="410216" y="1142195"/>
                </a:lnTo>
                <a:lnTo>
                  <a:pt x="416791" y="1144236"/>
                </a:lnTo>
                <a:lnTo>
                  <a:pt x="422913" y="1146731"/>
                </a:lnTo>
                <a:lnTo>
                  <a:pt x="428808" y="1149452"/>
                </a:lnTo>
                <a:lnTo>
                  <a:pt x="434930" y="1152401"/>
                </a:lnTo>
                <a:lnTo>
                  <a:pt x="440598" y="1155803"/>
                </a:lnTo>
                <a:lnTo>
                  <a:pt x="446266" y="1159205"/>
                </a:lnTo>
                <a:lnTo>
                  <a:pt x="451481" y="1163061"/>
                </a:lnTo>
                <a:lnTo>
                  <a:pt x="456923" y="1167370"/>
                </a:lnTo>
                <a:lnTo>
                  <a:pt x="461911" y="1171453"/>
                </a:lnTo>
                <a:lnTo>
                  <a:pt x="466446" y="1175989"/>
                </a:lnTo>
                <a:lnTo>
                  <a:pt x="471207" y="1180752"/>
                </a:lnTo>
                <a:lnTo>
                  <a:pt x="475289" y="1185741"/>
                </a:lnTo>
                <a:lnTo>
                  <a:pt x="479370" y="1190958"/>
                </a:lnTo>
                <a:lnTo>
                  <a:pt x="483451" y="1196401"/>
                </a:lnTo>
                <a:lnTo>
                  <a:pt x="487079" y="1201845"/>
                </a:lnTo>
                <a:lnTo>
                  <a:pt x="490026" y="1207515"/>
                </a:lnTo>
                <a:lnTo>
                  <a:pt x="493201" y="1213412"/>
                </a:lnTo>
                <a:lnTo>
                  <a:pt x="496148" y="1219309"/>
                </a:lnTo>
                <a:lnTo>
                  <a:pt x="498416" y="1225659"/>
                </a:lnTo>
                <a:lnTo>
                  <a:pt x="500683" y="1231783"/>
                </a:lnTo>
                <a:lnTo>
                  <a:pt x="502497" y="1238360"/>
                </a:lnTo>
                <a:lnTo>
                  <a:pt x="504084" y="1245165"/>
                </a:lnTo>
                <a:lnTo>
                  <a:pt x="505218" y="1251742"/>
                </a:lnTo>
                <a:lnTo>
                  <a:pt x="506125" y="1258546"/>
                </a:lnTo>
                <a:lnTo>
                  <a:pt x="506578" y="1265350"/>
                </a:lnTo>
                <a:lnTo>
                  <a:pt x="506578" y="1272381"/>
                </a:lnTo>
                <a:lnTo>
                  <a:pt x="506578" y="1279639"/>
                </a:lnTo>
                <a:lnTo>
                  <a:pt x="506125" y="1286216"/>
                </a:lnTo>
                <a:lnTo>
                  <a:pt x="505218" y="1293021"/>
                </a:lnTo>
                <a:lnTo>
                  <a:pt x="504084" y="1299825"/>
                </a:lnTo>
                <a:lnTo>
                  <a:pt x="502497" y="1306629"/>
                </a:lnTo>
                <a:lnTo>
                  <a:pt x="500683" y="1312980"/>
                </a:lnTo>
                <a:lnTo>
                  <a:pt x="498416" y="1319330"/>
                </a:lnTo>
                <a:lnTo>
                  <a:pt x="496148" y="1325454"/>
                </a:lnTo>
                <a:lnTo>
                  <a:pt x="493201" y="1331351"/>
                </a:lnTo>
                <a:lnTo>
                  <a:pt x="490026" y="1337475"/>
                </a:lnTo>
                <a:lnTo>
                  <a:pt x="487079" y="1343145"/>
                </a:lnTo>
                <a:lnTo>
                  <a:pt x="483451" y="1348588"/>
                </a:lnTo>
                <a:lnTo>
                  <a:pt x="479370" y="1354031"/>
                </a:lnTo>
                <a:lnTo>
                  <a:pt x="475289" y="1359248"/>
                </a:lnTo>
                <a:lnTo>
                  <a:pt x="471207" y="1364011"/>
                </a:lnTo>
                <a:lnTo>
                  <a:pt x="466446" y="1368774"/>
                </a:lnTo>
                <a:lnTo>
                  <a:pt x="461911" y="1373537"/>
                </a:lnTo>
                <a:lnTo>
                  <a:pt x="456923" y="1377619"/>
                </a:lnTo>
                <a:lnTo>
                  <a:pt x="451481" y="1381702"/>
                </a:lnTo>
                <a:lnTo>
                  <a:pt x="446266" y="1385557"/>
                </a:lnTo>
                <a:lnTo>
                  <a:pt x="440598" y="1388960"/>
                </a:lnTo>
                <a:lnTo>
                  <a:pt x="434930" y="1392362"/>
                </a:lnTo>
                <a:lnTo>
                  <a:pt x="428808" y="1395537"/>
                </a:lnTo>
                <a:lnTo>
                  <a:pt x="422913" y="1398032"/>
                </a:lnTo>
                <a:lnTo>
                  <a:pt x="416791" y="1400300"/>
                </a:lnTo>
                <a:lnTo>
                  <a:pt x="410216" y="1402795"/>
                </a:lnTo>
                <a:lnTo>
                  <a:pt x="403867" y="1404609"/>
                </a:lnTo>
                <a:lnTo>
                  <a:pt x="397065" y="1406197"/>
                </a:lnTo>
                <a:lnTo>
                  <a:pt x="390263" y="1407104"/>
                </a:lnTo>
                <a:lnTo>
                  <a:pt x="383461" y="1408238"/>
                </a:lnTo>
                <a:lnTo>
                  <a:pt x="376659" y="1408692"/>
                </a:lnTo>
                <a:lnTo>
                  <a:pt x="369630" y="1408692"/>
                </a:lnTo>
                <a:lnTo>
                  <a:pt x="253088" y="1408692"/>
                </a:lnTo>
                <a:lnTo>
                  <a:pt x="253088" y="1777025"/>
                </a:lnTo>
                <a:lnTo>
                  <a:pt x="369630" y="1777025"/>
                </a:lnTo>
                <a:lnTo>
                  <a:pt x="376659" y="1777252"/>
                </a:lnTo>
                <a:lnTo>
                  <a:pt x="383461" y="1777705"/>
                </a:lnTo>
                <a:lnTo>
                  <a:pt x="390263" y="1778386"/>
                </a:lnTo>
                <a:lnTo>
                  <a:pt x="397065" y="1779747"/>
                </a:lnTo>
                <a:lnTo>
                  <a:pt x="403867" y="1781334"/>
                </a:lnTo>
                <a:lnTo>
                  <a:pt x="410216" y="1783149"/>
                </a:lnTo>
                <a:lnTo>
                  <a:pt x="416791" y="1785190"/>
                </a:lnTo>
                <a:lnTo>
                  <a:pt x="422913" y="1787912"/>
                </a:lnTo>
                <a:lnTo>
                  <a:pt x="428808" y="1790407"/>
                </a:lnTo>
                <a:lnTo>
                  <a:pt x="434930" y="1793582"/>
                </a:lnTo>
                <a:lnTo>
                  <a:pt x="440598" y="1796984"/>
                </a:lnTo>
                <a:lnTo>
                  <a:pt x="446266" y="1800159"/>
                </a:lnTo>
                <a:lnTo>
                  <a:pt x="451481" y="1804242"/>
                </a:lnTo>
                <a:lnTo>
                  <a:pt x="456923" y="1808324"/>
                </a:lnTo>
                <a:lnTo>
                  <a:pt x="461911" y="1812407"/>
                </a:lnTo>
                <a:lnTo>
                  <a:pt x="466446" y="1817170"/>
                </a:lnTo>
                <a:lnTo>
                  <a:pt x="471207" y="1821706"/>
                </a:lnTo>
                <a:lnTo>
                  <a:pt x="475289" y="1826695"/>
                </a:lnTo>
                <a:lnTo>
                  <a:pt x="479370" y="1831912"/>
                </a:lnTo>
                <a:lnTo>
                  <a:pt x="483451" y="1837129"/>
                </a:lnTo>
                <a:lnTo>
                  <a:pt x="487079" y="1842799"/>
                </a:lnTo>
                <a:lnTo>
                  <a:pt x="490026" y="1848469"/>
                </a:lnTo>
                <a:lnTo>
                  <a:pt x="493201" y="1854139"/>
                </a:lnTo>
                <a:lnTo>
                  <a:pt x="496148" y="1860490"/>
                </a:lnTo>
                <a:lnTo>
                  <a:pt x="498416" y="1866613"/>
                </a:lnTo>
                <a:lnTo>
                  <a:pt x="500683" y="1872964"/>
                </a:lnTo>
                <a:lnTo>
                  <a:pt x="502497" y="1879314"/>
                </a:lnTo>
                <a:lnTo>
                  <a:pt x="504084" y="1885892"/>
                </a:lnTo>
                <a:lnTo>
                  <a:pt x="505218" y="1892696"/>
                </a:lnTo>
                <a:lnTo>
                  <a:pt x="506125" y="1899273"/>
                </a:lnTo>
                <a:lnTo>
                  <a:pt x="506578" y="1906304"/>
                </a:lnTo>
                <a:lnTo>
                  <a:pt x="506578" y="1913335"/>
                </a:lnTo>
                <a:lnTo>
                  <a:pt x="506578" y="1920366"/>
                </a:lnTo>
                <a:lnTo>
                  <a:pt x="506125" y="1927397"/>
                </a:lnTo>
                <a:lnTo>
                  <a:pt x="505218" y="1933975"/>
                </a:lnTo>
                <a:lnTo>
                  <a:pt x="504084" y="1940779"/>
                </a:lnTo>
                <a:lnTo>
                  <a:pt x="502497" y="1947356"/>
                </a:lnTo>
                <a:lnTo>
                  <a:pt x="500683" y="1953707"/>
                </a:lnTo>
                <a:lnTo>
                  <a:pt x="498416" y="1960284"/>
                </a:lnTo>
                <a:lnTo>
                  <a:pt x="496148" y="1966408"/>
                </a:lnTo>
                <a:lnTo>
                  <a:pt x="493201" y="1972532"/>
                </a:lnTo>
                <a:lnTo>
                  <a:pt x="490026" y="1978429"/>
                </a:lnTo>
                <a:lnTo>
                  <a:pt x="487079" y="1984099"/>
                </a:lnTo>
                <a:lnTo>
                  <a:pt x="483451" y="1989542"/>
                </a:lnTo>
                <a:lnTo>
                  <a:pt x="479370" y="1994986"/>
                </a:lnTo>
                <a:lnTo>
                  <a:pt x="475289" y="1999975"/>
                </a:lnTo>
                <a:lnTo>
                  <a:pt x="471207" y="2004965"/>
                </a:lnTo>
                <a:lnTo>
                  <a:pt x="466446" y="2009728"/>
                </a:lnTo>
                <a:lnTo>
                  <a:pt x="461911" y="2014264"/>
                </a:lnTo>
                <a:lnTo>
                  <a:pt x="456923" y="2018573"/>
                </a:lnTo>
                <a:lnTo>
                  <a:pt x="451481" y="2022429"/>
                </a:lnTo>
                <a:lnTo>
                  <a:pt x="446266" y="2026285"/>
                </a:lnTo>
                <a:lnTo>
                  <a:pt x="440598" y="2029914"/>
                </a:lnTo>
                <a:lnTo>
                  <a:pt x="434930" y="2033089"/>
                </a:lnTo>
                <a:lnTo>
                  <a:pt x="428808" y="2036264"/>
                </a:lnTo>
                <a:lnTo>
                  <a:pt x="422913" y="2038759"/>
                </a:lnTo>
                <a:lnTo>
                  <a:pt x="416791" y="2041481"/>
                </a:lnTo>
                <a:lnTo>
                  <a:pt x="410216" y="2043522"/>
                </a:lnTo>
                <a:lnTo>
                  <a:pt x="403867" y="2045336"/>
                </a:lnTo>
                <a:lnTo>
                  <a:pt x="397065" y="2046924"/>
                </a:lnTo>
                <a:lnTo>
                  <a:pt x="390263" y="2048285"/>
                </a:lnTo>
                <a:lnTo>
                  <a:pt x="383461" y="2048965"/>
                </a:lnTo>
                <a:lnTo>
                  <a:pt x="376659" y="2049419"/>
                </a:lnTo>
                <a:lnTo>
                  <a:pt x="369630" y="2049646"/>
                </a:lnTo>
                <a:lnTo>
                  <a:pt x="253088" y="2049646"/>
                </a:lnTo>
                <a:lnTo>
                  <a:pt x="253088" y="2315689"/>
                </a:lnTo>
                <a:lnTo>
                  <a:pt x="253542" y="2326349"/>
                </a:lnTo>
                <a:lnTo>
                  <a:pt x="254222" y="2336782"/>
                </a:lnTo>
                <a:lnTo>
                  <a:pt x="255582" y="2347215"/>
                </a:lnTo>
                <a:lnTo>
                  <a:pt x="257396" y="2357195"/>
                </a:lnTo>
                <a:lnTo>
                  <a:pt x="259664" y="2367401"/>
                </a:lnTo>
                <a:lnTo>
                  <a:pt x="262158" y="2376927"/>
                </a:lnTo>
                <a:lnTo>
                  <a:pt x="265559" y="2386679"/>
                </a:lnTo>
                <a:lnTo>
                  <a:pt x="269186" y="2395978"/>
                </a:lnTo>
                <a:lnTo>
                  <a:pt x="273494" y="2405051"/>
                </a:lnTo>
                <a:lnTo>
                  <a:pt x="278029" y="2414123"/>
                </a:lnTo>
                <a:lnTo>
                  <a:pt x="283017" y="2422515"/>
                </a:lnTo>
                <a:lnTo>
                  <a:pt x="288232" y="2430907"/>
                </a:lnTo>
                <a:lnTo>
                  <a:pt x="294127" y="2439072"/>
                </a:lnTo>
                <a:lnTo>
                  <a:pt x="300022" y="2446783"/>
                </a:lnTo>
                <a:lnTo>
                  <a:pt x="306598" y="2454268"/>
                </a:lnTo>
                <a:lnTo>
                  <a:pt x="313626" y="2461525"/>
                </a:lnTo>
                <a:lnTo>
                  <a:pt x="320655" y="2468330"/>
                </a:lnTo>
                <a:lnTo>
                  <a:pt x="328138" y="2474680"/>
                </a:lnTo>
                <a:lnTo>
                  <a:pt x="335847" y="2481031"/>
                </a:lnTo>
                <a:lnTo>
                  <a:pt x="344009" y="2486701"/>
                </a:lnTo>
                <a:lnTo>
                  <a:pt x="352171" y="2492144"/>
                </a:lnTo>
                <a:lnTo>
                  <a:pt x="361014" y="2497134"/>
                </a:lnTo>
                <a:lnTo>
                  <a:pt x="369857" y="2501443"/>
                </a:lnTo>
                <a:lnTo>
                  <a:pt x="378926" y="2505526"/>
                </a:lnTo>
                <a:lnTo>
                  <a:pt x="388222" y="2509608"/>
                </a:lnTo>
                <a:lnTo>
                  <a:pt x="397745" y="2512557"/>
                </a:lnTo>
                <a:lnTo>
                  <a:pt x="407722" y="2515505"/>
                </a:lnTo>
                <a:lnTo>
                  <a:pt x="417471" y="2517773"/>
                </a:lnTo>
                <a:lnTo>
                  <a:pt x="427674" y="2519588"/>
                </a:lnTo>
                <a:lnTo>
                  <a:pt x="438104" y="2520948"/>
                </a:lnTo>
                <a:lnTo>
                  <a:pt x="448307" y="2521629"/>
                </a:lnTo>
                <a:lnTo>
                  <a:pt x="458964" y="2521856"/>
                </a:lnTo>
                <a:lnTo>
                  <a:pt x="2030011" y="2521856"/>
                </a:lnTo>
                <a:lnTo>
                  <a:pt x="2040667" y="2521629"/>
                </a:lnTo>
                <a:lnTo>
                  <a:pt x="2051324" y="2520948"/>
                </a:lnTo>
                <a:lnTo>
                  <a:pt x="2061527" y="2519588"/>
                </a:lnTo>
                <a:lnTo>
                  <a:pt x="2071503" y="2517773"/>
                </a:lnTo>
                <a:lnTo>
                  <a:pt x="2081706" y="2515505"/>
                </a:lnTo>
                <a:lnTo>
                  <a:pt x="2091456" y="2512557"/>
                </a:lnTo>
                <a:lnTo>
                  <a:pt x="2100752" y="2509608"/>
                </a:lnTo>
                <a:lnTo>
                  <a:pt x="2110502" y="2505526"/>
                </a:lnTo>
                <a:lnTo>
                  <a:pt x="2119571" y="2501443"/>
                </a:lnTo>
                <a:lnTo>
                  <a:pt x="2128187" y="2497134"/>
                </a:lnTo>
                <a:lnTo>
                  <a:pt x="2136803" y="2492144"/>
                </a:lnTo>
                <a:lnTo>
                  <a:pt x="2145192" y="2486701"/>
                </a:lnTo>
                <a:lnTo>
                  <a:pt x="2153354" y="2481031"/>
                </a:lnTo>
                <a:lnTo>
                  <a:pt x="2161290" y="2474680"/>
                </a:lnTo>
                <a:lnTo>
                  <a:pt x="2168546" y="2468330"/>
                </a:lnTo>
                <a:lnTo>
                  <a:pt x="2175801" y="2461525"/>
                </a:lnTo>
                <a:lnTo>
                  <a:pt x="2182376" y="2454268"/>
                </a:lnTo>
                <a:lnTo>
                  <a:pt x="2188952" y="2446783"/>
                </a:lnTo>
                <a:lnTo>
                  <a:pt x="2195074" y="2439072"/>
                </a:lnTo>
                <a:lnTo>
                  <a:pt x="2200969" y="2430907"/>
                </a:lnTo>
                <a:lnTo>
                  <a:pt x="2206410" y="2422515"/>
                </a:lnTo>
                <a:lnTo>
                  <a:pt x="2211172" y="2414123"/>
                </a:lnTo>
                <a:lnTo>
                  <a:pt x="2215933" y="2405051"/>
                </a:lnTo>
                <a:lnTo>
                  <a:pt x="2219788" y="2395978"/>
                </a:lnTo>
                <a:lnTo>
                  <a:pt x="2223642" y="2386679"/>
                </a:lnTo>
                <a:lnTo>
                  <a:pt x="2226817" y="2376927"/>
                </a:lnTo>
                <a:lnTo>
                  <a:pt x="2229538" y="2367401"/>
                </a:lnTo>
                <a:lnTo>
                  <a:pt x="2232032" y="2357195"/>
                </a:lnTo>
                <a:lnTo>
                  <a:pt x="2233845" y="2347215"/>
                </a:lnTo>
                <a:lnTo>
                  <a:pt x="2235206" y="2336782"/>
                </a:lnTo>
                <a:lnTo>
                  <a:pt x="2235886" y="2326349"/>
                </a:lnTo>
                <a:lnTo>
                  <a:pt x="2236113" y="2315689"/>
                </a:lnTo>
                <a:lnTo>
                  <a:pt x="2236113" y="229074"/>
                </a:lnTo>
                <a:lnTo>
                  <a:pt x="2235886" y="218414"/>
                </a:lnTo>
                <a:lnTo>
                  <a:pt x="2235206" y="207754"/>
                </a:lnTo>
                <a:lnTo>
                  <a:pt x="2233845" y="197775"/>
                </a:lnTo>
                <a:lnTo>
                  <a:pt x="2232032" y="187568"/>
                </a:lnTo>
                <a:lnTo>
                  <a:pt x="2229538" y="177589"/>
                </a:lnTo>
                <a:lnTo>
                  <a:pt x="2226817" y="167836"/>
                </a:lnTo>
                <a:lnTo>
                  <a:pt x="2223642" y="158310"/>
                </a:lnTo>
                <a:lnTo>
                  <a:pt x="2219788" y="149011"/>
                </a:lnTo>
                <a:lnTo>
                  <a:pt x="2215933" y="139939"/>
                </a:lnTo>
                <a:lnTo>
                  <a:pt x="2211172" y="130867"/>
                </a:lnTo>
                <a:lnTo>
                  <a:pt x="2206410" y="122248"/>
                </a:lnTo>
                <a:lnTo>
                  <a:pt x="2200969" y="113856"/>
                </a:lnTo>
                <a:lnTo>
                  <a:pt x="2195074" y="105918"/>
                </a:lnTo>
                <a:lnTo>
                  <a:pt x="2188952" y="98207"/>
                </a:lnTo>
                <a:lnTo>
                  <a:pt x="2182376" y="90722"/>
                </a:lnTo>
                <a:lnTo>
                  <a:pt x="2175801" y="83238"/>
                </a:lnTo>
                <a:lnTo>
                  <a:pt x="2168546" y="76660"/>
                </a:lnTo>
                <a:lnTo>
                  <a:pt x="2161290" y="70083"/>
                </a:lnTo>
                <a:lnTo>
                  <a:pt x="2153354" y="63959"/>
                </a:lnTo>
                <a:lnTo>
                  <a:pt x="2145192" y="58289"/>
                </a:lnTo>
                <a:lnTo>
                  <a:pt x="2136803" y="52846"/>
                </a:lnTo>
                <a:lnTo>
                  <a:pt x="2128187" y="47856"/>
                </a:lnTo>
                <a:lnTo>
                  <a:pt x="2119571" y="43320"/>
                </a:lnTo>
                <a:lnTo>
                  <a:pt x="2110502" y="39237"/>
                </a:lnTo>
                <a:lnTo>
                  <a:pt x="2100752" y="35382"/>
                </a:lnTo>
                <a:lnTo>
                  <a:pt x="2091456" y="32206"/>
                </a:lnTo>
                <a:lnTo>
                  <a:pt x="2081706" y="29485"/>
                </a:lnTo>
                <a:lnTo>
                  <a:pt x="2071503" y="26990"/>
                </a:lnTo>
                <a:lnTo>
                  <a:pt x="2061527" y="25175"/>
                </a:lnTo>
                <a:lnTo>
                  <a:pt x="2051324" y="24041"/>
                </a:lnTo>
                <a:lnTo>
                  <a:pt x="2040667" y="23134"/>
                </a:lnTo>
                <a:lnTo>
                  <a:pt x="2030011" y="22907"/>
                </a:lnTo>
                <a:lnTo>
                  <a:pt x="458964" y="22907"/>
                </a:lnTo>
                <a:close/>
                <a:moveTo>
                  <a:pt x="458964" y="0"/>
                </a:moveTo>
                <a:lnTo>
                  <a:pt x="2030011" y="0"/>
                </a:lnTo>
                <a:lnTo>
                  <a:pt x="2042028" y="453"/>
                </a:lnTo>
                <a:lnTo>
                  <a:pt x="2053364" y="1134"/>
                </a:lnTo>
                <a:lnTo>
                  <a:pt x="2064701" y="2722"/>
                </a:lnTo>
                <a:lnTo>
                  <a:pt x="2076265" y="4763"/>
                </a:lnTo>
                <a:lnTo>
                  <a:pt x="2087148" y="7258"/>
                </a:lnTo>
                <a:lnTo>
                  <a:pt x="2098031" y="10433"/>
                </a:lnTo>
                <a:lnTo>
                  <a:pt x="2108688" y="14062"/>
                </a:lnTo>
                <a:lnTo>
                  <a:pt x="2118891" y="18371"/>
                </a:lnTo>
                <a:lnTo>
                  <a:pt x="2129094" y="22680"/>
                </a:lnTo>
                <a:lnTo>
                  <a:pt x="2138843" y="27897"/>
                </a:lnTo>
                <a:lnTo>
                  <a:pt x="2148593" y="33340"/>
                </a:lnTo>
                <a:lnTo>
                  <a:pt x="2157889" y="39237"/>
                </a:lnTo>
                <a:lnTo>
                  <a:pt x="2166959" y="45815"/>
                </a:lnTo>
                <a:lnTo>
                  <a:pt x="2175574" y="52392"/>
                </a:lnTo>
                <a:lnTo>
                  <a:pt x="2183737" y="59650"/>
                </a:lnTo>
                <a:lnTo>
                  <a:pt x="2191899" y="67361"/>
                </a:lnTo>
                <a:lnTo>
                  <a:pt x="2199382" y="75299"/>
                </a:lnTo>
                <a:lnTo>
                  <a:pt x="2206637" y="83691"/>
                </a:lnTo>
                <a:lnTo>
                  <a:pt x="2213212" y="92083"/>
                </a:lnTo>
                <a:lnTo>
                  <a:pt x="2219788" y="101155"/>
                </a:lnTo>
                <a:lnTo>
                  <a:pt x="2225683" y="110681"/>
                </a:lnTo>
                <a:lnTo>
                  <a:pt x="2231125" y="120207"/>
                </a:lnTo>
                <a:lnTo>
                  <a:pt x="2236340" y="129960"/>
                </a:lnTo>
                <a:lnTo>
                  <a:pt x="2241101" y="140166"/>
                </a:lnTo>
                <a:lnTo>
                  <a:pt x="2244955" y="150599"/>
                </a:lnTo>
                <a:lnTo>
                  <a:pt x="2248583" y="161032"/>
                </a:lnTo>
                <a:lnTo>
                  <a:pt x="2251758" y="172145"/>
                </a:lnTo>
                <a:lnTo>
                  <a:pt x="2254252" y="183032"/>
                </a:lnTo>
                <a:lnTo>
                  <a:pt x="2256292" y="194372"/>
                </a:lnTo>
                <a:lnTo>
                  <a:pt x="2257879" y="205713"/>
                </a:lnTo>
                <a:lnTo>
                  <a:pt x="2258786" y="217053"/>
                </a:lnTo>
                <a:lnTo>
                  <a:pt x="2259013" y="229074"/>
                </a:lnTo>
                <a:lnTo>
                  <a:pt x="2259013" y="2315689"/>
                </a:lnTo>
                <a:lnTo>
                  <a:pt x="2258786" y="2327483"/>
                </a:lnTo>
                <a:lnTo>
                  <a:pt x="2257879" y="2339050"/>
                </a:lnTo>
                <a:lnTo>
                  <a:pt x="2256292" y="2350617"/>
                </a:lnTo>
                <a:lnTo>
                  <a:pt x="2254252" y="2361958"/>
                </a:lnTo>
                <a:lnTo>
                  <a:pt x="2251758" y="2372844"/>
                </a:lnTo>
                <a:lnTo>
                  <a:pt x="2248583" y="2383731"/>
                </a:lnTo>
                <a:lnTo>
                  <a:pt x="2244955" y="2394391"/>
                </a:lnTo>
                <a:lnTo>
                  <a:pt x="2241101" y="2404824"/>
                </a:lnTo>
                <a:lnTo>
                  <a:pt x="2236340" y="2414803"/>
                </a:lnTo>
                <a:lnTo>
                  <a:pt x="2231125" y="2424783"/>
                </a:lnTo>
                <a:lnTo>
                  <a:pt x="2225683" y="2434309"/>
                </a:lnTo>
                <a:lnTo>
                  <a:pt x="2219788" y="2443608"/>
                </a:lnTo>
                <a:lnTo>
                  <a:pt x="2213212" y="2452680"/>
                </a:lnTo>
                <a:lnTo>
                  <a:pt x="2206637" y="2461299"/>
                </a:lnTo>
                <a:lnTo>
                  <a:pt x="2199382" y="2469464"/>
                </a:lnTo>
                <a:lnTo>
                  <a:pt x="2191899" y="2477629"/>
                </a:lnTo>
                <a:lnTo>
                  <a:pt x="2183737" y="2485113"/>
                </a:lnTo>
                <a:lnTo>
                  <a:pt x="2175574" y="2492371"/>
                </a:lnTo>
                <a:lnTo>
                  <a:pt x="2166959" y="2499175"/>
                </a:lnTo>
                <a:lnTo>
                  <a:pt x="2157889" y="2505526"/>
                </a:lnTo>
                <a:lnTo>
                  <a:pt x="2148593" y="2511649"/>
                </a:lnTo>
                <a:lnTo>
                  <a:pt x="2138843" y="2517093"/>
                </a:lnTo>
                <a:lnTo>
                  <a:pt x="2129094" y="2522309"/>
                </a:lnTo>
                <a:lnTo>
                  <a:pt x="2118891" y="2526619"/>
                </a:lnTo>
                <a:lnTo>
                  <a:pt x="2108688" y="2530701"/>
                </a:lnTo>
                <a:lnTo>
                  <a:pt x="2098031" y="2534330"/>
                </a:lnTo>
                <a:lnTo>
                  <a:pt x="2087148" y="2537505"/>
                </a:lnTo>
                <a:lnTo>
                  <a:pt x="2076265" y="2540000"/>
                </a:lnTo>
                <a:lnTo>
                  <a:pt x="2064701" y="2542268"/>
                </a:lnTo>
                <a:lnTo>
                  <a:pt x="2053364" y="2543402"/>
                </a:lnTo>
                <a:lnTo>
                  <a:pt x="2042028" y="2544536"/>
                </a:lnTo>
                <a:lnTo>
                  <a:pt x="2030011" y="2544763"/>
                </a:lnTo>
                <a:lnTo>
                  <a:pt x="458964" y="2544763"/>
                </a:lnTo>
                <a:lnTo>
                  <a:pt x="447400" y="2544536"/>
                </a:lnTo>
                <a:lnTo>
                  <a:pt x="435610" y="2543402"/>
                </a:lnTo>
                <a:lnTo>
                  <a:pt x="424273" y="2542268"/>
                </a:lnTo>
                <a:lnTo>
                  <a:pt x="413163" y="2540000"/>
                </a:lnTo>
                <a:lnTo>
                  <a:pt x="402053" y="2537505"/>
                </a:lnTo>
                <a:lnTo>
                  <a:pt x="391170" y="2534330"/>
                </a:lnTo>
                <a:lnTo>
                  <a:pt x="380513" y="2530701"/>
                </a:lnTo>
                <a:lnTo>
                  <a:pt x="370084" y="2526619"/>
                </a:lnTo>
                <a:lnTo>
                  <a:pt x="359880" y="2522309"/>
                </a:lnTo>
                <a:lnTo>
                  <a:pt x="350131" y="2517093"/>
                </a:lnTo>
                <a:lnTo>
                  <a:pt x="340608" y="2511649"/>
                </a:lnTo>
                <a:lnTo>
                  <a:pt x="331085" y="2505526"/>
                </a:lnTo>
                <a:lnTo>
                  <a:pt x="322469" y="2499175"/>
                </a:lnTo>
                <a:lnTo>
                  <a:pt x="313626" y="2492371"/>
                </a:lnTo>
                <a:lnTo>
                  <a:pt x="305237" y="2485113"/>
                </a:lnTo>
                <a:lnTo>
                  <a:pt x="297528" y="2477629"/>
                </a:lnTo>
                <a:lnTo>
                  <a:pt x="289819" y="2469464"/>
                </a:lnTo>
                <a:lnTo>
                  <a:pt x="282564" y="2461299"/>
                </a:lnTo>
                <a:lnTo>
                  <a:pt x="275762" y="2452680"/>
                </a:lnTo>
                <a:lnTo>
                  <a:pt x="269413" y="2443608"/>
                </a:lnTo>
                <a:lnTo>
                  <a:pt x="263518" y="2434309"/>
                </a:lnTo>
                <a:lnTo>
                  <a:pt x="257850" y="2424783"/>
                </a:lnTo>
                <a:lnTo>
                  <a:pt x="252862" y="2414803"/>
                </a:lnTo>
                <a:lnTo>
                  <a:pt x="248327" y="2404824"/>
                </a:lnTo>
                <a:lnTo>
                  <a:pt x="244019" y="2394391"/>
                </a:lnTo>
                <a:lnTo>
                  <a:pt x="240391" y="2383731"/>
                </a:lnTo>
                <a:lnTo>
                  <a:pt x="237444" y="2372844"/>
                </a:lnTo>
                <a:lnTo>
                  <a:pt x="234723" y="2361958"/>
                </a:lnTo>
                <a:lnTo>
                  <a:pt x="232682" y="2350617"/>
                </a:lnTo>
                <a:lnTo>
                  <a:pt x="231322" y="2339050"/>
                </a:lnTo>
                <a:lnTo>
                  <a:pt x="230415" y="2327483"/>
                </a:lnTo>
                <a:lnTo>
                  <a:pt x="230188" y="2315689"/>
                </a:lnTo>
                <a:lnTo>
                  <a:pt x="230188" y="2026965"/>
                </a:lnTo>
                <a:lnTo>
                  <a:pt x="369630" y="2026965"/>
                </a:lnTo>
                <a:lnTo>
                  <a:pt x="375298" y="2026738"/>
                </a:lnTo>
                <a:lnTo>
                  <a:pt x="381194" y="2026285"/>
                </a:lnTo>
                <a:lnTo>
                  <a:pt x="386862" y="2025604"/>
                </a:lnTo>
                <a:lnTo>
                  <a:pt x="392530" y="2024470"/>
                </a:lnTo>
                <a:lnTo>
                  <a:pt x="397972" y="2023336"/>
                </a:lnTo>
                <a:lnTo>
                  <a:pt x="403414" y="2021749"/>
                </a:lnTo>
                <a:lnTo>
                  <a:pt x="408628" y="2019934"/>
                </a:lnTo>
                <a:lnTo>
                  <a:pt x="413843" y="2017893"/>
                </a:lnTo>
                <a:lnTo>
                  <a:pt x="419058" y="2015852"/>
                </a:lnTo>
                <a:lnTo>
                  <a:pt x="424046" y="2013130"/>
                </a:lnTo>
                <a:lnTo>
                  <a:pt x="428581" y="2010408"/>
                </a:lnTo>
                <a:lnTo>
                  <a:pt x="433343" y="2007460"/>
                </a:lnTo>
                <a:lnTo>
                  <a:pt x="438104" y="2004285"/>
                </a:lnTo>
                <a:lnTo>
                  <a:pt x="442185" y="2000882"/>
                </a:lnTo>
                <a:lnTo>
                  <a:pt x="446266" y="1997254"/>
                </a:lnTo>
                <a:lnTo>
                  <a:pt x="450348" y="1993398"/>
                </a:lnTo>
                <a:lnTo>
                  <a:pt x="453975" y="1989542"/>
                </a:lnTo>
                <a:lnTo>
                  <a:pt x="457603" y="1985460"/>
                </a:lnTo>
                <a:lnTo>
                  <a:pt x="461004" y="1981377"/>
                </a:lnTo>
                <a:lnTo>
                  <a:pt x="464405" y="1976841"/>
                </a:lnTo>
                <a:lnTo>
                  <a:pt x="467353" y="1972305"/>
                </a:lnTo>
                <a:lnTo>
                  <a:pt x="470074" y="1967315"/>
                </a:lnTo>
                <a:lnTo>
                  <a:pt x="472794" y="1962552"/>
                </a:lnTo>
                <a:lnTo>
                  <a:pt x="474835" y="1957336"/>
                </a:lnTo>
                <a:lnTo>
                  <a:pt x="476876" y="1952119"/>
                </a:lnTo>
                <a:lnTo>
                  <a:pt x="478690" y="1947129"/>
                </a:lnTo>
                <a:lnTo>
                  <a:pt x="480277" y="1941686"/>
                </a:lnTo>
                <a:lnTo>
                  <a:pt x="481637" y="1936243"/>
                </a:lnTo>
                <a:lnTo>
                  <a:pt x="482544" y="1930799"/>
                </a:lnTo>
                <a:lnTo>
                  <a:pt x="483451" y="1924902"/>
                </a:lnTo>
                <a:lnTo>
                  <a:pt x="483904" y="1919232"/>
                </a:lnTo>
                <a:lnTo>
                  <a:pt x="483904" y="1913335"/>
                </a:lnTo>
                <a:lnTo>
                  <a:pt x="483904" y="1907665"/>
                </a:lnTo>
                <a:lnTo>
                  <a:pt x="483451" y="1901768"/>
                </a:lnTo>
                <a:lnTo>
                  <a:pt x="482544" y="1896325"/>
                </a:lnTo>
                <a:lnTo>
                  <a:pt x="481637" y="1890428"/>
                </a:lnTo>
                <a:lnTo>
                  <a:pt x="480277" y="1884985"/>
                </a:lnTo>
                <a:lnTo>
                  <a:pt x="478690" y="1879541"/>
                </a:lnTo>
                <a:lnTo>
                  <a:pt x="476876" y="1874325"/>
                </a:lnTo>
                <a:lnTo>
                  <a:pt x="474835" y="1869335"/>
                </a:lnTo>
                <a:lnTo>
                  <a:pt x="472794" y="1864345"/>
                </a:lnTo>
                <a:lnTo>
                  <a:pt x="470074" y="1859356"/>
                </a:lnTo>
                <a:lnTo>
                  <a:pt x="467353" y="1854366"/>
                </a:lnTo>
                <a:lnTo>
                  <a:pt x="464405" y="1850056"/>
                </a:lnTo>
                <a:lnTo>
                  <a:pt x="461004" y="1845747"/>
                </a:lnTo>
                <a:lnTo>
                  <a:pt x="457603" y="1841211"/>
                </a:lnTo>
                <a:lnTo>
                  <a:pt x="453975" y="1837129"/>
                </a:lnTo>
                <a:lnTo>
                  <a:pt x="450348" y="1833273"/>
                </a:lnTo>
                <a:lnTo>
                  <a:pt x="446266" y="1829417"/>
                </a:lnTo>
                <a:lnTo>
                  <a:pt x="442185" y="1826015"/>
                </a:lnTo>
                <a:lnTo>
                  <a:pt x="438104" y="1822613"/>
                </a:lnTo>
                <a:lnTo>
                  <a:pt x="433343" y="1819211"/>
                </a:lnTo>
                <a:lnTo>
                  <a:pt x="428581" y="1816262"/>
                </a:lnTo>
                <a:lnTo>
                  <a:pt x="424046" y="1813541"/>
                </a:lnTo>
                <a:lnTo>
                  <a:pt x="419058" y="1811273"/>
                </a:lnTo>
                <a:lnTo>
                  <a:pt x="413843" y="1808778"/>
                </a:lnTo>
                <a:lnTo>
                  <a:pt x="408628" y="1806737"/>
                </a:lnTo>
                <a:lnTo>
                  <a:pt x="403414" y="1804922"/>
                </a:lnTo>
                <a:lnTo>
                  <a:pt x="397972" y="1803334"/>
                </a:lnTo>
                <a:lnTo>
                  <a:pt x="392530" y="1801974"/>
                </a:lnTo>
                <a:lnTo>
                  <a:pt x="386862" y="1801293"/>
                </a:lnTo>
                <a:lnTo>
                  <a:pt x="381194" y="1800613"/>
                </a:lnTo>
                <a:lnTo>
                  <a:pt x="375298" y="1799932"/>
                </a:lnTo>
                <a:lnTo>
                  <a:pt x="369630" y="1799932"/>
                </a:lnTo>
                <a:lnTo>
                  <a:pt x="230188" y="1799932"/>
                </a:lnTo>
                <a:lnTo>
                  <a:pt x="230188" y="1385784"/>
                </a:lnTo>
                <a:lnTo>
                  <a:pt x="369630" y="1385784"/>
                </a:lnTo>
                <a:lnTo>
                  <a:pt x="375298" y="1385557"/>
                </a:lnTo>
                <a:lnTo>
                  <a:pt x="381194" y="1385331"/>
                </a:lnTo>
                <a:lnTo>
                  <a:pt x="386862" y="1384650"/>
                </a:lnTo>
                <a:lnTo>
                  <a:pt x="392530" y="1383516"/>
                </a:lnTo>
                <a:lnTo>
                  <a:pt x="397972" y="1382155"/>
                </a:lnTo>
                <a:lnTo>
                  <a:pt x="403414" y="1380795"/>
                </a:lnTo>
                <a:lnTo>
                  <a:pt x="408628" y="1378980"/>
                </a:lnTo>
                <a:lnTo>
                  <a:pt x="413843" y="1376712"/>
                </a:lnTo>
                <a:lnTo>
                  <a:pt x="419058" y="1374671"/>
                </a:lnTo>
                <a:lnTo>
                  <a:pt x="424046" y="1372176"/>
                </a:lnTo>
                <a:lnTo>
                  <a:pt x="428581" y="1369227"/>
                </a:lnTo>
                <a:lnTo>
                  <a:pt x="433343" y="1366506"/>
                </a:lnTo>
                <a:lnTo>
                  <a:pt x="438104" y="1363331"/>
                </a:lnTo>
                <a:lnTo>
                  <a:pt x="442185" y="1359928"/>
                </a:lnTo>
                <a:lnTo>
                  <a:pt x="446266" y="1356300"/>
                </a:lnTo>
                <a:lnTo>
                  <a:pt x="450348" y="1352671"/>
                </a:lnTo>
                <a:lnTo>
                  <a:pt x="453975" y="1348588"/>
                </a:lnTo>
                <a:lnTo>
                  <a:pt x="457603" y="1344732"/>
                </a:lnTo>
                <a:lnTo>
                  <a:pt x="461004" y="1340196"/>
                </a:lnTo>
                <a:lnTo>
                  <a:pt x="464405" y="1335887"/>
                </a:lnTo>
                <a:lnTo>
                  <a:pt x="467353" y="1331124"/>
                </a:lnTo>
                <a:lnTo>
                  <a:pt x="470074" y="1326588"/>
                </a:lnTo>
                <a:lnTo>
                  <a:pt x="472794" y="1321598"/>
                </a:lnTo>
                <a:lnTo>
                  <a:pt x="474835" y="1316608"/>
                </a:lnTo>
                <a:lnTo>
                  <a:pt x="476876" y="1311392"/>
                </a:lnTo>
                <a:lnTo>
                  <a:pt x="478690" y="1305949"/>
                </a:lnTo>
                <a:lnTo>
                  <a:pt x="480277" y="1300732"/>
                </a:lnTo>
                <a:lnTo>
                  <a:pt x="481637" y="1295289"/>
                </a:lnTo>
                <a:lnTo>
                  <a:pt x="482544" y="1289619"/>
                </a:lnTo>
                <a:lnTo>
                  <a:pt x="483451" y="1283948"/>
                </a:lnTo>
                <a:lnTo>
                  <a:pt x="483904" y="1278278"/>
                </a:lnTo>
                <a:lnTo>
                  <a:pt x="483904" y="1272381"/>
                </a:lnTo>
                <a:lnTo>
                  <a:pt x="483904" y="1266711"/>
                </a:lnTo>
                <a:lnTo>
                  <a:pt x="483451" y="1260814"/>
                </a:lnTo>
                <a:lnTo>
                  <a:pt x="482544" y="1255144"/>
                </a:lnTo>
                <a:lnTo>
                  <a:pt x="481637" y="1249474"/>
                </a:lnTo>
                <a:lnTo>
                  <a:pt x="480277" y="1244031"/>
                </a:lnTo>
                <a:lnTo>
                  <a:pt x="478690" y="1238814"/>
                </a:lnTo>
                <a:lnTo>
                  <a:pt x="476876" y="1233371"/>
                </a:lnTo>
                <a:lnTo>
                  <a:pt x="474835" y="1228154"/>
                </a:lnTo>
                <a:lnTo>
                  <a:pt x="472794" y="1223391"/>
                </a:lnTo>
                <a:lnTo>
                  <a:pt x="470074" y="1218401"/>
                </a:lnTo>
                <a:lnTo>
                  <a:pt x="467353" y="1213639"/>
                </a:lnTo>
                <a:lnTo>
                  <a:pt x="464405" y="1209102"/>
                </a:lnTo>
                <a:lnTo>
                  <a:pt x="461004" y="1204566"/>
                </a:lnTo>
                <a:lnTo>
                  <a:pt x="457603" y="1200257"/>
                </a:lnTo>
                <a:lnTo>
                  <a:pt x="453975" y="1196175"/>
                </a:lnTo>
                <a:lnTo>
                  <a:pt x="450348" y="1192092"/>
                </a:lnTo>
                <a:lnTo>
                  <a:pt x="446266" y="1188463"/>
                </a:lnTo>
                <a:lnTo>
                  <a:pt x="442185" y="1184834"/>
                </a:lnTo>
                <a:lnTo>
                  <a:pt x="438104" y="1181659"/>
                </a:lnTo>
                <a:lnTo>
                  <a:pt x="433343" y="1178484"/>
                </a:lnTo>
                <a:lnTo>
                  <a:pt x="428581" y="1175308"/>
                </a:lnTo>
                <a:lnTo>
                  <a:pt x="424046" y="1172813"/>
                </a:lnTo>
                <a:lnTo>
                  <a:pt x="419058" y="1170092"/>
                </a:lnTo>
                <a:lnTo>
                  <a:pt x="413843" y="1167824"/>
                </a:lnTo>
                <a:lnTo>
                  <a:pt x="408628" y="1165783"/>
                </a:lnTo>
                <a:lnTo>
                  <a:pt x="403414" y="1164195"/>
                </a:lnTo>
                <a:lnTo>
                  <a:pt x="397972" y="1162607"/>
                </a:lnTo>
                <a:lnTo>
                  <a:pt x="392530" y="1161246"/>
                </a:lnTo>
                <a:lnTo>
                  <a:pt x="386862" y="1160339"/>
                </a:lnTo>
                <a:lnTo>
                  <a:pt x="381194" y="1159432"/>
                </a:lnTo>
                <a:lnTo>
                  <a:pt x="375298" y="1158978"/>
                </a:lnTo>
                <a:lnTo>
                  <a:pt x="369630" y="1158978"/>
                </a:lnTo>
                <a:lnTo>
                  <a:pt x="230188" y="1158978"/>
                </a:lnTo>
                <a:lnTo>
                  <a:pt x="230188" y="744831"/>
                </a:lnTo>
                <a:lnTo>
                  <a:pt x="369630" y="744831"/>
                </a:lnTo>
                <a:lnTo>
                  <a:pt x="375298" y="744831"/>
                </a:lnTo>
                <a:lnTo>
                  <a:pt x="381194" y="744377"/>
                </a:lnTo>
                <a:lnTo>
                  <a:pt x="386862" y="743470"/>
                </a:lnTo>
                <a:lnTo>
                  <a:pt x="392530" y="742563"/>
                </a:lnTo>
                <a:lnTo>
                  <a:pt x="397972" y="741429"/>
                </a:lnTo>
                <a:lnTo>
                  <a:pt x="403414" y="739841"/>
                </a:lnTo>
                <a:lnTo>
                  <a:pt x="408628" y="738026"/>
                </a:lnTo>
                <a:lnTo>
                  <a:pt x="413843" y="735985"/>
                </a:lnTo>
                <a:lnTo>
                  <a:pt x="419058" y="733717"/>
                </a:lnTo>
                <a:lnTo>
                  <a:pt x="424046" y="731222"/>
                </a:lnTo>
                <a:lnTo>
                  <a:pt x="428581" y="728501"/>
                </a:lnTo>
                <a:lnTo>
                  <a:pt x="433343" y="725325"/>
                </a:lnTo>
                <a:lnTo>
                  <a:pt x="438104" y="722377"/>
                </a:lnTo>
                <a:lnTo>
                  <a:pt x="442185" y="718975"/>
                </a:lnTo>
                <a:lnTo>
                  <a:pt x="446266" y="715573"/>
                </a:lnTo>
                <a:lnTo>
                  <a:pt x="450348" y="711717"/>
                </a:lnTo>
                <a:lnTo>
                  <a:pt x="453975" y="707861"/>
                </a:lnTo>
                <a:lnTo>
                  <a:pt x="457603" y="703552"/>
                </a:lnTo>
                <a:lnTo>
                  <a:pt x="461004" y="699243"/>
                </a:lnTo>
                <a:lnTo>
                  <a:pt x="464405" y="694706"/>
                </a:lnTo>
                <a:lnTo>
                  <a:pt x="467353" y="690170"/>
                </a:lnTo>
                <a:lnTo>
                  <a:pt x="470074" y="685407"/>
                </a:lnTo>
                <a:lnTo>
                  <a:pt x="472794" y="680645"/>
                </a:lnTo>
                <a:lnTo>
                  <a:pt x="474835" y="675655"/>
                </a:lnTo>
                <a:lnTo>
                  <a:pt x="476876" y="670438"/>
                </a:lnTo>
                <a:lnTo>
                  <a:pt x="478690" y="665222"/>
                </a:lnTo>
                <a:lnTo>
                  <a:pt x="480277" y="659778"/>
                </a:lnTo>
                <a:lnTo>
                  <a:pt x="481637" y="654335"/>
                </a:lnTo>
                <a:lnTo>
                  <a:pt x="482544" y="648665"/>
                </a:lnTo>
                <a:lnTo>
                  <a:pt x="483451" y="642995"/>
                </a:lnTo>
                <a:lnTo>
                  <a:pt x="483904" y="637325"/>
                </a:lnTo>
                <a:lnTo>
                  <a:pt x="483904" y="631428"/>
                </a:lnTo>
                <a:lnTo>
                  <a:pt x="483904" y="625531"/>
                </a:lnTo>
                <a:lnTo>
                  <a:pt x="483451" y="619861"/>
                </a:lnTo>
                <a:lnTo>
                  <a:pt x="482544" y="614190"/>
                </a:lnTo>
                <a:lnTo>
                  <a:pt x="481637" y="608747"/>
                </a:lnTo>
                <a:lnTo>
                  <a:pt x="480277" y="603077"/>
                </a:lnTo>
                <a:lnTo>
                  <a:pt x="478690" y="597860"/>
                </a:lnTo>
                <a:lnTo>
                  <a:pt x="476876" y="592417"/>
                </a:lnTo>
                <a:lnTo>
                  <a:pt x="474835" y="587427"/>
                </a:lnTo>
                <a:lnTo>
                  <a:pt x="472794" y="582211"/>
                </a:lnTo>
                <a:lnTo>
                  <a:pt x="470074" y="577448"/>
                </a:lnTo>
                <a:lnTo>
                  <a:pt x="467353" y="572685"/>
                </a:lnTo>
                <a:lnTo>
                  <a:pt x="464405" y="567922"/>
                </a:lnTo>
                <a:lnTo>
                  <a:pt x="461004" y="563613"/>
                </a:lnTo>
                <a:lnTo>
                  <a:pt x="457603" y="559530"/>
                </a:lnTo>
                <a:lnTo>
                  <a:pt x="453975" y="555221"/>
                </a:lnTo>
                <a:lnTo>
                  <a:pt x="450348" y="551138"/>
                </a:lnTo>
                <a:lnTo>
                  <a:pt x="446266" y="547509"/>
                </a:lnTo>
                <a:lnTo>
                  <a:pt x="442185" y="543881"/>
                </a:lnTo>
                <a:lnTo>
                  <a:pt x="438104" y="540478"/>
                </a:lnTo>
                <a:lnTo>
                  <a:pt x="433343" y="537303"/>
                </a:lnTo>
                <a:lnTo>
                  <a:pt x="428581" y="534581"/>
                </a:lnTo>
                <a:lnTo>
                  <a:pt x="424046" y="531633"/>
                </a:lnTo>
                <a:lnTo>
                  <a:pt x="419058" y="529138"/>
                </a:lnTo>
                <a:lnTo>
                  <a:pt x="413843" y="527097"/>
                </a:lnTo>
                <a:lnTo>
                  <a:pt x="408628" y="525056"/>
                </a:lnTo>
                <a:lnTo>
                  <a:pt x="403414" y="523241"/>
                </a:lnTo>
                <a:lnTo>
                  <a:pt x="397972" y="521654"/>
                </a:lnTo>
                <a:lnTo>
                  <a:pt x="392530" y="520293"/>
                </a:lnTo>
                <a:lnTo>
                  <a:pt x="386862" y="519159"/>
                </a:lnTo>
                <a:lnTo>
                  <a:pt x="381194" y="518478"/>
                </a:lnTo>
                <a:lnTo>
                  <a:pt x="375298" y="518251"/>
                </a:lnTo>
                <a:lnTo>
                  <a:pt x="369630" y="518025"/>
                </a:lnTo>
                <a:lnTo>
                  <a:pt x="230188" y="518025"/>
                </a:lnTo>
                <a:lnTo>
                  <a:pt x="230188" y="229074"/>
                </a:lnTo>
                <a:lnTo>
                  <a:pt x="230415" y="217053"/>
                </a:lnTo>
                <a:lnTo>
                  <a:pt x="231322" y="205713"/>
                </a:lnTo>
                <a:lnTo>
                  <a:pt x="232682" y="194372"/>
                </a:lnTo>
                <a:lnTo>
                  <a:pt x="234723" y="183032"/>
                </a:lnTo>
                <a:lnTo>
                  <a:pt x="237444" y="172145"/>
                </a:lnTo>
                <a:lnTo>
                  <a:pt x="240391" y="161032"/>
                </a:lnTo>
                <a:lnTo>
                  <a:pt x="244019" y="150599"/>
                </a:lnTo>
                <a:lnTo>
                  <a:pt x="248327" y="140166"/>
                </a:lnTo>
                <a:lnTo>
                  <a:pt x="252862" y="129960"/>
                </a:lnTo>
                <a:lnTo>
                  <a:pt x="257850" y="120207"/>
                </a:lnTo>
                <a:lnTo>
                  <a:pt x="263518" y="110681"/>
                </a:lnTo>
                <a:lnTo>
                  <a:pt x="269413" y="101155"/>
                </a:lnTo>
                <a:lnTo>
                  <a:pt x="275762" y="92083"/>
                </a:lnTo>
                <a:lnTo>
                  <a:pt x="282564" y="83691"/>
                </a:lnTo>
                <a:lnTo>
                  <a:pt x="289819" y="75299"/>
                </a:lnTo>
                <a:lnTo>
                  <a:pt x="297528" y="67361"/>
                </a:lnTo>
                <a:lnTo>
                  <a:pt x="305237" y="59650"/>
                </a:lnTo>
                <a:lnTo>
                  <a:pt x="313626" y="52392"/>
                </a:lnTo>
                <a:lnTo>
                  <a:pt x="322469" y="45815"/>
                </a:lnTo>
                <a:lnTo>
                  <a:pt x="331085" y="39237"/>
                </a:lnTo>
                <a:lnTo>
                  <a:pt x="340608" y="33340"/>
                </a:lnTo>
                <a:lnTo>
                  <a:pt x="350131" y="27897"/>
                </a:lnTo>
                <a:lnTo>
                  <a:pt x="359880" y="22680"/>
                </a:lnTo>
                <a:lnTo>
                  <a:pt x="370084" y="18371"/>
                </a:lnTo>
                <a:lnTo>
                  <a:pt x="380513" y="14062"/>
                </a:lnTo>
                <a:lnTo>
                  <a:pt x="391170" y="10433"/>
                </a:lnTo>
                <a:lnTo>
                  <a:pt x="402053" y="7258"/>
                </a:lnTo>
                <a:lnTo>
                  <a:pt x="413163" y="4763"/>
                </a:lnTo>
                <a:lnTo>
                  <a:pt x="424273" y="2722"/>
                </a:lnTo>
                <a:lnTo>
                  <a:pt x="435610" y="1134"/>
                </a:lnTo>
                <a:lnTo>
                  <a:pt x="447400" y="453"/>
                </a:lnTo>
                <a:lnTo>
                  <a:pt x="4589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46" tIns="34273" rIns="68546" bIns="34273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816311">
              <a:defRPr/>
            </a:pPr>
            <a:endParaRPr lang="zh-CN" altLang="en-US" sz="13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1132114"/>
            <a:ext cx="8915400" cy="484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后续的改进计划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请梳理试用期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个月的工作情况，针对工作中做的不到位，或能力需加强的，通过怎样的方式和途径进行改进，以及需要经理、总监、部门做哪些支持，整理出改进计划。</a:t>
            </a:r>
          </a:p>
        </p:txBody>
      </p:sp>
    </p:spTree>
    <p:extLst>
      <p:ext uri="{BB962C8B-B14F-4D97-AF65-F5344CB8AC3E}">
        <p14:creationId xmlns:p14="http://schemas.microsoft.com/office/powerpoint/2010/main" val="3630870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9111618"/>
  <p:tag name="MH_LIBRARY" val="GRAPHIC"/>
</p:tagLst>
</file>

<file path=ppt/theme/theme1.xml><?xml version="1.0" encoding="utf-8"?>
<a:theme xmlns:a="http://schemas.openxmlformats.org/drawingml/2006/main" name="Office 主题">
  <a:themeElements>
    <a:clrScheme name="华勤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10674</TotalTime>
  <Words>586</Words>
  <Application>Microsoft Macintosh PowerPoint</Application>
  <PresentationFormat>全屏显示(4:3)</PresentationFormat>
  <Paragraphs>82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Algerian</vt:lpstr>
      <vt:lpstr>Arial</vt:lpstr>
      <vt:lpstr>Calibri</vt:lpstr>
      <vt:lpstr>Office 主题</vt:lpstr>
      <vt:lpstr>转正答辩 XBD软件部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陈金金</dc:creator>
  <cp:lastModifiedBy>马 翔</cp:lastModifiedBy>
  <cp:revision>404</cp:revision>
  <cp:lastPrinted>2018-07-03T03:43:00Z</cp:lastPrinted>
  <dcterms:created xsi:type="dcterms:W3CDTF">2015-10-30T02:09:19Z</dcterms:created>
  <dcterms:modified xsi:type="dcterms:W3CDTF">2020-10-12T15:30:12Z</dcterms:modified>
</cp:coreProperties>
</file>