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75" d="100"/>
          <a:sy n="75" d="100"/>
        </p:scale>
        <p:origin x="41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4E0C-148C-41DF-B73A-CABB845C5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Infraestructura portuaria en 2035</a:t>
            </a:r>
          </a:p>
        </p:txBody>
      </p:sp>
    </p:spTree>
    <p:extLst>
      <p:ext uri="{BB962C8B-B14F-4D97-AF65-F5344CB8AC3E}">
        <p14:creationId xmlns:p14="http://schemas.microsoft.com/office/powerpoint/2010/main" val="34333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DF27-4FA5-439A-9DB1-BD005F32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D3D3-A9EA-4FDB-82E9-E5B31B96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19968"/>
            <a:ext cx="9613861" cy="3599316"/>
          </a:xfrm>
        </p:spPr>
        <p:txBody>
          <a:bodyPr/>
          <a:lstStyle/>
          <a:p>
            <a:pPr marL="0" indent="0" algn="ctr">
              <a:buNone/>
            </a:pPr>
            <a:r>
              <a:rPr lang="es-BO" dirty="0"/>
              <a:t>Hoy en día existe la necesidad de implementación de Inteligencia Artificial en los puertos de América Latina y el Caribe para acelerar la productividad  en los puertos, ya que se estima que la cantidad de contenedores que se transportarán a través de los puertos crecerá exponencialmente los siguientes años</a:t>
            </a:r>
          </a:p>
        </p:txBody>
      </p:sp>
    </p:spTree>
    <p:extLst>
      <p:ext uri="{BB962C8B-B14F-4D97-AF65-F5344CB8AC3E}">
        <p14:creationId xmlns:p14="http://schemas.microsoft.com/office/powerpoint/2010/main" val="35815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8F43-5988-4AE2-9A20-14CE585F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Project </a:t>
            </a:r>
            <a:r>
              <a:rPr lang="es-BO" dirty="0" err="1"/>
              <a:t>Charter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CACE-3C21-4FE4-A20C-368BC593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3FF59-2739-4568-8076-253B872F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516"/>
            <a:ext cx="12192000" cy="35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C177-073A-4236-97F7-621EE683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Stakeholder</a:t>
            </a:r>
            <a:r>
              <a:rPr lang="es-BO" dirty="0"/>
              <a:t> </a:t>
            </a:r>
            <a:r>
              <a:rPr lang="es-BO" dirty="0" err="1"/>
              <a:t>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43B8-0C8A-49AC-A6F7-A99502D4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DA188-F576-4CB5-82A8-1EDA400E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336873"/>
            <a:ext cx="11325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A853-611C-484A-BA1B-03835C9A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Gantt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3E4A2-E07B-4FF2-AC17-5F85AF47B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85" y="2133600"/>
            <a:ext cx="8357630" cy="43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A83F-E201-4F9C-AD18-491B2B35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D1AE-73D2-4CA8-8794-3F2F858D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400373"/>
            <a:ext cx="9613861" cy="3599316"/>
          </a:xfrm>
        </p:spPr>
        <p:txBody>
          <a:bodyPr>
            <a:normAutofit fontScale="85000" lnSpcReduction="20000"/>
          </a:bodyPr>
          <a:lstStyle/>
          <a:p>
            <a:r>
              <a:rPr lang="es-BO" dirty="0"/>
              <a:t>Cloud </a:t>
            </a:r>
            <a:r>
              <a:rPr lang="es-BO" dirty="0" err="1"/>
              <a:t>computing</a:t>
            </a:r>
            <a:r>
              <a:rPr lang="es-BO" dirty="0"/>
              <a:t> - datos en internet</a:t>
            </a:r>
          </a:p>
          <a:p>
            <a:r>
              <a:rPr lang="es-BO" dirty="0"/>
              <a:t>Big data - Gran volumen de datos </a:t>
            </a:r>
          </a:p>
          <a:p>
            <a:r>
              <a:rPr lang="es-BO" dirty="0"/>
              <a:t>Internet de las cosas - sensores que dan información en tiempo real</a:t>
            </a:r>
          </a:p>
          <a:p>
            <a:r>
              <a:rPr lang="es-BO" dirty="0"/>
              <a:t>Algoritmos tomadores de decisiones en tiempo real</a:t>
            </a:r>
          </a:p>
          <a:p>
            <a:r>
              <a:rPr lang="es-BO" dirty="0"/>
              <a:t>Criptodivisas – monedas de intercambio virtual</a:t>
            </a:r>
          </a:p>
          <a:p>
            <a:r>
              <a:rPr lang="es-BO" dirty="0" err="1"/>
              <a:t>Blockchain</a:t>
            </a:r>
            <a:r>
              <a:rPr lang="es-BO" dirty="0"/>
              <a:t> - base de datos distribuida que evita la modificación de sus datos</a:t>
            </a:r>
          </a:p>
          <a:p>
            <a:r>
              <a:rPr lang="es-BO" dirty="0"/>
              <a:t>Machine </a:t>
            </a:r>
            <a:r>
              <a:rPr lang="es-BO" dirty="0" err="1"/>
              <a:t>learning</a:t>
            </a:r>
            <a:r>
              <a:rPr lang="es-BO" dirty="0"/>
              <a:t> - orientado a realizar actividades propias del ser humano</a:t>
            </a:r>
          </a:p>
          <a:p>
            <a:r>
              <a:rPr lang="es-BO" dirty="0"/>
              <a:t>Redes neuronales - orientadas a realizar predicciones</a:t>
            </a:r>
          </a:p>
          <a:p>
            <a:r>
              <a:rPr lang="es-BO" dirty="0"/>
              <a:t>Analítica de datos</a:t>
            </a:r>
          </a:p>
          <a:p>
            <a:r>
              <a:rPr lang="es-BO" dirty="0"/>
              <a:t>Programas de visualización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599286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</TotalTime>
  <Words>139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Infraestructura portuaria en 2035</vt:lpstr>
      <vt:lpstr>Descripción del Problema</vt:lpstr>
      <vt:lpstr>Project Charter</vt:lpstr>
      <vt:lpstr>Stakeholder Analysis</vt:lpstr>
      <vt:lpstr>Gantt Chart</vt:lpstr>
      <vt:lpstr>Algoritmos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4</cp:revision>
  <dcterms:created xsi:type="dcterms:W3CDTF">2019-12-18T11:33:06Z</dcterms:created>
  <dcterms:modified xsi:type="dcterms:W3CDTF">2020-01-06T11:34:07Z</dcterms:modified>
</cp:coreProperties>
</file>