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陈宗彬" initials="陈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5"/>
  </p:normalViewPr>
  <p:slideViewPr>
    <p:cSldViewPr snapToGrid="0" snapToObjects="1">
      <p:cViewPr varScale="1">
        <p:scale>
          <a:sx n="58" d="100"/>
          <a:sy n="58" d="100"/>
        </p:scale>
        <p:origin x="10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ar Algebra"/>
          <p:cNvSpPr txBox="1">
            <a:spLocks noGrp="1"/>
          </p:cNvSpPr>
          <p:nvPr>
            <p:ph type="ctrTitle"/>
          </p:nvPr>
        </p:nvSpPr>
        <p:spPr>
          <a:xfrm>
            <a:off x="1270000" y="1037211"/>
            <a:ext cx="22259132" cy="4263450"/>
          </a:xfrm>
          <a:prstGeom prst="rect">
            <a:avLst/>
          </a:prstGeom>
        </p:spPr>
        <p:txBody>
          <a:bodyPr/>
          <a:lstStyle/>
          <a:p>
            <a:r>
              <a:rPr dirty="0"/>
              <a:t>Linear Algebra</a:t>
            </a:r>
          </a:p>
        </p:txBody>
      </p:sp>
      <p:sp>
        <p:nvSpPr>
          <p:cNvPr id="152" name="Zongbin Chen     YMSC, Tsinghua University…"/>
          <p:cNvSpPr txBox="1">
            <a:spLocks noGrp="1"/>
          </p:cNvSpPr>
          <p:nvPr>
            <p:ph type="body" idx="21"/>
          </p:nvPr>
        </p:nvSpPr>
        <p:spPr>
          <a:xfrm>
            <a:off x="1456808" y="8642189"/>
            <a:ext cx="21885515" cy="40358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11053B"/>
                </a:solidFill>
              </a:defRPr>
            </a:pPr>
            <a:r>
              <a:rPr dirty="0"/>
              <a:t>Zongbin Chen    	YMSC, Tsinghua University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rPr dirty="0" smtClean="0">
                <a:latin typeface="KaiTi" charset="-122"/>
                <a:ea typeface="KaiTi" charset="-122"/>
                <a:cs typeface="KaiTi" charset="-122"/>
              </a:rPr>
              <a:t>陈宗彬      </a:t>
            </a:r>
            <a:r>
              <a:rPr dirty="0">
                <a:latin typeface="KaiTi" charset="-122"/>
                <a:ea typeface="KaiTi" charset="-122"/>
                <a:cs typeface="KaiTi" charset="-122"/>
              </a:rPr>
              <a:t>清华大学数学科学中心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rPr dirty="0"/>
              <a:t>                                                    </a:t>
            </a:r>
          </a:p>
          <a:p>
            <a:pPr>
              <a:defRPr>
                <a:solidFill>
                  <a:srgbClr val="11053B"/>
                </a:solidFill>
              </a:defRPr>
            </a:pPr>
            <a:r>
              <a:rPr dirty="0"/>
              <a:t>Email:  zbchen@tsinghua.edu.can</a:t>
            </a:r>
          </a:p>
        </p:txBody>
      </p:sp>
      <p:sp>
        <p:nvSpPr>
          <p:cNvPr id="153" name="线性代数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206628"/>
            <a:ext cx="21750597" cy="211797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sz="7200" dirty="0">
                <a:latin typeface="KaiTi" charset="-122"/>
                <a:ea typeface="KaiTi" charset="-122"/>
                <a:cs typeface="KaiTi" charset="-122"/>
              </a:rPr>
              <a:t>线性代数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9" name="Rigorously, what is a line and a plane?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9970" y="711935"/>
                <a:ext cx="23384060" cy="12666064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Rigorously, what is a line and a plane?</a:t>
                </a: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Need the concept of </a:t>
                </a:r>
                <a:r>
                  <a:rPr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vector</a:t>
                </a:r>
                <a:r>
                  <a:rPr lang="zh-CN" altLang="en-US" sz="4000"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  <a:latin typeface="KaiTi" charset="-122"/>
                    <a:ea typeface="KaiTi" charset="-122"/>
                    <a:cs typeface="KaiTi" charset="-122"/>
                  </a:rPr>
                  <a:t>（向量）</a:t>
                </a:r>
                <a:r>
                  <a:rPr sz="4000"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</a:t>
                </a: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and vector </a:t>
                </a:r>
                <a:r>
                  <a:rPr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space</a:t>
                </a:r>
                <a:r>
                  <a:rPr lang="zh-CN" altLang="en-US"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</a:t>
                </a:r>
                <a:r>
                  <a:rPr lang="zh-CN" altLang="en-US" sz="3600"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  <a:latin typeface="KaiTi" charset="-122"/>
                    <a:ea typeface="KaiTi" charset="-122"/>
                    <a:cs typeface="KaiTi" charset="-122"/>
                  </a:rPr>
                  <a:t>（向量空间）</a:t>
                </a: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Definition: </a:t>
                </a:r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(Vectors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 i="1">
                            <a:solidFill>
                              <a:srgbClr val="BB5449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BB544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5850" i="1">
                            <a:solidFill>
                              <a:srgbClr val="BB544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)</a:t>
                </a:r>
                <a:endParaRPr dirty="0">
                  <a:solidFill>
                    <a:srgbClr val="BB5449"/>
                  </a:solidFill>
                </a:endParaRPr>
              </a:p>
            </p:txBody>
          </p:sp>
        </mc:Choice>
        <mc:Fallback xmlns="">
          <p:sp>
            <p:nvSpPr>
              <p:cNvPr id="1479" name="Rigorously, what is a line and a plane?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9970" y="711935"/>
                <a:ext cx="23384060" cy="12666064"/>
              </a:xfrm>
              <a:prstGeom prst="rect">
                <a:avLst/>
              </a:prstGeom>
              <a:blipFill rotWithShape="0">
                <a:blip r:embed="rId4"/>
                <a:stretch>
                  <a:fillRect l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9" name="Drawing"/>
          <p:cNvGrpSpPr/>
          <p:nvPr/>
        </p:nvGrpSpPr>
        <p:grpSpPr>
          <a:xfrm>
            <a:off x="1385989" y="920194"/>
            <a:ext cx="21210858" cy="2525093"/>
            <a:chOff x="0" y="0"/>
            <a:chExt cx="21210857" cy="2525091"/>
          </a:xfrm>
        </p:grpSpPr>
        <p:sp>
          <p:nvSpPr>
            <p:cNvPr id="1480" name="Line"/>
            <p:cNvSpPr/>
            <p:nvPr/>
          </p:nvSpPr>
          <p:spPr>
            <a:xfrm>
              <a:off x="0" y="428257"/>
              <a:ext cx="451052" cy="50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31" extrusionOk="0">
                  <a:moveTo>
                    <a:pt x="0" y="0"/>
                  </a:moveTo>
                  <a:cubicBezTo>
                    <a:pt x="1649" y="2979"/>
                    <a:pt x="3298" y="5959"/>
                    <a:pt x="5029" y="9310"/>
                  </a:cubicBezTo>
                  <a:cubicBezTo>
                    <a:pt x="6760" y="12662"/>
                    <a:pt x="8574" y="16386"/>
                    <a:pt x="9646" y="18621"/>
                  </a:cubicBezTo>
                  <a:cubicBezTo>
                    <a:pt x="10718" y="20855"/>
                    <a:pt x="11047" y="21600"/>
                    <a:pt x="11212" y="21526"/>
                  </a:cubicBezTo>
                  <a:cubicBezTo>
                    <a:pt x="11377" y="21451"/>
                    <a:pt x="11377" y="20557"/>
                    <a:pt x="11212" y="18546"/>
                  </a:cubicBezTo>
                  <a:cubicBezTo>
                    <a:pt x="11047" y="16535"/>
                    <a:pt x="10718" y="13407"/>
                    <a:pt x="10470" y="11098"/>
                  </a:cubicBezTo>
                  <a:cubicBezTo>
                    <a:pt x="10223" y="8789"/>
                    <a:pt x="10058" y="7299"/>
                    <a:pt x="9893" y="5959"/>
                  </a:cubicBezTo>
                  <a:cubicBezTo>
                    <a:pt x="9728" y="4618"/>
                    <a:pt x="9563" y="3426"/>
                    <a:pt x="9728" y="3203"/>
                  </a:cubicBezTo>
                  <a:cubicBezTo>
                    <a:pt x="9893" y="2979"/>
                    <a:pt x="10388" y="3724"/>
                    <a:pt x="11789" y="6331"/>
                  </a:cubicBezTo>
                  <a:cubicBezTo>
                    <a:pt x="13191" y="8938"/>
                    <a:pt x="15499" y="13407"/>
                    <a:pt x="16901" y="16088"/>
                  </a:cubicBezTo>
                  <a:cubicBezTo>
                    <a:pt x="18302" y="18770"/>
                    <a:pt x="18797" y="19663"/>
                    <a:pt x="19374" y="20334"/>
                  </a:cubicBezTo>
                  <a:cubicBezTo>
                    <a:pt x="19951" y="21004"/>
                    <a:pt x="20611" y="21451"/>
                    <a:pt x="21023" y="21228"/>
                  </a:cubicBezTo>
                  <a:cubicBezTo>
                    <a:pt x="21435" y="21004"/>
                    <a:pt x="21600" y="20110"/>
                    <a:pt x="21435" y="17503"/>
                  </a:cubicBezTo>
                  <a:cubicBezTo>
                    <a:pt x="21270" y="14897"/>
                    <a:pt x="20776" y="10577"/>
                    <a:pt x="20446" y="8044"/>
                  </a:cubicBezTo>
                  <a:cubicBezTo>
                    <a:pt x="20116" y="5512"/>
                    <a:pt x="19951" y="4767"/>
                    <a:pt x="19786" y="3799"/>
                  </a:cubicBezTo>
                  <a:cubicBezTo>
                    <a:pt x="19621" y="2830"/>
                    <a:pt x="19456" y="1639"/>
                    <a:pt x="19704" y="1266"/>
                  </a:cubicBezTo>
                  <a:cubicBezTo>
                    <a:pt x="19951" y="894"/>
                    <a:pt x="20611" y="1341"/>
                    <a:pt x="21270" y="1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1" name="Line"/>
            <p:cNvSpPr/>
            <p:nvPr/>
          </p:nvSpPr>
          <p:spPr>
            <a:xfrm>
              <a:off x="570805" y="679699"/>
              <a:ext cx="363242" cy="230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0" extrusionOk="0">
                  <a:moveTo>
                    <a:pt x="0" y="12934"/>
                  </a:moveTo>
                  <a:cubicBezTo>
                    <a:pt x="617" y="14186"/>
                    <a:pt x="1234" y="15438"/>
                    <a:pt x="2057" y="15751"/>
                  </a:cubicBezTo>
                  <a:cubicBezTo>
                    <a:pt x="2880" y="16064"/>
                    <a:pt x="3909" y="15438"/>
                    <a:pt x="5554" y="13403"/>
                  </a:cubicBezTo>
                  <a:cubicBezTo>
                    <a:pt x="7200" y="11369"/>
                    <a:pt x="9463" y="7925"/>
                    <a:pt x="10800" y="5421"/>
                  </a:cubicBezTo>
                  <a:cubicBezTo>
                    <a:pt x="12137" y="2916"/>
                    <a:pt x="12549" y="1351"/>
                    <a:pt x="12240" y="569"/>
                  </a:cubicBezTo>
                  <a:cubicBezTo>
                    <a:pt x="11931" y="-214"/>
                    <a:pt x="10903" y="-214"/>
                    <a:pt x="9360" y="725"/>
                  </a:cubicBezTo>
                  <a:cubicBezTo>
                    <a:pt x="7817" y="1664"/>
                    <a:pt x="5760" y="3543"/>
                    <a:pt x="4731" y="6516"/>
                  </a:cubicBezTo>
                  <a:cubicBezTo>
                    <a:pt x="3703" y="9490"/>
                    <a:pt x="3703" y="13560"/>
                    <a:pt x="4937" y="16534"/>
                  </a:cubicBezTo>
                  <a:cubicBezTo>
                    <a:pt x="6171" y="19508"/>
                    <a:pt x="8640" y="21386"/>
                    <a:pt x="11623" y="20760"/>
                  </a:cubicBezTo>
                  <a:cubicBezTo>
                    <a:pt x="14606" y="20134"/>
                    <a:pt x="18103" y="17003"/>
                    <a:pt x="21600" y="13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2" name="Line"/>
            <p:cNvSpPr/>
            <p:nvPr/>
          </p:nvSpPr>
          <p:spPr>
            <a:xfrm>
              <a:off x="1481606" y="602691"/>
              <a:ext cx="1216750" cy="33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06" extrusionOk="0">
                  <a:moveTo>
                    <a:pt x="1697" y="3469"/>
                  </a:moveTo>
                  <a:cubicBezTo>
                    <a:pt x="2798" y="5696"/>
                    <a:pt x="3899" y="7922"/>
                    <a:pt x="4542" y="9481"/>
                  </a:cubicBezTo>
                  <a:cubicBezTo>
                    <a:pt x="5184" y="11040"/>
                    <a:pt x="5368" y="11931"/>
                    <a:pt x="5276" y="13378"/>
                  </a:cubicBezTo>
                  <a:cubicBezTo>
                    <a:pt x="5184" y="14826"/>
                    <a:pt x="4817" y="16830"/>
                    <a:pt x="4113" y="18277"/>
                  </a:cubicBezTo>
                  <a:cubicBezTo>
                    <a:pt x="3410" y="19725"/>
                    <a:pt x="2370" y="20615"/>
                    <a:pt x="1605" y="20393"/>
                  </a:cubicBezTo>
                  <a:cubicBezTo>
                    <a:pt x="840" y="20170"/>
                    <a:pt x="350" y="18834"/>
                    <a:pt x="136" y="17609"/>
                  </a:cubicBezTo>
                  <a:cubicBezTo>
                    <a:pt x="-78" y="16384"/>
                    <a:pt x="-17" y="15271"/>
                    <a:pt x="167" y="14492"/>
                  </a:cubicBezTo>
                  <a:cubicBezTo>
                    <a:pt x="350" y="13712"/>
                    <a:pt x="656" y="13267"/>
                    <a:pt x="1452" y="12821"/>
                  </a:cubicBezTo>
                  <a:cubicBezTo>
                    <a:pt x="2247" y="12376"/>
                    <a:pt x="3532" y="11931"/>
                    <a:pt x="4848" y="11263"/>
                  </a:cubicBezTo>
                  <a:cubicBezTo>
                    <a:pt x="6163" y="10595"/>
                    <a:pt x="7510" y="9704"/>
                    <a:pt x="8519" y="8813"/>
                  </a:cubicBezTo>
                  <a:cubicBezTo>
                    <a:pt x="9529" y="7923"/>
                    <a:pt x="10202" y="7032"/>
                    <a:pt x="10691" y="6030"/>
                  </a:cubicBezTo>
                  <a:cubicBezTo>
                    <a:pt x="11181" y="5028"/>
                    <a:pt x="11487" y="3914"/>
                    <a:pt x="11487" y="3024"/>
                  </a:cubicBezTo>
                  <a:cubicBezTo>
                    <a:pt x="11487" y="2133"/>
                    <a:pt x="11181" y="1465"/>
                    <a:pt x="10691" y="908"/>
                  </a:cubicBezTo>
                  <a:cubicBezTo>
                    <a:pt x="10202" y="351"/>
                    <a:pt x="9529" y="-94"/>
                    <a:pt x="9070" y="17"/>
                  </a:cubicBezTo>
                  <a:cubicBezTo>
                    <a:pt x="8611" y="129"/>
                    <a:pt x="8366" y="797"/>
                    <a:pt x="8244" y="2355"/>
                  </a:cubicBezTo>
                  <a:cubicBezTo>
                    <a:pt x="8121" y="3914"/>
                    <a:pt x="8121" y="6364"/>
                    <a:pt x="8427" y="9147"/>
                  </a:cubicBezTo>
                  <a:cubicBezTo>
                    <a:pt x="8733" y="11931"/>
                    <a:pt x="9345" y="15048"/>
                    <a:pt x="10232" y="16941"/>
                  </a:cubicBezTo>
                  <a:cubicBezTo>
                    <a:pt x="11120" y="18834"/>
                    <a:pt x="12282" y="19502"/>
                    <a:pt x="13414" y="18611"/>
                  </a:cubicBezTo>
                  <a:cubicBezTo>
                    <a:pt x="14546" y="17720"/>
                    <a:pt x="15648" y="15271"/>
                    <a:pt x="16290" y="13601"/>
                  </a:cubicBezTo>
                  <a:cubicBezTo>
                    <a:pt x="16933" y="11931"/>
                    <a:pt x="17116" y="11040"/>
                    <a:pt x="17208" y="10038"/>
                  </a:cubicBezTo>
                  <a:cubicBezTo>
                    <a:pt x="17300" y="9036"/>
                    <a:pt x="17300" y="7922"/>
                    <a:pt x="17178" y="7032"/>
                  </a:cubicBezTo>
                  <a:cubicBezTo>
                    <a:pt x="17055" y="6141"/>
                    <a:pt x="16810" y="5473"/>
                    <a:pt x="16535" y="5139"/>
                  </a:cubicBezTo>
                  <a:cubicBezTo>
                    <a:pt x="16260" y="4805"/>
                    <a:pt x="15954" y="4805"/>
                    <a:pt x="15740" y="5362"/>
                  </a:cubicBezTo>
                  <a:cubicBezTo>
                    <a:pt x="15525" y="5918"/>
                    <a:pt x="15403" y="7032"/>
                    <a:pt x="15495" y="8813"/>
                  </a:cubicBezTo>
                  <a:cubicBezTo>
                    <a:pt x="15587" y="10595"/>
                    <a:pt x="15893" y="13044"/>
                    <a:pt x="16933" y="15271"/>
                  </a:cubicBezTo>
                  <a:cubicBezTo>
                    <a:pt x="17973" y="17498"/>
                    <a:pt x="19747" y="19502"/>
                    <a:pt x="21522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3" name="Line"/>
            <p:cNvSpPr/>
            <p:nvPr/>
          </p:nvSpPr>
          <p:spPr>
            <a:xfrm>
              <a:off x="3420536" y="217231"/>
              <a:ext cx="699646" cy="706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22" extrusionOk="0">
                  <a:moveTo>
                    <a:pt x="449" y="12939"/>
                  </a:moveTo>
                  <a:cubicBezTo>
                    <a:pt x="132" y="14296"/>
                    <a:pt x="-186" y="15652"/>
                    <a:pt x="132" y="17113"/>
                  </a:cubicBezTo>
                  <a:cubicBezTo>
                    <a:pt x="449" y="18574"/>
                    <a:pt x="1402" y="20139"/>
                    <a:pt x="2832" y="20870"/>
                  </a:cubicBezTo>
                  <a:cubicBezTo>
                    <a:pt x="4261" y="21600"/>
                    <a:pt x="6167" y="21496"/>
                    <a:pt x="7755" y="20191"/>
                  </a:cubicBezTo>
                  <a:cubicBezTo>
                    <a:pt x="9343" y="18887"/>
                    <a:pt x="10614" y="16383"/>
                    <a:pt x="11090" y="13461"/>
                  </a:cubicBezTo>
                  <a:cubicBezTo>
                    <a:pt x="11567" y="10539"/>
                    <a:pt x="11249" y="7200"/>
                    <a:pt x="10879" y="5061"/>
                  </a:cubicBezTo>
                  <a:cubicBezTo>
                    <a:pt x="10508" y="2922"/>
                    <a:pt x="10085" y="1983"/>
                    <a:pt x="9608" y="1252"/>
                  </a:cubicBezTo>
                  <a:cubicBezTo>
                    <a:pt x="9132" y="522"/>
                    <a:pt x="8602" y="0"/>
                    <a:pt x="8338" y="0"/>
                  </a:cubicBezTo>
                  <a:cubicBezTo>
                    <a:pt x="8073" y="0"/>
                    <a:pt x="8073" y="522"/>
                    <a:pt x="8126" y="2922"/>
                  </a:cubicBezTo>
                  <a:cubicBezTo>
                    <a:pt x="8179" y="5322"/>
                    <a:pt x="8285" y="9600"/>
                    <a:pt x="8390" y="12470"/>
                  </a:cubicBezTo>
                  <a:cubicBezTo>
                    <a:pt x="8496" y="15339"/>
                    <a:pt x="8602" y="16800"/>
                    <a:pt x="8708" y="17791"/>
                  </a:cubicBezTo>
                  <a:cubicBezTo>
                    <a:pt x="8814" y="18783"/>
                    <a:pt x="8920" y="19304"/>
                    <a:pt x="9079" y="19304"/>
                  </a:cubicBezTo>
                  <a:cubicBezTo>
                    <a:pt x="9238" y="19304"/>
                    <a:pt x="9449" y="18783"/>
                    <a:pt x="9767" y="18209"/>
                  </a:cubicBezTo>
                  <a:cubicBezTo>
                    <a:pt x="10085" y="17635"/>
                    <a:pt x="10508" y="17009"/>
                    <a:pt x="10932" y="16852"/>
                  </a:cubicBezTo>
                  <a:cubicBezTo>
                    <a:pt x="11355" y="16696"/>
                    <a:pt x="11779" y="17009"/>
                    <a:pt x="12308" y="17635"/>
                  </a:cubicBezTo>
                  <a:cubicBezTo>
                    <a:pt x="12838" y="18261"/>
                    <a:pt x="13473" y="19200"/>
                    <a:pt x="15008" y="19774"/>
                  </a:cubicBezTo>
                  <a:cubicBezTo>
                    <a:pt x="16543" y="20348"/>
                    <a:pt x="18979" y="20557"/>
                    <a:pt x="21414" y="20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4" name="Line"/>
            <p:cNvSpPr/>
            <p:nvPr/>
          </p:nvSpPr>
          <p:spPr>
            <a:xfrm>
              <a:off x="4084400" y="424262"/>
              <a:ext cx="720749" cy="524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20" extrusionOk="0">
                  <a:moveTo>
                    <a:pt x="3549" y="17952"/>
                  </a:moveTo>
                  <a:cubicBezTo>
                    <a:pt x="3963" y="17528"/>
                    <a:pt x="4376" y="17105"/>
                    <a:pt x="4738" y="16399"/>
                  </a:cubicBezTo>
                  <a:cubicBezTo>
                    <a:pt x="5099" y="15693"/>
                    <a:pt x="5410" y="14705"/>
                    <a:pt x="5306" y="14140"/>
                  </a:cubicBezTo>
                  <a:cubicBezTo>
                    <a:pt x="5203" y="13575"/>
                    <a:pt x="4686" y="13434"/>
                    <a:pt x="3859" y="13434"/>
                  </a:cubicBezTo>
                  <a:cubicBezTo>
                    <a:pt x="3032" y="13434"/>
                    <a:pt x="1896" y="13575"/>
                    <a:pt x="1172" y="13928"/>
                  </a:cubicBezTo>
                  <a:cubicBezTo>
                    <a:pt x="449" y="14281"/>
                    <a:pt x="139" y="14846"/>
                    <a:pt x="35" y="15481"/>
                  </a:cubicBezTo>
                  <a:cubicBezTo>
                    <a:pt x="-68" y="16116"/>
                    <a:pt x="35" y="16822"/>
                    <a:pt x="604" y="17387"/>
                  </a:cubicBezTo>
                  <a:cubicBezTo>
                    <a:pt x="1172" y="17952"/>
                    <a:pt x="2206" y="18375"/>
                    <a:pt x="2981" y="18446"/>
                  </a:cubicBezTo>
                  <a:cubicBezTo>
                    <a:pt x="3756" y="18516"/>
                    <a:pt x="4273" y="18234"/>
                    <a:pt x="4634" y="17740"/>
                  </a:cubicBezTo>
                  <a:cubicBezTo>
                    <a:pt x="4996" y="17246"/>
                    <a:pt x="5203" y="16540"/>
                    <a:pt x="5461" y="16540"/>
                  </a:cubicBezTo>
                  <a:cubicBezTo>
                    <a:pt x="5720" y="16540"/>
                    <a:pt x="6030" y="17246"/>
                    <a:pt x="6960" y="17740"/>
                  </a:cubicBezTo>
                  <a:cubicBezTo>
                    <a:pt x="7890" y="18234"/>
                    <a:pt x="9440" y="18516"/>
                    <a:pt x="10887" y="17669"/>
                  </a:cubicBezTo>
                  <a:cubicBezTo>
                    <a:pt x="12334" y="16822"/>
                    <a:pt x="13677" y="14846"/>
                    <a:pt x="14453" y="12234"/>
                  </a:cubicBezTo>
                  <a:cubicBezTo>
                    <a:pt x="15228" y="9622"/>
                    <a:pt x="15434" y="6375"/>
                    <a:pt x="15434" y="4399"/>
                  </a:cubicBezTo>
                  <a:cubicBezTo>
                    <a:pt x="15434" y="2422"/>
                    <a:pt x="15228" y="1716"/>
                    <a:pt x="14969" y="1081"/>
                  </a:cubicBezTo>
                  <a:cubicBezTo>
                    <a:pt x="14711" y="446"/>
                    <a:pt x="14401" y="-119"/>
                    <a:pt x="14246" y="22"/>
                  </a:cubicBezTo>
                  <a:cubicBezTo>
                    <a:pt x="14091" y="163"/>
                    <a:pt x="14091" y="1010"/>
                    <a:pt x="14194" y="3269"/>
                  </a:cubicBezTo>
                  <a:cubicBezTo>
                    <a:pt x="14298" y="5528"/>
                    <a:pt x="14504" y="9199"/>
                    <a:pt x="14814" y="12375"/>
                  </a:cubicBezTo>
                  <a:cubicBezTo>
                    <a:pt x="15124" y="15552"/>
                    <a:pt x="15538" y="18234"/>
                    <a:pt x="16003" y="19716"/>
                  </a:cubicBezTo>
                  <a:cubicBezTo>
                    <a:pt x="16468" y="21199"/>
                    <a:pt x="16985" y="21481"/>
                    <a:pt x="17708" y="21410"/>
                  </a:cubicBezTo>
                  <a:cubicBezTo>
                    <a:pt x="18432" y="21340"/>
                    <a:pt x="19362" y="20916"/>
                    <a:pt x="20033" y="20210"/>
                  </a:cubicBezTo>
                  <a:cubicBezTo>
                    <a:pt x="20705" y="19505"/>
                    <a:pt x="21119" y="18516"/>
                    <a:pt x="21532" y="17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5" name="Line"/>
            <p:cNvSpPr/>
            <p:nvPr/>
          </p:nvSpPr>
          <p:spPr>
            <a:xfrm>
              <a:off x="4545690" y="666957"/>
              <a:ext cx="20756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6" name="Line"/>
            <p:cNvSpPr/>
            <p:nvPr/>
          </p:nvSpPr>
          <p:spPr>
            <a:xfrm>
              <a:off x="3331430" y="760362"/>
              <a:ext cx="16605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7" name="Line"/>
            <p:cNvSpPr/>
            <p:nvPr/>
          </p:nvSpPr>
          <p:spPr>
            <a:xfrm>
              <a:off x="5708059" y="438635"/>
              <a:ext cx="336274" cy="42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71" extrusionOk="0">
                  <a:moveTo>
                    <a:pt x="0" y="0"/>
                  </a:moveTo>
                  <a:cubicBezTo>
                    <a:pt x="1322" y="4215"/>
                    <a:pt x="2645" y="8429"/>
                    <a:pt x="3527" y="11327"/>
                  </a:cubicBezTo>
                  <a:cubicBezTo>
                    <a:pt x="4408" y="14224"/>
                    <a:pt x="4849" y="15805"/>
                    <a:pt x="5069" y="17034"/>
                  </a:cubicBezTo>
                  <a:cubicBezTo>
                    <a:pt x="5290" y="18263"/>
                    <a:pt x="5290" y="19141"/>
                    <a:pt x="5290" y="19141"/>
                  </a:cubicBezTo>
                  <a:cubicBezTo>
                    <a:pt x="5290" y="19141"/>
                    <a:pt x="5290" y="18263"/>
                    <a:pt x="5290" y="17385"/>
                  </a:cubicBezTo>
                  <a:cubicBezTo>
                    <a:pt x="5290" y="16507"/>
                    <a:pt x="5290" y="15629"/>
                    <a:pt x="5841" y="14663"/>
                  </a:cubicBezTo>
                  <a:cubicBezTo>
                    <a:pt x="6392" y="13698"/>
                    <a:pt x="7494" y="12644"/>
                    <a:pt x="8486" y="11854"/>
                  </a:cubicBezTo>
                  <a:cubicBezTo>
                    <a:pt x="9478" y="11063"/>
                    <a:pt x="10359" y="10537"/>
                    <a:pt x="11461" y="10273"/>
                  </a:cubicBezTo>
                  <a:cubicBezTo>
                    <a:pt x="12563" y="10010"/>
                    <a:pt x="13886" y="10010"/>
                    <a:pt x="15098" y="10098"/>
                  </a:cubicBezTo>
                  <a:cubicBezTo>
                    <a:pt x="16310" y="10185"/>
                    <a:pt x="17412" y="10361"/>
                    <a:pt x="18404" y="10800"/>
                  </a:cubicBezTo>
                  <a:cubicBezTo>
                    <a:pt x="19396" y="11239"/>
                    <a:pt x="20278" y="11941"/>
                    <a:pt x="20829" y="12732"/>
                  </a:cubicBezTo>
                  <a:cubicBezTo>
                    <a:pt x="21380" y="13522"/>
                    <a:pt x="21600" y="14400"/>
                    <a:pt x="21269" y="15278"/>
                  </a:cubicBezTo>
                  <a:cubicBezTo>
                    <a:pt x="20939" y="16156"/>
                    <a:pt x="20057" y="17034"/>
                    <a:pt x="17633" y="18088"/>
                  </a:cubicBezTo>
                  <a:cubicBezTo>
                    <a:pt x="15208" y="19141"/>
                    <a:pt x="11241" y="20371"/>
                    <a:pt x="8376" y="20985"/>
                  </a:cubicBezTo>
                  <a:cubicBezTo>
                    <a:pt x="5510" y="21600"/>
                    <a:pt x="3747" y="21600"/>
                    <a:pt x="2975" y="21161"/>
                  </a:cubicBezTo>
                  <a:cubicBezTo>
                    <a:pt x="2204" y="20722"/>
                    <a:pt x="2424" y="19844"/>
                    <a:pt x="3196" y="19141"/>
                  </a:cubicBezTo>
                  <a:cubicBezTo>
                    <a:pt x="3967" y="18439"/>
                    <a:pt x="5290" y="17912"/>
                    <a:pt x="6612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8" name="Line"/>
            <p:cNvSpPr/>
            <p:nvPr/>
          </p:nvSpPr>
          <p:spPr>
            <a:xfrm>
              <a:off x="5894869" y="689011"/>
              <a:ext cx="467866" cy="13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0863" extrusionOk="0">
                  <a:moveTo>
                    <a:pt x="0" y="14377"/>
                  </a:moveTo>
                  <a:cubicBezTo>
                    <a:pt x="4288" y="17077"/>
                    <a:pt x="8576" y="19777"/>
                    <a:pt x="11912" y="20587"/>
                  </a:cubicBezTo>
                  <a:cubicBezTo>
                    <a:pt x="15247" y="21397"/>
                    <a:pt x="17629" y="20317"/>
                    <a:pt x="19138" y="18697"/>
                  </a:cubicBezTo>
                  <a:cubicBezTo>
                    <a:pt x="20647" y="17077"/>
                    <a:pt x="21282" y="14917"/>
                    <a:pt x="21441" y="12487"/>
                  </a:cubicBezTo>
                  <a:cubicBezTo>
                    <a:pt x="21600" y="10057"/>
                    <a:pt x="21282" y="7357"/>
                    <a:pt x="20250" y="5197"/>
                  </a:cubicBezTo>
                  <a:cubicBezTo>
                    <a:pt x="19218" y="3037"/>
                    <a:pt x="17471" y="1417"/>
                    <a:pt x="15326" y="607"/>
                  </a:cubicBezTo>
                  <a:cubicBezTo>
                    <a:pt x="13182" y="-203"/>
                    <a:pt x="10641" y="-203"/>
                    <a:pt x="9053" y="607"/>
                  </a:cubicBezTo>
                  <a:cubicBezTo>
                    <a:pt x="7465" y="1417"/>
                    <a:pt x="6829" y="3037"/>
                    <a:pt x="6909" y="4927"/>
                  </a:cubicBezTo>
                  <a:cubicBezTo>
                    <a:pt x="6988" y="6817"/>
                    <a:pt x="7782" y="8977"/>
                    <a:pt x="8894" y="11137"/>
                  </a:cubicBezTo>
                  <a:cubicBezTo>
                    <a:pt x="10006" y="13297"/>
                    <a:pt x="11435" y="15457"/>
                    <a:pt x="12865" y="17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9" name="Line"/>
            <p:cNvSpPr/>
            <p:nvPr/>
          </p:nvSpPr>
          <p:spPr>
            <a:xfrm>
              <a:off x="6674008" y="407500"/>
              <a:ext cx="237933" cy="41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3687" y="0"/>
                  </a:moveTo>
                  <a:cubicBezTo>
                    <a:pt x="2434" y="4998"/>
                    <a:pt x="1182" y="9997"/>
                    <a:pt x="556" y="13031"/>
                  </a:cubicBezTo>
                  <a:cubicBezTo>
                    <a:pt x="-70" y="16066"/>
                    <a:pt x="-70" y="17137"/>
                    <a:pt x="87" y="18119"/>
                  </a:cubicBezTo>
                  <a:cubicBezTo>
                    <a:pt x="243" y="19101"/>
                    <a:pt x="556" y="19993"/>
                    <a:pt x="1495" y="20618"/>
                  </a:cubicBezTo>
                  <a:cubicBezTo>
                    <a:pt x="2434" y="21243"/>
                    <a:pt x="4000" y="21600"/>
                    <a:pt x="6347" y="21600"/>
                  </a:cubicBezTo>
                  <a:cubicBezTo>
                    <a:pt x="8695" y="21600"/>
                    <a:pt x="11826" y="21243"/>
                    <a:pt x="14487" y="20350"/>
                  </a:cubicBezTo>
                  <a:cubicBezTo>
                    <a:pt x="17147" y="19458"/>
                    <a:pt x="19339" y="18030"/>
                    <a:pt x="21530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0" name="Line"/>
            <p:cNvSpPr/>
            <p:nvPr/>
          </p:nvSpPr>
          <p:spPr>
            <a:xfrm>
              <a:off x="6548701" y="573553"/>
              <a:ext cx="35286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29" y="18000"/>
                    <a:pt x="11859" y="14400"/>
                    <a:pt x="15459" y="10800"/>
                  </a:cubicBezTo>
                  <a:cubicBezTo>
                    <a:pt x="19059" y="7200"/>
                    <a:pt x="2032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1" name="Line"/>
            <p:cNvSpPr/>
            <p:nvPr/>
          </p:nvSpPr>
          <p:spPr>
            <a:xfrm>
              <a:off x="7015724" y="158421"/>
              <a:ext cx="477402" cy="646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7" y="4043"/>
                    <a:pt x="313" y="8086"/>
                    <a:pt x="391" y="11493"/>
                  </a:cubicBezTo>
                  <a:cubicBezTo>
                    <a:pt x="470" y="14901"/>
                    <a:pt x="470" y="17673"/>
                    <a:pt x="470" y="19348"/>
                  </a:cubicBezTo>
                  <a:cubicBezTo>
                    <a:pt x="470" y="21022"/>
                    <a:pt x="470" y="21600"/>
                    <a:pt x="470" y="21600"/>
                  </a:cubicBezTo>
                  <a:cubicBezTo>
                    <a:pt x="470" y="21600"/>
                    <a:pt x="470" y="21022"/>
                    <a:pt x="548" y="20445"/>
                  </a:cubicBezTo>
                  <a:cubicBezTo>
                    <a:pt x="626" y="19867"/>
                    <a:pt x="783" y="19290"/>
                    <a:pt x="1174" y="18828"/>
                  </a:cubicBezTo>
                  <a:cubicBezTo>
                    <a:pt x="1565" y="18366"/>
                    <a:pt x="2191" y="18019"/>
                    <a:pt x="2817" y="17673"/>
                  </a:cubicBezTo>
                  <a:cubicBezTo>
                    <a:pt x="3443" y="17326"/>
                    <a:pt x="4070" y="16980"/>
                    <a:pt x="4852" y="16864"/>
                  </a:cubicBezTo>
                  <a:cubicBezTo>
                    <a:pt x="5635" y="16749"/>
                    <a:pt x="6574" y="16864"/>
                    <a:pt x="7200" y="17211"/>
                  </a:cubicBezTo>
                  <a:cubicBezTo>
                    <a:pt x="7826" y="17557"/>
                    <a:pt x="8139" y="18135"/>
                    <a:pt x="8374" y="18712"/>
                  </a:cubicBezTo>
                  <a:cubicBezTo>
                    <a:pt x="8609" y="19290"/>
                    <a:pt x="8765" y="19867"/>
                    <a:pt x="9157" y="20329"/>
                  </a:cubicBezTo>
                  <a:cubicBezTo>
                    <a:pt x="9548" y="20791"/>
                    <a:pt x="10174" y="21138"/>
                    <a:pt x="12287" y="20560"/>
                  </a:cubicBezTo>
                  <a:cubicBezTo>
                    <a:pt x="14400" y="19983"/>
                    <a:pt x="18000" y="18481"/>
                    <a:pt x="21600" y="16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2" name="Line"/>
            <p:cNvSpPr/>
            <p:nvPr/>
          </p:nvSpPr>
          <p:spPr>
            <a:xfrm>
              <a:off x="8364902" y="419419"/>
              <a:ext cx="332106" cy="3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extrusionOk="0">
                  <a:moveTo>
                    <a:pt x="0" y="4269"/>
                  </a:moveTo>
                  <a:cubicBezTo>
                    <a:pt x="450" y="3230"/>
                    <a:pt x="900" y="2192"/>
                    <a:pt x="1687" y="1361"/>
                  </a:cubicBezTo>
                  <a:cubicBezTo>
                    <a:pt x="2475" y="530"/>
                    <a:pt x="3600" y="-93"/>
                    <a:pt x="4612" y="11"/>
                  </a:cubicBezTo>
                  <a:cubicBezTo>
                    <a:pt x="5625" y="115"/>
                    <a:pt x="6525" y="945"/>
                    <a:pt x="8325" y="4580"/>
                  </a:cubicBezTo>
                  <a:cubicBezTo>
                    <a:pt x="10125" y="8215"/>
                    <a:pt x="12825" y="14653"/>
                    <a:pt x="14737" y="17976"/>
                  </a:cubicBezTo>
                  <a:cubicBezTo>
                    <a:pt x="16650" y="21299"/>
                    <a:pt x="17775" y="21507"/>
                    <a:pt x="18787" y="21092"/>
                  </a:cubicBezTo>
                  <a:cubicBezTo>
                    <a:pt x="19800" y="20676"/>
                    <a:pt x="20700" y="19638"/>
                    <a:pt x="21600" y="185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3" name="Line"/>
            <p:cNvSpPr/>
            <p:nvPr/>
          </p:nvSpPr>
          <p:spPr>
            <a:xfrm>
              <a:off x="8354523" y="417878"/>
              <a:ext cx="300971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359" y="0"/>
                    <a:pt x="19117" y="0"/>
                    <a:pt x="17503" y="1543"/>
                  </a:cubicBezTo>
                  <a:cubicBezTo>
                    <a:pt x="15890" y="3086"/>
                    <a:pt x="13903" y="6171"/>
                    <a:pt x="11545" y="9514"/>
                  </a:cubicBezTo>
                  <a:cubicBezTo>
                    <a:pt x="9186" y="12857"/>
                    <a:pt x="6455" y="16457"/>
                    <a:pt x="4469" y="18514"/>
                  </a:cubicBezTo>
                  <a:cubicBezTo>
                    <a:pt x="2483" y="20571"/>
                    <a:pt x="1241" y="21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4" name="Line"/>
            <p:cNvSpPr/>
            <p:nvPr/>
          </p:nvSpPr>
          <p:spPr>
            <a:xfrm>
              <a:off x="8956464" y="583931"/>
              <a:ext cx="36324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6" y="0"/>
                    <a:pt x="11931" y="0"/>
                    <a:pt x="15531" y="0"/>
                  </a:cubicBezTo>
                  <a:cubicBezTo>
                    <a:pt x="19131" y="0"/>
                    <a:pt x="20366" y="0"/>
                    <a:pt x="20983" y="3600"/>
                  </a:cubicBezTo>
                  <a:cubicBezTo>
                    <a:pt x="21600" y="7200"/>
                    <a:pt x="216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5" name="Line"/>
            <p:cNvSpPr/>
            <p:nvPr/>
          </p:nvSpPr>
          <p:spPr>
            <a:xfrm>
              <a:off x="9693322" y="433850"/>
              <a:ext cx="290594" cy="24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extrusionOk="0">
                  <a:moveTo>
                    <a:pt x="0" y="4071"/>
                  </a:moveTo>
                  <a:cubicBezTo>
                    <a:pt x="771" y="2854"/>
                    <a:pt x="1543" y="1637"/>
                    <a:pt x="3214" y="877"/>
                  </a:cubicBezTo>
                  <a:cubicBezTo>
                    <a:pt x="4886" y="116"/>
                    <a:pt x="7457" y="-188"/>
                    <a:pt x="9257" y="116"/>
                  </a:cubicBezTo>
                  <a:cubicBezTo>
                    <a:pt x="11057" y="420"/>
                    <a:pt x="12086" y="1333"/>
                    <a:pt x="11829" y="4071"/>
                  </a:cubicBezTo>
                  <a:cubicBezTo>
                    <a:pt x="11571" y="6809"/>
                    <a:pt x="10029" y="11373"/>
                    <a:pt x="8743" y="14111"/>
                  </a:cubicBezTo>
                  <a:cubicBezTo>
                    <a:pt x="7457" y="16849"/>
                    <a:pt x="6429" y="17761"/>
                    <a:pt x="5143" y="18522"/>
                  </a:cubicBezTo>
                  <a:cubicBezTo>
                    <a:pt x="3857" y="19282"/>
                    <a:pt x="2314" y="19891"/>
                    <a:pt x="2186" y="20195"/>
                  </a:cubicBezTo>
                  <a:cubicBezTo>
                    <a:pt x="2057" y="20499"/>
                    <a:pt x="3343" y="20499"/>
                    <a:pt x="6814" y="20651"/>
                  </a:cubicBezTo>
                  <a:cubicBezTo>
                    <a:pt x="10286" y="20804"/>
                    <a:pt x="15943" y="21108"/>
                    <a:pt x="21600" y="214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6" name="Line"/>
            <p:cNvSpPr/>
            <p:nvPr/>
          </p:nvSpPr>
          <p:spPr>
            <a:xfrm>
              <a:off x="10110945" y="445554"/>
              <a:ext cx="286712" cy="62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549" extrusionOk="0">
                  <a:moveTo>
                    <a:pt x="2901" y="1193"/>
                  </a:moveTo>
                  <a:cubicBezTo>
                    <a:pt x="3158" y="597"/>
                    <a:pt x="3415" y="0"/>
                    <a:pt x="3544" y="0"/>
                  </a:cubicBezTo>
                  <a:cubicBezTo>
                    <a:pt x="3672" y="0"/>
                    <a:pt x="3672" y="597"/>
                    <a:pt x="4186" y="1611"/>
                  </a:cubicBezTo>
                  <a:cubicBezTo>
                    <a:pt x="4701" y="2625"/>
                    <a:pt x="5729" y="4057"/>
                    <a:pt x="6886" y="4833"/>
                  </a:cubicBezTo>
                  <a:cubicBezTo>
                    <a:pt x="8044" y="5609"/>
                    <a:pt x="9329" y="5728"/>
                    <a:pt x="11001" y="5430"/>
                  </a:cubicBezTo>
                  <a:cubicBezTo>
                    <a:pt x="12672" y="5131"/>
                    <a:pt x="14729" y="4415"/>
                    <a:pt x="15886" y="3759"/>
                  </a:cubicBezTo>
                  <a:cubicBezTo>
                    <a:pt x="17044" y="3103"/>
                    <a:pt x="17301" y="2506"/>
                    <a:pt x="17044" y="1850"/>
                  </a:cubicBezTo>
                  <a:cubicBezTo>
                    <a:pt x="16786" y="1193"/>
                    <a:pt x="16015" y="477"/>
                    <a:pt x="15629" y="477"/>
                  </a:cubicBezTo>
                  <a:cubicBezTo>
                    <a:pt x="15244" y="477"/>
                    <a:pt x="15244" y="1193"/>
                    <a:pt x="16015" y="3341"/>
                  </a:cubicBezTo>
                  <a:cubicBezTo>
                    <a:pt x="16786" y="5490"/>
                    <a:pt x="18329" y="9070"/>
                    <a:pt x="19358" y="11874"/>
                  </a:cubicBezTo>
                  <a:cubicBezTo>
                    <a:pt x="20386" y="14678"/>
                    <a:pt x="20901" y="16707"/>
                    <a:pt x="21158" y="18020"/>
                  </a:cubicBezTo>
                  <a:cubicBezTo>
                    <a:pt x="21415" y="19333"/>
                    <a:pt x="21415" y="19929"/>
                    <a:pt x="20644" y="20407"/>
                  </a:cubicBezTo>
                  <a:cubicBezTo>
                    <a:pt x="19872" y="20884"/>
                    <a:pt x="18329" y="21242"/>
                    <a:pt x="15244" y="21421"/>
                  </a:cubicBezTo>
                  <a:cubicBezTo>
                    <a:pt x="12158" y="21600"/>
                    <a:pt x="7529" y="21600"/>
                    <a:pt x="4701" y="21361"/>
                  </a:cubicBezTo>
                  <a:cubicBezTo>
                    <a:pt x="1872" y="21123"/>
                    <a:pt x="844" y="20645"/>
                    <a:pt x="329" y="19989"/>
                  </a:cubicBezTo>
                  <a:cubicBezTo>
                    <a:pt x="-185" y="19333"/>
                    <a:pt x="-185" y="18497"/>
                    <a:pt x="972" y="17483"/>
                  </a:cubicBezTo>
                  <a:cubicBezTo>
                    <a:pt x="2129" y="16469"/>
                    <a:pt x="4444" y="15275"/>
                    <a:pt x="7658" y="14499"/>
                  </a:cubicBezTo>
                  <a:cubicBezTo>
                    <a:pt x="10872" y="13724"/>
                    <a:pt x="14986" y="13366"/>
                    <a:pt x="19101" y="1300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7" name="Line"/>
            <p:cNvSpPr/>
            <p:nvPr/>
          </p:nvSpPr>
          <p:spPr>
            <a:xfrm>
              <a:off x="10855691" y="552796"/>
              <a:ext cx="2698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8" name="Line"/>
            <p:cNvSpPr/>
            <p:nvPr/>
          </p:nvSpPr>
          <p:spPr>
            <a:xfrm>
              <a:off x="10855691" y="677336"/>
              <a:ext cx="3009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9" name="Line"/>
            <p:cNvSpPr/>
            <p:nvPr/>
          </p:nvSpPr>
          <p:spPr>
            <a:xfrm>
              <a:off x="11405740" y="438635"/>
              <a:ext cx="51068" cy="420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63" extrusionOk="0">
                  <a:moveTo>
                    <a:pt x="0" y="0"/>
                  </a:moveTo>
                  <a:cubicBezTo>
                    <a:pt x="7200" y="6146"/>
                    <a:pt x="14400" y="12293"/>
                    <a:pt x="18000" y="15980"/>
                  </a:cubicBezTo>
                  <a:cubicBezTo>
                    <a:pt x="21600" y="19668"/>
                    <a:pt x="21600" y="20898"/>
                    <a:pt x="20880" y="21249"/>
                  </a:cubicBezTo>
                  <a:cubicBezTo>
                    <a:pt x="20160" y="21600"/>
                    <a:pt x="18720" y="21073"/>
                    <a:pt x="17280" y="205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0" name="Line"/>
            <p:cNvSpPr/>
            <p:nvPr/>
          </p:nvSpPr>
          <p:spPr>
            <a:xfrm>
              <a:off x="12551208" y="535848"/>
              <a:ext cx="805652" cy="149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697" extrusionOk="0">
                  <a:moveTo>
                    <a:pt x="3774" y="2352"/>
                  </a:moveTo>
                  <a:cubicBezTo>
                    <a:pt x="3405" y="912"/>
                    <a:pt x="3035" y="-528"/>
                    <a:pt x="2389" y="192"/>
                  </a:cubicBezTo>
                  <a:cubicBezTo>
                    <a:pt x="1743" y="912"/>
                    <a:pt x="820" y="3792"/>
                    <a:pt x="359" y="6432"/>
                  </a:cubicBezTo>
                  <a:cubicBezTo>
                    <a:pt x="-103" y="9072"/>
                    <a:pt x="-103" y="11472"/>
                    <a:pt x="266" y="13872"/>
                  </a:cubicBezTo>
                  <a:cubicBezTo>
                    <a:pt x="635" y="16272"/>
                    <a:pt x="1374" y="18672"/>
                    <a:pt x="1974" y="19872"/>
                  </a:cubicBezTo>
                  <a:cubicBezTo>
                    <a:pt x="2574" y="21072"/>
                    <a:pt x="3035" y="21072"/>
                    <a:pt x="3451" y="19152"/>
                  </a:cubicBezTo>
                  <a:cubicBezTo>
                    <a:pt x="3866" y="17232"/>
                    <a:pt x="4235" y="13392"/>
                    <a:pt x="4189" y="10272"/>
                  </a:cubicBezTo>
                  <a:cubicBezTo>
                    <a:pt x="4143" y="7152"/>
                    <a:pt x="3682" y="4752"/>
                    <a:pt x="3589" y="4752"/>
                  </a:cubicBezTo>
                  <a:cubicBezTo>
                    <a:pt x="3497" y="4752"/>
                    <a:pt x="3774" y="7152"/>
                    <a:pt x="4328" y="9792"/>
                  </a:cubicBezTo>
                  <a:cubicBezTo>
                    <a:pt x="4882" y="12432"/>
                    <a:pt x="5712" y="15312"/>
                    <a:pt x="6589" y="16512"/>
                  </a:cubicBezTo>
                  <a:cubicBezTo>
                    <a:pt x="7466" y="17712"/>
                    <a:pt x="8389" y="17232"/>
                    <a:pt x="8989" y="16032"/>
                  </a:cubicBezTo>
                  <a:cubicBezTo>
                    <a:pt x="9589" y="14832"/>
                    <a:pt x="9866" y="12912"/>
                    <a:pt x="10051" y="10752"/>
                  </a:cubicBezTo>
                  <a:cubicBezTo>
                    <a:pt x="10235" y="8592"/>
                    <a:pt x="10328" y="6192"/>
                    <a:pt x="10559" y="5952"/>
                  </a:cubicBezTo>
                  <a:cubicBezTo>
                    <a:pt x="10789" y="5712"/>
                    <a:pt x="11159" y="7632"/>
                    <a:pt x="11435" y="10032"/>
                  </a:cubicBezTo>
                  <a:cubicBezTo>
                    <a:pt x="11712" y="12432"/>
                    <a:pt x="11897" y="15312"/>
                    <a:pt x="12128" y="15552"/>
                  </a:cubicBezTo>
                  <a:cubicBezTo>
                    <a:pt x="12359" y="15792"/>
                    <a:pt x="12635" y="13392"/>
                    <a:pt x="12912" y="10992"/>
                  </a:cubicBezTo>
                  <a:cubicBezTo>
                    <a:pt x="13189" y="8592"/>
                    <a:pt x="13466" y="6192"/>
                    <a:pt x="13789" y="4272"/>
                  </a:cubicBezTo>
                  <a:cubicBezTo>
                    <a:pt x="14112" y="2352"/>
                    <a:pt x="14482" y="912"/>
                    <a:pt x="14851" y="912"/>
                  </a:cubicBezTo>
                  <a:cubicBezTo>
                    <a:pt x="15220" y="912"/>
                    <a:pt x="15589" y="2352"/>
                    <a:pt x="16005" y="5472"/>
                  </a:cubicBezTo>
                  <a:cubicBezTo>
                    <a:pt x="16420" y="8592"/>
                    <a:pt x="16882" y="13392"/>
                    <a:pt x="17297" y="16512"/>
                  </a:cubicBezTo>
                  <a:cubicBezTo>
                    <a:pt x="17712" y="19632"/>
                    <a:pt x="18082" y="21072"/>
                    <a:pt x="18774" y="20352"/>
                  </a:cubicBezTo>
                  <a:cubicBezTo>
                    <a:pt x="19466" y="19632"/>
                    <a:pt x="20482" y="16752"/>
                    <a:pt x="21497" y="13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1" name="Line"/>
            <p:cNvSpPr/>
            <p:nvPr/>
          </p:nvSpPr>
          <p:spPr>
            <a:xfrm>
              <a:off x="13380554" y="231923"/>
              <a:ext cx="422572" cy="51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22" extrusionOk="0">
                  <a:moveTo>
                    <a:pt x="9334" y="15843"/>
                  </a:moveTo>
                  <a:cubicBezTo>
                    <a:pt x="8631" y="15414"/>
                    <a:pt x="7929" y="14985"/>
                    <a:pt x="6700" y="14770"/>
                  </a:cubicBezTo>
                  <a:cubicBezTo>
                    <a:pt x="5470" y="14556"/>
                    <a:pt x="3714" y="14556"/>
                    <a:pt x="2485" y="14842"/>
                  </a:cubicBezTo>
                  <a:cubicBezTo>
                    <a:pt x="1256" y="15128"/>
                    <a:pt x="553" y="15700"/>
                    <a:pt x="202" y="16344"/>
                  </a:cubicBezTo>
                  <a:cubicBezTo>
                    <a:pt x="-149" y="16988"/>
                    <a:pt x="-149" y="17703"/>
                    <a:pt x="1080" y="18275"/>
                  </a:cubicBezTo>
                  <a:cubicBezTo>
                    <a:pt x="2310" y="18847"/>
                    <a:pt x="4768" y="19276"/>
                    <a:pt x="6875" y="19133"/>
                  </a:cubicBezTo>
                  <a:cubicBezTo>
                    <a:pt x="8983" y="18990"/>
                    <a:pt x="10739" y="18275"/>
                    <a:pt x="11880" y="16272"/>
                  </a:cubicBezTo>
                  <a:cubicBezTo>
                    <a:pt x="13022" y="14270"/>
                    <a:pt x="13549" y="10980"/>
                    <a:pt x="13549" y="8476"/>
                  </a:cubicBezTo>
                  <a:cubicBezTo>
                    <a:pt x="13549" y="5973"/>
                    <a:pt x="13022" y="4256"/>
                    <a:pt x="12495" y="2826"/>
                  </a:cubicBezTo>
                  <a:cubicBezTo>
                    <a:pt x="11968" y="1396"/>
                    <a:pt x="11441" y="251"/>
                    <a:pt x="11266" y="37"/>
                  </a:cubicBezTo>
                  <a:cubicBezTo>
                    <a:pt x="11090" y="-178"/>
                    <a:pt x="11266" y="537"/>
                    <a:pt x="11792" y="2826"/>
                  </a:cubicBezTo>
                  <a:cubicBezTo>
                    <a:pt x="12319" y="5115"/>
                    <a:pt x="13197" y="8977"/>
                    <a:pt x="13900" y="11981"/>
                  </a:cubicBezTo>
                  <a:cubicBezTo>
                    <a:pt x="14602" y="14985"/>
                    <a:pt x="15129" y="17131"/>
                    <a:pt x="16358" y="18561"/>
                  </a:cubicBezTo>
                  <a:cubicBezTo>
                    <a:pt x="17588" y="19992"/>
                    <a:pt x="19519" y="20707"/>
                    <a:pt x="21451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2" name="Line"/>
            <p:cNvSpPr/>
            <p:nvPr/>
          </p:nvSpPr>
          <p:spPr>
            <a:xfrm>
              <a:off x="14712716" y="243443"/>
              <a:ext cx="258113" cy="43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19" extrusionOk="0">
                  <a:moveTo>
                    <a:pt x="6272" y="4015"/>
                  </a:moveTo>
                  <a:cubicBezTo>
                    <a:pt x="5988" y="3158"/>
                    <a:pt x="5703" y="2301"/>
                    <a:pt x="6272" y="1615"/>
                  </a:cubicBezTo>
                  <a:cubicBezTo>
                    <a:pt x="6840" y="930"/>
                    <a:pt x="8261" y="415"/>
                    <a:pt x="10251" y="158"/>
                  </a:cubicBezTo>
                  <a:cubicBezTo>
                    <a:pt x="12240" y="-99"/>
                    <a:pt x="14798" y="-99"/>
                    <a:pt x="16788" y="587"/>
                  </a:cubicBezTo>
                  <a:cubicBezTo>
                    <a:pt x="18777" y="1272"/>
                    <a:pt x="20198" y="2644"/>
                    <a:pt x="19914" y="4015"/>
                  </a:cubicBezTo>
                  <a:cubicBezTo>
                    <a:pt x="19630" y="5387"/>
                    <a:pt x="17640" y="6758"/>
                    <a:pt x="15793" y="7701"/>
                  </a:cubicBezTo>
                  <a:cubicBezTo>
                    <a:pt x="13945" y="8644"/>
                    <a:pt x="12240" y="9158"/>
                    <a:pt x="10677" y="9501"/>
                  </a:cubicBezTo>
                  <a:cubicBezTo>
                    <a:pt x="9114" y="9844"/>
                    <a:pt x="7693" y="10015"/>
                    <a:pt x="7693" y="10101"/>
                  </a:cubicBezTo>
                  <a:cubicBezTo>
                    <a:pt x="7693" y="10187"/>
                    <a:pt x="9114" y="10187"/>
                    <a:pt x="11246" y="10701"/>
                  </a:cubicBezTo>
                  <a:cubicBezTo>
                    <a:pt x="13377" y="11215"/>
                    <a:pt x="16219" y="12244"/>
                    <a:pt x="18209" y="13872"/>
                  </a:cubicBezTo>
                  <a:cubicBezTo>
                    <a:pt x="20198" y="15501"/>
                    <a:pt x="21335" y="17730"/>
                    <a:pt x="21193" y="19101"/>
                  </a:cubicBezTo>
                  <a:cubicBezTo>
                    <a:pt x="21051" y="20472"/>
                    <a:pt x="19630" y="20987"/>
                    <a:pt x="16646" y="21244"/>
                  </a:cubicBezTo>
                  <a:cubicBezTo>
                    <a:pt x="13661" y="21501"/>
                    <a:pt x="9114" y="21501"/>
                    <a:pt x="5988" y="21072"/>
                  </a:cubicBezTo>
                  <a:cubicBezTo>
                    <a:pt x="2861" y="20644"/>
                    <a:pt x="1156" y="19787"/>
                    <a:pt x="446" y="18930"/>
                  </a:cubicBezTo>
                  <a:cubicBezTo>
                    <a:pt x="-265" y="18072"/>
                    <a:pt x="19" y="17215"/>
                    <a:pt x="303" y="163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3" name="Line"/>
            <p:cNvSpPr/>
            <p:nvPr/>
          </p:nvSpPr>
          <p:spPr>
            <a:xfrm>
              <a:off x="15162682" y="322517"/>
              <a:ext cx="249079" cy="31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extrusionOk="0">
                  <a:moveTo>
                    <a:pt x="0" y="3654"/>
                  </a:moveTo>
                  <a:cubicBezTo>
                    <a:pt x="1200" y="2480"/>
                    <a:pt x="2400" y="1306"/>
                    <a:pt x="3750" y="602"/>
                  </a:cubicBezTo>
                  <a:cubicBezTo>
                    <a:pt x="5100" y="-102"/>
                    <a:pt x="6600" y="-337"/>
                    <a:pt x="8100" y="720"/>
                  </a:cubicBezTo>
                  <a:cubicBezTo>
                    <a:pt x="9600" y="1776"/>
                    <a:pt x="11100" y="4124"/>
                    <a:pt x="12750" y="7411"/>
                  </a:cubicBezTo>
                  <a:cubicBezTo>
                    <a:pt x="14400" y="10698"/>
                    <a:pt x="16200" y="14924"/>
                    <a:pt x="17700" y="17389"/>
                  </a:cubicBezTo>
                  <a:cubicBezTo>
                    <a:pt x="19200" y="19854"/>
                    <a:pt x="20400" y="20559"/>
                    <a:pt x="21600" y="212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4" name="Line"/>
            <p:cNvSpPr/>
            <p:nvPr/>
          </p:nvSpPr>
          <p:spPr>
            <a:xfrm>
              <a:off x="15131546" y="345824"/>
              <a:ext cx="290594" cy="27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extrusionOk="0">
                  <a:moveTo>
                    <a:pt x="21600" y="745"/>
                  </a:moveTo>
                  <a:cubicBezTo>
                    <a:pt x="20314" y="218"/>
                    <a:pt x="19029" y="-309"/>
                    <a:pt x="17871" y="218"/>
                  </a:cubicBezTo>
                  <a:cubicBezTo>
                    <a:pt x="16714" y="745"/>
                    <a:pt x="15686" y="2325"/>
                    <a:pt x="13371" y="5750"/>
                  </a:cubicBezTo>
                  <a:cubicBezTo>
                    <a:pt x="11057" y="9174"/>
                    <a:pt x="7457" y="14442"/>
                    <a:pt x="5014" y="17340"/>
                  </a:cubicBezTo>
                  <a:cubicBezTo>
                    <a:pt x="2571" y="20237"/>
                    <a:pt x="1286" y="20764"/>
                    <a:pt x="0" y="212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5" name="Line"/>
            <p:cNvSpPr/>
            <p:nvPr/>
          </p:nvSpPr>
          <p:spPr>
            <a:xfrm>
              <a:off x="15743865" y="449013"/>
              <a:ext cx="32518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434" y="21600"/>
                    <a:pt x="12868" y="21600"/>
                    <a:pt x="16660" y="21600"/>
                  </a:cubicBezTo>
                  <a:cubicBezTo>
                    <a:pt x="20451" y="21600"/>
                    <a:pt x="21600" y="21600"/>
                    <a:pt x="21600" y="18000"/>
                  </a:cubicBezTo>
                  <a:cubicBezTo>
                    <a:pt x="21600" y="14400"/>
                    <a:pt x="20451" y="7200"/>
                    <a:pt x="1930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6" name="Line"/>
            <p:cNvSpPr/>
            <p:nvPr/>
          </p:nvSpPr>
          <p:spPr>
            <a:xfrm>
              <a:off x="15889162" y="334852"/>
              <a:ext cx="51892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7" name="Line"/>
            <p:cNvSpPr/>
            <p:nvPr/>
          </p:nvSpPr>
          <p:spPr>
            <a:xfrm>
              <a:off x="16331969" y="308759"/>
              <a:ext cx="169513" cy="23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1763" y="2328"/>
                  </a:moveTo>
                  <a:cubicBezTo>
                    <a:pt x="3967" y="1093"/>
                    <a:pt x="6171" y="-141"/>
                    <a:pt x="9257" y="13"/>
                  </a:cubicBezTo>
                  <a:cubicBezTo>
                    <a:pt x="12343" y="168"/>
                    <a:pt x="16310" y="1710"/>
                    <a:pt x="18514" y="3408"/>
                  </a:cubicBezTo>
                  <a:cubicBezTo>
                    <a:pt x="20718" y="5105"/>
                    <a:pt x="21159" y="6956"/>
                    <a:pt x="18514" y="9425"/>
                  </a:cubicBezTo>
                  <a:cubicBezTo>
                    <a:pt x="15869" y="11893"/>
                    <a:pt x="10139" y="14979"/>
                    <a:pt x="6171" y="16830"/>
                  </a:cubicBezTo>
                  <a:cubicBezTo>
                    <a:pt x="2204" y="18682"/>
                    <a:pt x="0" y="19299"/>
                    <a:pt x="0" y="19916"/>
                  </a:cubicBezTo>
                  <a:cubicBezTo>
                    <a:pt x="0" y="20533"/>
                    <a:pt x="2204" y="21150"/>
                    <a:pt x="6171" y="21305"/>
                  </a:cubicBezTo>
                  <a:cubicBezTo>
                    <a:pt x="10139" y="21459"/>
                    <a:pt x="15869" y="21150"/>
                    <a:pt x="21600" y="208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8" name="Line"/>
            <p:cNvSpPr/>
            <p:nvPr/>
          </p:nvSpPr>
          <p:spPr>
            <a:xfrm>
              <a:off x="16709047" y="361992"/>
              <a:ext cx="290592" cy="48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174"/>
                  </a:moveTo>
                  <a:cubicBezTo>
                    <a:pt x="1800" y="1382"/>
                    <a:pt x="3600" y="2591"/>
                    <a:pt x="5657" y="3422"/>
                  </a:cubicBezTo>
                  <a:cubicBezTo>
                    <a:pt x="7714" y="4252"/>
                    <a:pt x="10029" y="4706"/>
                    <a:pt x="11571" y="4630"/>
                  </a:cubicBezTo>
                  <a:cubicBezTo>
                    <a:pt x="13114" y="4555"/>
                    <a:pt x="13886" y="3950"/>
                    <a:pt x="14400" y="3271"/>
                  </a:cubicBezTo>
                  <a:cubicBezTo>
                    <a:pt x="14914" y="2591"/>
                    <a:pt x="15171" y="1836"/>
                    <a:pt x="14786" y="1156"/>
                  </a:cubicBezTo>
                  <a:cubicBezTo>
                    <a:pt x="14400" y="476"/>
                    <a:pt x="13371" y="-128"/>
                    <a:pt x="12857" y="23"/>
                  </a:cubicBezTo>
                  <a:cubicBezTo>
                    <a:pt x="12343" y="174"/>
                    <a:pt x="12343" y="1080"/>
                    <a:pt x="12986" y="3724"/>
                  </a:cubicBezTo>
                  <a:cubicBezTo>
                    <a:pt x="13629" y="6367"/>
                    <a:pt x="14914" y="10748"/>
                    <a:pt x="15557" y="13315"/>
                  </a:cubicBezTo>
                  <a:cubicBezTo>
                    <a:pt x="16200" y="15883"/>
                    <a:pt x="16200" y="16638"/>
                    <a:pt x="16200" y="17394"/>
                  </a:cubicBezTo>
                  <a:cubicBezTo>
                    <a:pt x="16200" y="18149"/>
                    <a:pt x="16200" y="18904"/>
                    <a:pt x="15814" y="19584"/>
                  </a:cubicBezTo>
                  <a:cubicBezTo>
                    <a:pt x="15429" y="20264"/>
                    <a:pt x="14657" y="20868"/>
                    <a:pt x="13629" y="21170"/>
                  </a:cubicBezTo>
                  <a:cubicBezTo>
                    <a:pt x="12600" y="21472"/>
                    <a:pt x="11314" y="21472"/>
                    <a:pt x="9386" y="21094"/>
                  </a:cubicBezTo>
                  <a:cubicBezTo>
                    <a:pt x="7457" y="20717"/>
                    <a:pt x="4886" y="19962"/>
                    <a:pt x="3471" y="19206"/>
                  </a:cubicBezTo>
                  <a:cubicBezTo>
                    <a:pt x="2057" y="18451"/>
                    <a:pt x="1800" y="17696"/>
                    <a:pt x="2057" y="17016"/>
                  </a:cubicBezTo>
                  <a:cubicBezTo>
                    <a:pt x="2314" y="16336"/>
                    <a:pt x="3086" y="15732"/>
                    <a:pt x="6429" y="14750"/>
                  </a:cubicBezTo>
                  <a:cubicBezTo>
                    <a:pt x="9771" y="13769"/>
                    <a:pt x="15686" y="12409"/>
                    <a:pt x="21600" y="110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9" name="Line"/>
            <p:cNvSpPr/>
            <p:nvPr/>
          </p:nvSpPr>
          <p:spPr>
            <a:xfrm>
              <a:off x="17331744" y="449013"/>
              <a:ext cx="352863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0" name="Line"/>
            <p:cNvSpPr/>
            <p:nvPr/>
          </p:nvSpPr>
          <p:spPr>
            <a:xfrm>
              <a:off x="17373257" y="563174"/>
              <a:ext cx="31135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1" name="Line"/>
            <p:cNvSpPr/>
            <p:nvPr/>
          </p:nvSpPr>
          <p:spPr>
            <a:xfrm>
              <a:off x="17944063" y="365987"/>
              <a:ext cx="5189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1371"/>
                    <a:pt x="11520" y="2743"/>
                    <a:pt x="15120" y="6343"/>
                  </a:cubicBezTo>
                  <a:cubicBezTo>
                    <a:pt x="18720" y="9943"/>
                    <a:pt x="20160" y="157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2" name="Line"/>
            <p:cNvSpPr/>
            <p:nvPr/>
          </p:nvSpPr>
          <p:spPr>
            <a:xfrm>
              <a:off x="18130873" y="345230"/>
              <a:ext cx="20757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6776"/>
                    <a:pt x="14400" y="13553"/>
                    <a:pt x="18000" y="17153"/>
                  </a:cubicBezTo>
                  <a:cubicBezTo>
                    <a:pt x="21600" y="20753"/>
                    <a:pt x="21600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>
              <a:off x="19030956" y="-1"/>
              <a:ext cx="1237845" cy="961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37" extrusionOk="0">
                  <a:moveTo>
                    <a:pt x="2576" y="11633"/>
                  </a:moveTo>
                  <a:cubicBezTo>
                    <a:pt x="2276" y="11478"/>
                    <a:pt x="1975" y="11324"/>
                    <a:pt x="1554" y="11440"/>
                  </a:cubicBezTo>
                  <a:cubicBezTo>
                    <a:pt x="1132" y="11556"/>
                    <a:pt x="591" y="11941"/>
                    <a:pt x="290" y="12327"/>
                  </a:cubicBezTo>
                  <a:cubicBezTo>
                    <a:pt x="-11" y="12713"/>
                    <a:pt x="-71" y="13098"/>
                    <a:pt x="79" y="13368"/>
                  </a:cubicBezTo>
                  <a:cubicBezTo>
                    <a:pt x="230" y="13638"/>
                    <a:pt x="591" y="13793"/>
                    <a:pt x="1102" y="13793"/>
                  </a:cubicBezTo>
                  <a:cubicBezTo>
                    <a:pt x="1614" y="13793"/>
                    <a:pt x="2276" y="13638"/>
                    <a:pt x="2877" y="12751"/>
                  </a:cubicBezTo>
                  <a:cubicBezTo>
                    <a:pt x="3479" y="11864"/>
                    <a:pt x="4020" y="10244"/>
                    <a:pt x="4291" y="8817"/>
                  </a:cubicBezTo>
                  <a:cubicBezTo>
                    <a:pt x="4562" y="7390"/>
                    <a:pt x="4562" y="6156"/>
                    <a:pt x="4411" y="5230"/>
                  </a:cubicBezTo>
                  <a:cubicBezTo>
                    <a:pt x="4261" y="4304"/>
                    <a:pt x="3960" y="3687"/>
                    <a:pt x="3810" y="3610"/>
                  </a:cubicBezTo>
                  <a:cubicBezTo>
                    <a:pt x="3659" y="3533"/>
                    <a:pt x="3659" y="3996"/>
                    <a:pt x="3750" y="5616"/>
                  </a:cubicBezTo>
                  <a:cubicBezTo>
                    <a:pt x="3840" y="7236"/>
                    <a:pt x="4020" y="10013"/>
                    <a:pt x="4321" y="11787"/>
                  </a:cubicBezTo>
                  <a:cubicBezTo>
                    <a:pt x="4622" y="13561"/>
                    <a:pt x="5043" y="14333"/>
                    <a:pt x="5555" y="14718"/>
                  </a:cubicBezTo>
                  <a:cubicBezTo>
                    <a:pt x="6066" y="15104"/>
                    <a:pt x="6668" y="15104"/>
                    <a:pt x="7330" y="14680"/>
                  </a:cubicBezTo>
                  <a:cubicBezTo>
                    <a:pt x="7991" y="14256"/>
                    <a:pt x="8713" y="13407"/>
                    <a:pt x="9135" y="12790"/>
                  </a:cubicBezTo>
                  <a:cubicBezTo>
                    <a:pt x="9556" y="12173"/>
                    <a:pt x="9676" y="11787"/>
                    <a:pt x="9766" y="11363"/>
                  </a:cubicBezTo>
                  <a:cubicBezTo>
                    <a:pt x="9857" y="10938"/>
                    <a:pt x="9917" y="10476"/>
                    <a:pt x="9796" y="10167"/>
                  </a:cubicBezTo>
                  <a:cubicBezTo>
                    <a:pt x="9676" y="9858"/>
                    <a:pt x="9375" y="9704"/>
                    <a:pt x="9044" y="9666"/>
                  </a:cubicBezTo>
                  <a:cubicBezTo>
                    <a:pt x="8713" y="9627"/>
                    <a:pt x="8352" y="9704"/>
                    <a:pt x="8112" y="9936"/>
                  </a:cubicBezTo>
                  <a:cubicBezTo>
                    <a:pt x="7871" y="10167"/>
                    <a:pt x="7751" y="10553"/>
                    <a:pt x="7781" y="11170"/>
                  </a:cubicBezTo>
                  <a:cubicBezTo>
                    <a:pt x="7811" y="11787"/>
                    <a:pt x="7991" y="12636"/>
                    <a:pt x="8443" y="13291"/>
                  </a:cubicBezTo>
                  <a:cubicBezTo>
                    <a:pt x="8894" y="13947"/>
                    <a:pt x="9616" y="14410"/>
                    <a:pt x="10458" y="14448"/>
                  </a:cubicBezTo>
                  <a:cubicBezTo>
                    <a:pt x="11301" y="14487"/>
                    <a:pt x="12263" y="14101"/>
                    <a:pt x="13166" y="13137"/>
                  </a:cubicBezTo>
                  <a:cubicBezTo>
                    <a:pt x="14068" y="12173"/>
                    <a:pt x="14911" y="10630"/>
                    <a:pt x="15482" y="8740"/>
                  </a:cubicBezTo>
                  <a:cubicBezTo>
                    <a:pt x="16054" y="6850"/>
                    <a:pt x="16355" y="4613"/>
                    <a:pt x="16505" y="3301"/>
                  </a:cubicBezTo>
                  <a:cubicBezTo>
                    <a:pt x="16655" y="1990"/>
                    <a:pt x="16655" y="1604"/>
                    <a:pt x="16625" y="1141"/>
                  </a:cubicBezTo>
                  <a:cubicBezTo>
                    <a:pt x="16595" y="678"/>
                    <a:pt x="16535" y="138"/>
                    <a:pt x="16415" y="23"/>
                  </a:cubicBezTo>
                  <a:cubicBezTo>
                    <a:pt x="16294" y="-93"/>
                    <a:pt x="16114" y="216"/>
                    <a:pt x="15753" y="1373"/>
                  </a:cubicBezTo>
                  <a:cubicBezTo>
                    <a:pt x="15392" y="2530"/>
                    <a:pt x="14850" y="4536"/>
                    <a:pt x="14550" y="6811"/>
                  </a:cubicBezTo>
                  <a:cubicBezTo>
                    <a:pt x="14249" y="9087"/>
                    <a:pt x="14189" y="11633"/>
                    <a:pt x="14339" y="13947"/>
                  </a:cubicBezTo>
                  <a:cubicBezTo>
                    <a:pt x="14489" y="16261"/>
                    <a:pt x="14850" y="18344"/>
                    <a:pt x="15121" y="19656"/>
                  </a:cubicBezTo>
                  <a:cubicBezTo>
                    <a:pt x="15392" y="20967"/>
                    <a:pt x="15572" y="21507"/>
                    <a:pt x="15693" y="21430"/>
                  </a:cubicBezTo>
                  <a:cubicBezTo>
                    <a:pt x="15813" y="21353"/>
                    <a:pt x="15873" y="20658"/>
                    <a:pt x="15873" y="19501"/>
                  </a:cubicBezTo>
                  <a:cubicBezTo>
                    <a:pt x="15873" y="18344"/>
                    <a:pt x="15813" y="16724"/>
                    <a:pt x="15723" y="15721"/>
                  </a:cubicBezTo>
                  <a:cubicBezTo>
                    <a:pt x="15633" y="14718"/>
                    <a:pt x="15512" y="14333"/>
                    <a:pt x="15272" y="13986"/>
                  </a:cubicBezTo>
                  <a:cubicBezTo>
                    <a:pt x="15031" y="13638"/>
                    <a:pt x="14670" y="13330"/>
                    <a:pt x="14670" y="13253"/>
                  </a:cubicBezTo>
                  <a:cubicBezTo>
                    <a:pt x="14670" y="13176"/>
                    <a:pt x="15031" y="13330"/>
                    <a:pt x="15663" y="13407"/>
                  </a:cubicBezTo>
                  <a:cubicBezTo>
                    <a:pt x="16294" y="13484"/>
                    <a:pt x="17197" y="13484"/>
                    <a:pt x="17799" y="13368"/>
                  </a:cubicBezTo>
                  <a:cubicBezTo>
                    <a:pt x="18400" y="13253"/>
                    <a:pt x="18701" y="13021"/>
                    <a:pt x="18942" y="12636"/>
                  </a:cubicBezTo>
                  <a:cubicBezTo>
                    <a:pt x="19182" y="12250"/>
                    <a:pt x="19363" y="11710"/>
                    <a:pt x="19333" y="11324"/>
                  </a:cubicBezTo>
                  <a:cubicBezTo>
                    <a:pt x="19303" y="10938"/>
                    <a:pt x="19062" y="10707"/>
                    <a:pt x="18942" y="10823"/>
                  </a:cubicBezTo>
                  <a:cubicBezTo>
                    <a:pt x="18821" y="10938"/>
                    <a:pt x="18821" y="11401"/>
                    <a:pt x="19062" y="12096"/>
                  </a:cubicBezTo>
                  <a:cubicBezTo>
                    <a:pt x="19303" y="12790"/>
                    <a:pt x="19784" y="13716"/>
                    <a:pt x="20175" y="14217"/>
                  </a:cubicBezTo>
                  <a:cubicBezTo>
                    <a:pt x="20566" y="14718"/>
                    <a:pt x="20867" y="14796"/>
                    <a:pt x="21078" y="14487"/>
                  </a:cubicBezTo>
                  <a:cubicBezTo>
                    <a:pt x="21288" y="14178"/>
                    <a:pt x="21409" y="13484"/>
                    <a:pt x="21529" y="12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4" name="Line"/>
            <p:cNvSpPr/>
            <p:nvPr/>
          </p:nvSpPr>
          <p:spPr>
            <a:xfrm>
              <a:off x="20040478" y="314095"/>
              <a:ext cx="6227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5" name="Line"/>
            <p:cNvSpPr/>
            <p:nvPr/>
          </p:nvSpPr>
          <p:spPr>
            <a:xfrm>
              <a:off x="20268800" y="374388"/>
              <a:ext cx="942058" cy="27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075" extrusionOk="0">
                  <a:moveTo>
                    <a:pt x="0" y="2584"/>
                  </a:moveTo>
                  <a:cubicBezTo>
                    <a:pt x="158" y="6634"/>
                    <a:pt x="316" y="10684"/>
                    <a:pt x="514" y="13249"/>
                  </a:cubicBezTo>
                  <a:cubicBezTo>
                    <a:pt x="712" y="15814"/>
                    <a:pt x="949" y="16894"/>
                    <a:pt x="1226" y="16759"/>
                  </a:cubicBezTo>
                  <a:cubicBezTo>
                    <a:pt x="1503" y="16624"/>
                    <a:pt x="1820" y="15274"/>
                    <a:pt x="2176" y="13654"/>
                  </a:cubicBezTo>
                  <a:cubicBezTo>
                    <a:pt x="2532" y="12034"/>
                    <a:pt x="2927" y="10144"/>
                    <a:pt x="3284" y="9874"/>
                  </a:cubicBezTo>
                  <a:cubicBezTo>
                    <a:pt x="3640" y="9604"/>
                    <a:pt x="3956" y="10954"/>
                    <a:pt x="4549" y="12709"/>
                  </a:cubicBezTo>
                  <a:cubicBezTo>
                    <a:pt x="5143" y="14464"/>
                    <a:pt x="6013" y="16624"/>
                    <a:pt x="6884" y="17434"/>
                  </a:cubicBezTo>
                  <a:cubicBezTo>
                    <a:pt x="7754" y="18244"/>
                    <a:pt x="8624" y="17704"/>
                    <a:pt x="9218" y="16894"/>
                  </a:cubicBezTo>
                  <a:cubicBezTo>
                    <a:pt x="9811" y="16084"/>
                    <a:pt x="10127" y="15004"/>
                    <a:pt x="10286" y="13789"/>
                  </a:cubicBezTo>
                  <a:cubicBezTo>
                    <a:pt x="10444" y="12574"/>
                    <a:pt x="10444" y="11224"/>
                    <a:pt x="10286" y="10144"/>
                  </a:cubicBezTo>
                  <a:cubicBezTo>
                    <a:pt x="10127" y="9064"/>
                    <a:pt x="9811" y="8254"/>
                    <a:pt x="9376" y="7579"/>
                  </a:cubicBezTo>
                  <a:cubicBezTo>
                    <a:pt x="8941" y="6904"/>
                    <a:pt x="8387" y="6364"/>
                    <a:pt x="8110" y="6904"/>
                  </a:cubicBezTo>
                  <a:cubicBezTo>
                    <a:pt x="7833" y="7444"/>
                    <a:pt x="7833" y="9064"/>
                    <a:pt x="8149" y="11224"/>
                  </a:cubicBezTo>
                  <a:cubicBezTo>
                    <a:pt x="8466" y="13384"/>
                    <a:pt x="9099" y="16084"/>
                    <a:pt x="9851" y="17839"/>
                  </a:cubicBezTo>
                  <a:cubicBezTo>
                    <a:pt x="10602" y="19594"/>
                    <a:pt x="11473" y="20404"/>
                    <a:pt x="12264" y="20134"/>
                  </a:cubicBezTo>
                  <a:cubicBezTo>
                    <a:pt x="13055" y="19864"/>
                    <a:pt x="13767" y="18514"/>
                    <a:pt x="14360" y="15949"/>
                  </a:cubicBezTo>
                  <a:cubicBezTo>
                    <a:pt x="14954" y="13384"/>
                    <a:pt x="15429" y="9604"/>
                    <a:pt x="15745" y="7039"/>
                  </a:cubicBezTo>
                  <a:cubicBezTo>
                    <a:pt x="16062" y="4474"/>
                    <a:pt x="16220" y="3124"/>
                    <a:pt x="16457" y="2044"/>
                  </a:cubicBezTo>
                  <a:cubicBezTo>
                    <a:pt x="16695" y="964"/>
                    <a:pt x="17011" y="154"/>
                    <a:pt x="17367" y="19"/>
                  </a:cubicBezTo>
                  <a:cubicBezTo>
                    <a:pt x="17723" y="-116"/>
                    <a:pt x="18119" y="424"/>
                    <a:pt x="18831" y="2719"/>
                  </a:cubicBezTo>
                  <a:cubicBezTo>
                    <a:pt x="19543" y="5014"/>
                    <a:pt x="20571" y="9064"/>
                    <a:pt x="21086" y="11764"/>
                  </a:cubicBezTo>
                  <a:cubicBezTo>
                    <a:pt x="21600" y="14464"/>
                    <a:pt x="21600" y="15814"/>
                    <a:pt x="21481" y="17029"/>
                  </a:cubicBezTo>
                  <a:cubicBezTo>
                    <a:pt x="21363" y="18244"/>
                    <a:pt x="21125" y="19324"/>
                    <a:pt x="20611" y="20134"/>
                  </a:cubicBezTo>
                  <a:cubicBezTo>
                    <a:pt x="20097" y="20944"/>
                    <a:pt x="19306" y="21484"/>
                    <a:pt x="18514" y="20674"/>
                  </a:cubicBezTo>
                  <a:cubicBezTo>
                    <a:pt x="17723" y="19864"/>
                    <a:pt x="16932" y="17704"/>
                    <a:pt x="16141" y="15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6" name="Line"/>
            <p:cNvSpPr/>
            <p:nvPr/>
          </p:nvSpPr>
          <p:spPr>
            <a:xfrm>
              <a:off x="247459" y="2049432"/>
              <a:ext cx="479022" cy="23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0646" extrusionOk="0">
                  <a:moveTo>
                    <a:pt x="7941" y="4373"/>
                  </a:moveTo>
                  <a:cubicBezTo>
                    <a:pt x="8095" y="2852"/>
                    <a:pt x="8250" y="1331"/>
                    <a:pt x="7633" y="571"/>
                  </a:cubicBezTo>
                  <a:cubicBezTo>
                    <a:pt x="7015" y="-190"/>
                    <a:pt x="5627" y="-190"/>
                    <a:pt x="4238" y="571"/>
                  </a:cubicBezTo>
                  <a:cubicBezTo>
                    <a:pt x="2850" y="1331"/>
                    <a:pt x="1461" y="2852"/>
                    <a:pt x="690" y="5286"/>
                  </a:cubicBezTo>
                  <a:cubicBezTo>
                    <a:pt x="-82" y="7720"/>
                    <a:pt x="-236" y="11066"/>
                    <a:pt x="381" y="13348"/>
                  </a:cubicBezTo>
                  <a:cubicBezTo>
                    <a:pt x="998" y="15630"/>
                    <a:pt x="2387" y="16847"/>
                    <a:pt x="3930" y="17303"/>
                  </a:cubicBezTo>
                  <a:cubicBezTo>
                    <a:pt x="5473" y="17759"/>
                    <a:pt x="7170" y="17455"/>
                    <a:pt x="8327" y="15782"/>
                  </a:cubicBezTo>
                  <a:cubicBezTo>
                    <a:pt x="9484" y="14109"/>
                    <a:pt x="10101" y="11066"/>
                    <a:pt x="10178" y="8937"/>
                  </a:cubicBezTo>
                  <a:cubicBezTo>
                    <a:pt x="10255" y="6807"/>
                    <a:pt x="9793" y="5590"/>
                    <a:pt x="9561" y="6047"/>
                  </a:cubicBezTo>
                  <a:cubicBezTo>
                    <a:pt x="9330" y="6503"/>
                    <a:pt x="9330" y="8633"/>
                    <a:pt x="10101" y="11675"/>
                  </a:cubicBezTo>
                  <a:cubicBezTo>
                    <a:pt x="10873" y="14717"/>
                    <a:pt x="12415" y="18672"/>
                    <a:pt x="14421" y="20041"/>
                  </a:cubicBezTo>
                  <a:cubicBezTo>
                    <a:pt x="16427" y="21410"/>
                    <a:pt x="18895" y="20193"/>
                    <a:pt x="21364" y="18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7" name="Line"/>
            <p:cNvSpPr/>
            <p:nvPr/>
          </p:nvSpPr>
          <p:spPr>
            <a:xfrm>
              <a:off x="3310674" y="2135340"/>
              <a:ext cx="622698" cy="18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5" extrusionOk="0">
                  <a:moveTo>
                    <a:pt x="0" y="4066"/>
                  </a:moveTo>
                  <a:cubicBezTo>
                    <a:pt x="480" y="7923"/>
                    <a:pt x="960" y="11780"/>
                    <a:pt x="1860" y="14480"/>
                  </a:cubicBezTo>
                  <a:cubicBezTo>
                    <a:pt x="2760" y="17180"/>
                    <a:pt x="4080" y="18723"/>
                    <a:pt x="5340" y="16794"/>
                  </a:cubicBezTo>
                  <a:cubicBezTo>
                    <a:pt x="6600" y="14866"/>
                    <a:pt x="7800" y="9466"/>
                    <a:pt x="8400" y="5802"/>
                  </a:cubicBezTo>
                  <a:cubicBezTo>
                    <a:pt x="9000" y="2137"/>
                    <a:pt x="9000" y="209"/>
                    <a:pt x="9180" y="16"/>
                  </a:cubicBezTo>
                  <a:cubicBezTo>
                    <a:pt x="9360" y="-177"/>
                    <a:pt x="9720" y="1366"/>
                    <a:pt x="10080" y="4066"/>
                  </a:cubicBezTo>
                  <a:cubicBezTo>
                    <a:pt x="10440" y="6766"/>
                    <a:pt x="10800" y="10623"/>
                    <a:pt x="11040" y="13516"/>
                  </a:cubicBezTo>
                  <a:cubicBezTo>
                    <a:pt x="11280" y="16409"/>
                    <a:pt x="11400" y="18337"/>
                    <a:pt x="11520" y="18337"/>
                  </a:cubicBezTo>
                  <a:cubicBezTo>
                    <a:pt x="11640" y="18337"/>
                    <a:pt x="11760" y="16409"/>
                    <a:pt x="12120" y="13709"/>
                  </a:cubicBezTo>
                  <a:cubicBezTo>
                    <a:pt x="12480" y="11009"/>
                    <a:pt x="13080" y="7537"/>
                    <a:pt x="13680" y="5030"/>
                  </a:cubicBezTo>
                  <a:cubicBezTo>
                    <a:pt x="14280" y="2523"/>
                    <a:pt x="14880" y="980"/>
                    <a:pt x="15240" y="1366"/>
                  </a:cubicBezTo>
                  <a:cubicBezTo>
                    <a:pt x="15600" y="1752"/>
                    <a:pt x="15720" y="4066"/>
                    <a:pt x="15900" y="7344"/>
                  </a:cubicBezTo>
                  <a:cubicBezTo>
                    <a:pt x="16080" y="10623"/>
                    <a:pt x="16320" y="14866"/>
                    <a:pt x="16680" y="17566"/>
                  </a:cubicBezTo>
                  <a:cubicBezTo>
                    <a:pt x="17040" y="20266"/>
                    <a:pt x="17520" y="21423"/>
                    <a:pt x="18360" y="20459"/>
                  </a:cubicBezTo>
                  <a:cubicBezTo>
                    <a:pt x="19200" y="19494"/>
                    <a:pt x="20400" y="16409"/>
                    <a:pt x="21600" y="1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8" name="Line"/>
            <p:cNvSpPr/>
            <p:nvPr/>
          </p:nvSpPr>
          <p:spPr>
            <a:xfrm>
              <a:off x="3279539" y="1943487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9" name="Line"/>
            <p:cNvSpPr/>
            <p:nvPr/>
          </p:nvSpPr>
          <p:spPr>
            <a:xfrm>
              <a:off x="4652306" y="1690873"/>
              <a:ext cx="993484" cy="676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33" extrusionOk="0">
                  <a:moveTo>
                    <a:pt x="839" y="11566"/>
                  </a:moveTo>
                  <a:cubicBezTo>
                    <a:pt x="464" y="12002"/>
                    <a:pt x="89" y="12439"/>
                    <a:pt x="14" y="13748"/>
                  </a:cubicBezTo>
                  <a:cubicBezTo>
                    <a:pt x="-61" y="15057"/>
                    <a:pt x="164" y="17239"/>
                    <a:pt x="952" y="18657"/>
                  </a:cubicBezTo>
                  <a:cubicBezTo>
                    <a:pt x="1739" y="20075"/>
                    <a:pt x="3089" y="20729"/>
                    <a:pt x="4401" y="20457"/>
                  </a:cubicBezTo>
                  <a:cubicBezTo>
                    <a:pt x="5714" y="20184"/>
                    <a:pt x="6989" y="18984"/>
                    <a:pt x="7926" y="17020"/>
                  </a:cubicBezTo>
                  <a:cubicBezTo>
                    <a:pt x="8864" y="15057"/>
                    <a:pt x="9464" y="12329"/>
                    <a:pt x="9464" y="9820"/>
                  </a:cubicBezTo>
                  <a:cubicBezTo>
                    <a:pt x="9464" y="7311"/>
                    <a:pt x="8864" y="5020"/>
                    <a:pt x="8376" y="3275"/>
                  </a:cubicBezTo>
                  <a:cubicBezTo>
                    <a:pt x="7889" y="1529"/>
                    <a:pt x="7514" y="329"/>
                    <a:pt x="7326" y="57"/>
                  </a:cubicBezTo>
                  <a:cubicBezTo>
                    <a:pt x="7139" y="-216"/>
                    <a:pt x="7139" y="439"/>
                    <a:pt x="7139" y="3166"/>
                  </a:cubicBezTo>
                  <a:cubicBezTo>
                    <a:pt x="7139" y="5893"/>
                    <a:pt x="7139" y="10693"/>
                    <a:pt x="7139" y="13748"/>
                  </a:cubicBezTo>
                  <a:cubicBezTo>
                    <a:pt x="7139" y="16802"/>
                    <a:pt x="7139" y="18111"/>
                    <a:pt x="7139" y="19039"/>
                  </a:cubicBezTo>
                  <a:cubicBezTo>
                    <a:pt x="7139" y="19966"/>
                    <a:pt x="7139" y="20511"/>
                    <a:pt x="7176" y="20457"/>
                  </a:cubicBezTo>
                  <a:cubicBezTo>
                    <a:pt x="7214" y="20402"/>
                    <a:pt x="7289" y="19748"/>
                    <a:pt x="7551" y="19584"/>
                  </a:cubicBezTo>
                  <a:cubicBezTo>
                    <a:pt x="7814" y="19420"/>
                    <a:pt x="8264" y="19748"/>
                    <a:pt x="9352" y="20239"/>
                  </a:cubicBezTo>
                  <a:cubicBezTo>
                    <a:pt x="10439" y="20729"/>
                    <a:pt x="12164" y="21384"/>
                    <a:pt x="13626" y="21329"/>
                  </a:cubicBezTo>
                  <a:cubicBezTo>
                    <a:pt x="15089" y="21275"/>
                    <a:pt x="16289" y="20511"/>
                    <a:pt x="17001" y="19857"/>
                  </a:cubicBezTo>
                  <a:cubicBezTo>
                    <a:pt x="17714" y="19202"/>
                    <a:pt x="17939" y="18657"/>
                    <a:pt x="18052" y="18111"/>
                  </a:cubicBezTo>
                  <a:cubicBezTo>
                    <a:pt x="18164" y="17566"/>
                    <a:pt x="18164" y="17020"/>
                    <a:pt x="17977" y="16475"/>
                  </a:cubicBezTo>
                  <a:cubicBezTo>
                    <a:pt x="17789" y="15929"/>
                    <a:pt x="17414" y="15384"/>
                    <a:pt x="17002" y="14893"/>
                  </a:cubicBezTo>
                  <a:cubicBezTo>
                    <a:pt x="16589" y="14402"/>
                    <a:pt x="16139" y="13966"/>
                    <a:pt x="15727" y="13693"/>
                  </a:cubicBezTo>
                  <a:cubicBezTo>
                    <a:pt x="15314" y="13420"/>
                    <a:pt x="14939" y="13311"/>
                    <a:pt x="14714" y="13584"/>
                  </a:cubicBezTo>
                  <a:cubicBezTo>
                    <a:pt x="14489" y="13857"/>
                    <a:pt x="14414" y="14511"/>
                    <a:pt x="14751" y="15657"/>
                  </a:cubicBezTo>
                  <a:cubicBezTo>
                    <a:pt x="15089" y="16802"/>
                    <a:pt x="15839" y="18439"/>
                    <a:pt x="16814" y="19529"/>
                  </a:cubicBezTo>
                  <a:cubicBezTo>
                    <a:pt x="17789" y="20620"/>
                    <a:pt x="18989" y="21166"/>
                    <a:pt x="19814" y="21275"/>
                  </a:cubicBezTo>
                  <a:cubicBezTo>
                    <a:pt x="20639" y="21384"/>
                    <a:pt x="21089" y="21057"/>
                    <a:pt x="21539" y="20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0" name="Line"/>
            <p:cNvSpPr/>
            <p:nvPr/>
          </p:nvSpPr>
          <p:spPr>
            <a:xfrm>
              <a:off x="4483421" y="2234079"/>
              <a:ext cx="33210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1" name="Line"/>
            <p:cNvSpPr/>
            <p:nvPr/>
          </p:nvSpPr>
          <p:spPr>
            <a:xfrm>
              <a:off x="1459879" y="1818948"/>
              <a:ext cx="480862" cy="537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extrusionOk="0">
                  <a:moveTo>
                    <a:pt x="622" y="0"/>
                  </a:moveTo>
                  <a:cubicBezTo>
                    <a:pt x="311" y="4154"/>
                    <a:pt x="0" y="8308"/>
                    <a:pt x="0" y="11562"/>
                  </a:cubicBezTo>
                  <a:cubicBezTo>
                    <a:pt x="0" y="14815"/>
                    <a:pt x="311" y="17169"/>
                    <a:pt x="699" y="18692"/>
                  </a:cubicBezTo>
                  <a:cubicBezTo>
                    <a:pt x="1088" y="20215"/>
                    <a:pt x="1554" y="20908"/>
                    <a:pt x="2486" y="21254"/>
                  </a:cubicBezTo>
                  <a:cubicBezTo>
                    <a:pt x="3419" y="21600"/>
                    <a:pt x="4817" y="21600"/>
                    <a:pt x="6060" y="21115"/>
                  </a:cubicBezTo>
                  <a:cubicBezTo>
                    <a:pt x="7304" y="20631"/>
                    <a:pt x="8391" y="19662"/>
                    <a:pt x="9168" y="18900"/>
                  </a:cubicBezTo>
                  <a:cubicBezTo>
                    <a:pt x="9945" y="18138"/>
                    <a:pt x="10412" y="17585"/>
                    <a:pt x="10800" y="16962"/>
                  </a:cubicBezTo>
                  <a:cubicBezTo>
                    <a:pt x="11188" y="16338"/>
                    <a:pt x="11499" y="15646"/>
                    <a:pt x="11732" y="14954"/>
                  </a:cubicBezTo>
                  <a:cubicBezTo>
                    <a:pt x="11965" y="14262"/>
                    <a:pt x="12121" y="13569"/>
                    <a:pt x="12199" y="13569"/>
                  </a:cubicBezTo>
                  <a:cubicBezTo>
                    <a:pt x="12276" y="13569"/>
                    <a:pt x="12276" y="14262"/>
                    <a:pt x="12587" y="15231"/>
                  </a:cubicBezTo>
                  <a:cubicBezTo>
                    <a:pt x="12898" y="16200"/>
                    <a:pt x="13519" y="17446"/>
                    <a:pt x="14141" y="18277"/>
                  </a:cubicBezTo>
                  <a:cubicBezTo>
                    <a:pt x="14763" y="19108"/>
                    <a:pt x="15384" y="19523"/>
                    <a:pt x="16472" y="19592"/>
                  </a:cubicBezTo>
                  <a:cubicBezTo>
                    <a:pt x="17560" y="19662"/>
                    <a:pt x="19114" y="19385"/>
                    <a:pt x="20046" y="18623"/>
                  </a:cubicBezTo>
                  <a:cubicBezTo>
                    <a:pt x="20978" y="17862"/>
                    <a:pt x="21289" y="16615"/>
                    <a:pt x="21600" y="153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2" name="Line"/>
            <p:cNvSpPr/>
            <p:nvPr/>
          </p:nvSpPr>
          <p:spPr>
            <a:xfrm>
              <a:off x="1691661" y="2005757"/>
              <a:ext cx="2075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3" name="Line"/>
            <p:cNvSpPr/>
            <p:nvPr/>
          </p:nvSpPr>
          <p:spPr>
            <a:xfrm>
              <a:off x="1982253" y="2130296"/>
              <a:ext cx="736860" cy="24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0"/>
                  </a:moveTo>
                  <a:cubicBezTo>
                    <a:pt x="203" y="3346"/>
                    <a:pt x="406" y="6693"/>
                    <a:pt x="608" y="9279"/>
                  </a:cubicBezTo>
                  <a:cubicBezTo>
                    <a:pt x="811" y="11865"/>
                    <a:pt x="1014" y="13690"/>
                    <a:pt x="1217" y="13690"/>
                  </a:cubicBezTo>
                  <a:cubicBezTo>
                    <a:pt x="1420" y="13690"/>
                    <a:pt x="1623" y="11865"/>
                    <a:pt x="1775" y="10192"/>
                  </a:cubicBezTo>
                  <a:cubicBezTo>
                    <a:pt x="1927" y="8518"/>
                    <a:pt x="2028" y="6997"/>
                    <a:pt x="2180" y="5476"/>
                  </a:cubicBezTo>
                  <a:cubicBezTo>
                    <a:pt x="2332" y="3955"/>
                    <a:pt x="2535" y="2434"/>
                    <a:pt x="2890" y="2130"/>
                  </a:cubicBezTo>
                  <a:cubicBezTo>
                    <a:pt x="3245" y="1825"/>
                    <a:pt x="3752" y="2738"/>
                    <a:pt x="4158" y="4868"/>
                  </a:cubicBezTo>
                  <a:cubicBezTo>
                    <a:pt x="4563" y="6997"/>
                    <a:pt x="4868" y="10344"/>
                    <a:pt x="5121" y="12777"/>
                  </a:cubicBezTo>
                  <a:cubicBezTo>
                    <a:pt x="5375" y="15211"/>
                    <a:pt x="5577" y="16732"/>
                    <a:pt x="5882" y="18101"/>
                  </a:cubicBezTo>
                  <a:cubicBezTo>
                    <a:pt x="6186" y="19470"/>
                    <a:pt x="6592" y="20687"/>
                    <a:pt x="7301" y="21144"/>
                  </a:cubicBezTo>
                  <a:cubicBezTo>
                    <a:pt x="8011" y="21600"/>
                    <a:pt x="9025" y="21296"/>
                    <a:pt x="9989" y="20231"/>
                  </a:cubicBezTo>
                  <a:cubicBezTo>
                    <a:pt x="10952" y="19166"/>
                    <a:pt x="11865" y="17341"/>
                    <a:pt x="12473" y="15820"/>
                  </a:cubicBezTo>
                  <a:cubicBezTo>
                    <a:pt x="13082" y="14299"/>
                    <a:pt x="13386" y="13082"/>
                    <a:pt x="13589" y="11408"/>
                  </a:cubicBezTo>
                  <a:cubicBezTo>
                    <a:pt x="13792" y="9735"/>
                    <a:pt x="13893" y="7606"/>
                    <a:pt x="13741" y="6085"/>
                  </a:cubicBezTo>
                  <a:cubicBezTo>
                    <a:pt x="13589" y="4563"/>
                    <a:pt x="13183" y="3651"/>
                    <a:pt x="12727" y="3042"/>
                  </a:cubicBezTo>
                  <a:cubicBezTo>
                    <a:pt x="12270" y="2434"/>
                    <a:pt x="11763" y="2130"/>
                    <a:pt x="11358" y="2586"/>
                  </a:cubicBezTo>
                  <a:cubicBezTo>
                    <a:pt x="10952" y="3042"/>
                    <a:pt x="10648" y="4259"/>
                    <a:pt x="10496" y="5780"/>
                  </a:cubicBezTo>
                  <a:cubicBezTo>
                    <a:pt x="10344" y="7301"/>
                    <a:pt x="10344" y="9127"/>
                    <a:pt x="11662" y="11865"/>
                  </a:cubicBezTo>
                  <a:cubicBezTo>
                    <a:pt x="12980" y="14603"/>
                    <a:pt x="15617" y="18254"/>
                    <a:pt x="17493" y="19318"/>
                  </a:cubicBezTo>
                  <a:cubicBezTo>
                    <a:pt x="19369" y="20383"/>
                    <a:pt x="20485" y="18862"/>
                    <a:pt x="21600" y="173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4" name="Line"/>
            <p:cNvSpPr/>
            <p:nvPr/>
          </p:nvSpPr>
          <p:spPr>
            <a:xfrm>
              <a:off x="6491917" y="1997545"/>
              <a:ext cx="224667" cy="527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251" extrusionOk="0">
                  <a:moveTo>
                    <a:pt x="456" y="1167"/>
                  </a:moveTo>
                  <a:cubicBezTo>
                    <a:pt x="133" y="470"/>
                    <a:pt x="-189" y="-227"/>
                    <a:pt x="133" y="818"/>
                  </a:cubicBezTo>
                  <a:cubicBezTo>
                    <a:pt x="456" y="1863"/>
                    <a:pt x="1423" y="4650"/>
                    <a:pt x="2551" y="8134"/>
                  </a:cubicBezTo>
                  <a:cubicBezTo>
                    <a:pt x="3680" y="11618"/>
                    <a:pt x="4969" y="15799"/>
                    <a:pt x="5936" y="18238"/>
                  </a:cubicBezTo>
                  <a:cubicBezTo>
                    <a:pt x="6904" y="20676"/>
                    <a:pt x="7548" y="21373"/>
                    <a:pt x="7548" y="21234"/>
                  </a:cubicBezTo>
                  <a:cubicBezTo>
                    <a:pt x="7548" y="21094"/>
                    <a:pt x="6904" y="20119"/>
                    <a:pt x="5775" y="17819"/>
                  </a:cubicBezTo>
                  <a:cubicBezTo>
                    <a:pt x="4647" y="15520"/>
                    <a:pt x="3035" y="11897"/>
                    <a:pt x="2712" y="8901"/>
                  </a:cubicBezTo>
                  <a:cubicBezTo>
                    <a:pt x="2390" y="5905"/>
                    <a:pt x="3357" y="3536"/>
                    <a:pt x="4647" y="2142"/>
                  </a:cubicBezTo>
                  <a:cubicBezTo>
                    <a:pt x="5936" y="748"/>
                    <a:pt x="7548" y="330"/>
                    <a:pt x="9321" y="121"/>
                  </a:cubicBezTo>
                  <a:cubicBezTo>
                    <a:pt x="11095" y="-88"/>
                    <a:pt x="13029" y="-88"/>
                    <a:pt x="15286" y="609"/>
                  </a:cubicBezTo>
                  <a:cubicBezTo>
                    <a:pt x="17542" y="1306"/>
                    <a:pt x="20121" y="2699"/>
                    <a:pt x="20766" y="4232"/>
                  </a:cubicBezTo>
                  <a:cubicBezTo>
                    <a:pt x="21411" y="5765"/>
                    <a:pt x="20121" y="7438"/>
                    <a:pt x="18671" y="8483"/>
                  </a:cubicBezTo>
                  <a:cubicBezTo>
                    <a:pt x="17220" y="9528"/>
                    <a:pt x="15608" y="9946"/>
                    <a:pt x="13190" y="9737"/>
                  </a:cubicBezTo>
                  <a:cubicBezTo>
                    <a:pt x="10772" y="9528"/>
                    <a:pt x="7548" y="8692"/>
                    <a:pt x="4324" y="78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5" name="Line"/>
            <p:cNvSpPr/>
            <p:nvPr/>
          </p:nvSpPr>
          <p:spPr>
            <a:xfrm>
              <a:off x="6922319" y="1694408"/>
              <a:ext cx="93406" cy="49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3346"/>
                    <a:pt x="4800" y="6693"/>
                    <a:pt x="7600" y="10039"/>
                  </a:cubicBezTo>
                  <a:cubicBezTo>
                    <a:pt x="10400" y="13386"/>
                    <a:pt x="13600" y="16732"/>
                    <a:pt x="15600" y="18786"/>
                  </a:cubicBezTo>
                  <a:cubicBezTo>
                    <a:pt x="17600" y="20839"/>
                    <a:pt x="18400" y="21600"/>
                    <a:pt x="19200" y="21600"/>
                  </a:cubicBezTo>
                  <a:cubicBezTo>
                    <a:pt x="20000" y="21600"/>
                    <a:pt x="20800" y="20839"/>
                    <a:pt x="21600" y="200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6" name="Line"/>
            <p:cNvSpPr/>
            <p:nvPr/>
          </p:nvSpPr>
          <p:spPr>
            <a:xfrm>
              <a:off x="7138101" y="2028059"/>
              <a:ext cx="655995" cy="19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31" extrusionOk="0">
                  <a:moveTo>
                    <a:pt x="5499" y="2105"/>
                  </a:moveTo>
                  <a:cubicBezTo>
                    <a:pt x="4142" y="1726"/>
                    <a:pt x="2785" y="1347"/>
                    <a:pt x="1881" y="1726"/>
                  </a:cubicBezTo>
                  <a:cubicBezTo>
                    <a:pt x="976" y="2105"/>
                    <a:pt x="524" y="3242"/>
                    <a:pt x="241" y="4947"/>
                  </a:cubicBezTo>
                  <a:cubicBezTo>
                    <a:pt x="-42" y="6652"/>
                    <a:pt x="-155" y="8926"/>
                    <a:pt x="354" y="11010"/>
                  </a:cubicBezTo>
                  <a:cubicBezTo>
                    <a:pt x="863" y="13094"/>
                    <a:pt x="1994" y="14989"/>
                    <a:pt x="2842" y="15936"/>
                  </a:cubicBezTo>
                  <a:cubicBezTo>
                    <a:pt x="3690" y="16884"/>
                    <a:pt x="4255" y="16884"/>
                    <a:pt x="4764" y="15178"/>
                  </a:cubicBezTo>
                  <a:cubicBezTo>
                    <a:pt x="5273" y="13473"/>
                    <a:pt x="5726" y="10063"/>
                    <a:pt x="5669" y="7031"/>
                  </a:cubicBezTo>
                  <a:cubicBezTo>
                    <a:pt x="5613" y="3999"/>
                    <a:pt x="5047" y="1347"/>
                    <a:pt x="4764" y="968"/>
                  </a:cubicBezTo>
                  <a:cubicBezTo>
                    <a:pt x="4482" y="589"/>
                    <a:pt x="4482" y="2484"/>
                    <a:pt x="4821" y="5515"/>
                  </a:cubicBezTo>
                  <a:cubicBezTo>
                    <a:pt x="5160" y="8547"/>
                    <a:pt x="5839" y="12715"/>
                    <a:pt x="6687" y="15557"/>
                  </a:cubicBezTo>
                  <a:cubicBezTo>
                    <a:pt x="7535" y="18399"/>
                    <a:pt x="8553" y="19915"/>
                    <a:pt x="9514" y="19157"/>
                  </a:cubicBezTo>
                  <a:cubicBezTo>
                    <a:pt x="10475" y="18399"/>
                    <a:pt x="11380" y="15368"/>
                    <a:pt x="11946" y="12526"/>
                  </a:cubicBezTo>
                  <a:cubicBezTo>
                    <a:pt x="12511" y="9684"/>
                    <a:pt x="12737" y="7031"/>
                    <a:pt x="13020" y="4757"/>
                  </a:cubicBezTo>
                  <a:cubicBezTo>
                    <a:pt x="13303" y="2484"/>
                    <a:pt x="13642" y="589"/>
                    <a:pt x="13981" y="399"/>
                  </a:cubicBezTo>
                  <a:cubicBezTo>
                    <a:pt x="14320" y="210"/>
                    <a:pt x="14660" y="1726"/>
                    <a:pt x="14942" y="4568"/>
                  </a:cubicBezTo>
                  <a:cubicBezTo>
                    <a:pt x="15225" y="7410"/>
                    <a:pt x="15451" y="11578"/>
                    <a:pt x="15564" y="14610"/>
                  </a:cubicBezTo>
                  <a:cubicBezTo>
                    <a:pt x="15677" y="17642"/>
                    <a:pt x="15677" y="19536"/>
                    <a:pt x="15677" y="19536"/>
                  </a:cubicBezTo>
                  <a:cubicBezTo>
                    <a:pt x="15677" y="19536"/>
                    <a:pt x="15677" y="17642"/>
                    <a:pt x="15791" y="14610"/>
                  </a:cubicBezTo>
                  <a:cubicBezTo>
                    <a:pt x="15904" y="11578"/>
                    <a:pt x="16130" y="7410"/>
                    <a:pt x="16469" y="4568"/>
                  </a:cubicBezTo>
                  <a:cubicBezTo>
                    <a:pt x="16808" y="1726"/>
                    <a:pt x="17261" y="210"/>
                    <a:pt x="17713" y="20"/>
                  </a:cubicBezTo>
                  <a:cubicBezTo>
                    <a:pt x="18165" y="-169"/>
                    <a:pt x="18618" y="968"/>
                    <a:pt x="19070" y="3999"/>
                  </a:cubicBezTo>
                  <a:cubicBezTo>
                    <a:pt x="19522" y="7031"/>
                    <a:pt x="19975" y="11957"/>
                    <a:pt x="20371" y="15178"/>
                  </a:cubicBezTo>
                  <a:cubicBezTo>
                    <a:pt x="20766" y="18399"/>
                    <a:pt x="21106" y="19915"/>
                    <a:pt x="21445" y="214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7" name="Line"/>
            <p:cNvSpPr/>
            <p:nvPr/>
          </p:nvSpPr>
          <p:spPr>
            <a:xfrm>
              <a:off x="8005121" y="2006730"/>
              <a:ext cx="339025" cy="26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extrusionOk="0">
                  <a:moveTo>
                    <a:pt x="1102" y="12384"/>
                  </a:moveTo>
                  <a:cubicBezTo>
                    <a:pt x="4849" y="9891"/>
                    <a:pt x="8596" y="7399"/>
                    <a:pt x="10690" y="5460"/>
                  </a:cubicBezTo>
                  <a:cubicBezTo>
                    <a:pt x="12784" y="3522"/>
                    <a:pt x="13224" y="2137"/>
                    <a:pt x="12784" y="1307"/>
                  </a:cubicBezTo>
                  <a:cubicBezTo>
                    <a:pt x="12343" y="476"/>
                    <a:pt x="11020" y="199"/>
                    <a:pt x="9257" y="60"/>
                  </a:cubicBezTo>
                  <a:cubicBezTo>
                    <a:pt x="7494" y="-78"/>
                    <a:pt x="5290" y="-78"/>
                    <a:pt x="3416" y="1168"/>
                  </a:cubicBezTo>
                  <a:cubicBezTo>
                    <a:pt x="1543" y="2414"/>
                    <a:pt x="0" y="4907"/>
                    <a:pt x="0" y="8368"/>
                  </a:cubicBezTo>
                  <a:cubicBezTo>
                    <a:pt x="0" y="11830"/>
                    <a:pt x="1543" y="16260"/>
                    <a:pt x="5400" y="18614"/>
                  </a:cubicBezTo>
                  <a:cubicBezTo>
                    <a:pt x="9257" y="20968"/>
                    <a:pt x="15429" y="21245"/>
                    <a:pt x="21600" y="215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8" name="Line"/>
            <p:cNvSpPr/>
            <p:nvPr/>
          </p:nvSpPr>
          <p:spPr>
            <a:xfrm>
              <a:off x="8489441" y="2327484"/>
              <a:ext cx="207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628" name="Drawing"/>
          <p:cNvGrpSpPr/>
          <p:nvPr/>
        </p:nvGrpSpPr>
        <p:grpSpPr>
          <a:xfrm>
            <a:off x="1049394" y="7366587"/>
            <a:ext cx="22135706" cy="5533628"/>
            <a:chOff x="0" y="0"/>
            <a:chExt cx="22135705" cy="5533626"/>
          </a:xfrm>
        </p:grpSpPr>
        <p:sp>
          <p:nvSpPr>
            <p:cNvPr id="1530" name="Line"/>
            <p:cNvSpPr/>
            <p:nvPr/>
          </p:nvSpPr>
          <p:spPr>
            <a:xfrm>
              <a:off x="0" y="307351"/>
              <a:ext cx="1119669" cy="51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259" extrusionOk="0">
                  <a:moveTo>
                    <a:pt x="4577" y="1525"/>
                  </a:moveTo>
                  <a:cubicBezTo>
                    <a:pt x="4310" y="673"/>
                    <a:pt x="4044" y="-180"/>
                    <a:pt x="3910" y="33"/>
                  </a:cubicBezTo>
                  <a:cubicBezTo>
                    <a:pt x="3777" y="246"/>
                    <a:pt x="3777" y="1525"/>
                    <a:pt x="3877" y="4012"/>
                  </a:cubicBezTo>
                  <a:cubicBezTo>
                    <a:pt x="3977" y="6499"/>
                    <a:pt x="4177" y="10194"/>
                    <a:pt x="3910" y="13249"/>
                  </a:cubicBezTo>
                  <a:cubicBezTo>
                    <a:pt x="3644" y="16304"/>
                    <a:pt x="2910" y="18720"/>
                    <a:pt x="2310" y="19999"/>
                  </a:cubicBezTo>
                  <a:cubicBezTo>
                    <a:pt x="1710" y="21278"/>
                    <a:pt x="1244" y="21420"/>
                    <a:pt x="877" y="21136"/>
                  </a:cubicBezTo>
                  <a:cubicBezTo>
                    <a:pt x="510" y="20852"/>
                    <a:pt x="244" y="20141"/>
                    <a:pt x="110" y="19431"/>
                  </a:cubicBezTo>
                  <a:cubicBezTo>
                    <a:pt x="-23" y="18720"/>
                    <a:pt x="-23" y="18009"/>
                    <a:pt x="44" y="17228"/>
                  </a:cubicBezTo>
                  <a:cubicBezTo>
                    <a:pt x="110" y="16446"/>
                    <a:pt x="244" y="15594"/>
                    <a:pt x="610" y="14883"/>
                  </a:cubicBezTo>
                  <a:cubicBezTo>
                    <a:pt x="977" y="14173"/>
                    <a:pt x="1577" y="13604"/>
                    <a:pt x="2210" y="14031"/>
                  </a:cubicBezTo>
                  <a:cubicBezTo>
                    <a:pt x="2844" y="14457"/>
                    <a:pt x="3510" y="15878"/>
                    <a:pt x="4244" y="17299"/>
                  </a:cubicBezTo>
                  <a:cubicBezTo>
                    <a:pt x="4977" y="18720"/>
                    <a:pt x="5777" y="20141"/>
                    <a:pt x="6744" y="20638"/>
                  </a:cubicBezTo>
                  <a:cubicBezTo>
                    <a:pt x="7710" y="21136"/>
                    <a:pt x="8844" y="20709"/>
                    <a:pt x="9644" y="19857"/>
                  </a:cubicBezTo>
                  <a:cubicBezTo>
                    <a:pt x="10444" y="19004"/>
                    <a:pt x="10910" y="17725"/>
                    <a:pt x="11144" y="16731"/>
                  </a:cubicBezTo>
                  <a:cubicBezTo>
                    <a:pt x="11377" y="15736"/>
                    <a:pt x="11377" y="15025"/>
                    <a:pt x="11244" y="14315"/>
                  </a:cubicBezTo>
                  <a:cubicBezTo>
                    <a:pt x="11110" y="13604"/>
                    <a:pt x="10844" y="12894"/>
                    <a:pt x="10577" y="12325"/>
                  </a:cubicBezTo>
                  <a:cubicBezTo>
                    <a:pt x="10310" y="11757"/>
                    <a:pt x="10044" y="11331"/>
                    <a:pt x="9810" y="11402"/>
                  </a:cubicBezTo>
                  <a:cubicBezTo>
                    <a:pt x="9577" y="11473"/>
                    <a:pt x="9377" y="12041"/>
                    <a:pt x="9344" y="12823"/>
                  </a:cubicBezTo>
                  <a:cubicBezTo>
                    <a:pt x="9310" y="13604"/>
                    <a:pt x="9444" y="14599"/>
                    <a:pt x="9844" y="15807"/>
                  </a:cubicBezTo>
                  <a:cubicBezTo>
                    <a:pt x="10244" y="17015"/>
                    <a:pt x="10910" y="18436"/>
                    <a:pt x="11610" y="19146"/>
                  </a:cubicBezTo>
                  <a:cubicBezTo>
                    <a:pt x="12310" y="19857"/>
                    <a:pt x="13044" y="19857"/>
                    <a:pt x="13777" y="18862"/>
                  </a:cubicBezTo>
                  <a:cubicBezTo>
                    <a:pt x="14510" y="17867"/>
                    <a:pt x="15244" y="15878"/>
                    <a:pt x="15844" y="13462"/>
                  </a:cubicBezTo>
                  <a:cubicBezTo>
                    <a:pt x="16444" y="11046"/>
                    <a:pt x="16910" y="8204"/>
                    <a:pt x="17144" y="6428"/>
                  </a:cubicBezTo>
                  <a:cubicBezTo>
                    <a:pt x="17377" y="4652"/>
                    <a:pt x="17377" y="3941"/>
                    <a:pt x="17310" y="3941"/>
                  </a:cubicBezTo>
                  <a:cubicBezTo>
                    <a:pt x="17244" y="3941"/>
                    <a:pt x="17110" y="4652"/>
                    <a:pt x="17077" y="6144"/>
                  </a:cubicBezTo>
                  <a:cubicBezTo>
                    <a:pt x="17044" y="7636"/>
                    <a:pt x="17110" y="9909"/>
                    <a:pt x="17144" y="11828"/>
                  </a:cubicBezTo>
                  <a:cubicBezTo>
                    <a:pt x="17177" y="13746"/>
                    <a:pt x="17177" y="15309"/>
                    <a:pt x="17277" y="16588"/>
                  </a:cubicBezTo>
                  <a:cubicBezTo>
                    <a:pt x="17377" y="17867"/>
                    <a:pt x="17577" y="18862"/>
                    <a:pt x="17844" y="19431"/>
                  </a:cubicBezTo>
                  <a:cubicBezTo>
                    <a:pt x="18110" y="19999"/>
                    <a:pt x="18444" y="20141"/>
                    <a:pt x="19010" y="19857"/>
                  </a:cubicBezTo>
                  <a:cubicBezTo>
                    <a:pt x="19577" y="19573"/>
                    <a:pt x="20377" y="18862"/>
                    <a:pt x="20844" y="18152"/>
                  </a:cubicBezTo>
                  <a:cubicBezTo>
                    <a:pt x="21310" y="17441"/>
                    <a:pt x="21444" y="16731"/>
                    <a:pt x="21577" y="16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1" name="Line"/>
            <p:cNvSpPr/>
            <p:nvPr/>
          </p:nvSpPr>
          <p:spPr>
            <a:xfrm>
              <a:off x="808319" y="552047"/>
              <a:ext cx="22832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2" name="Line"/>
            <p:cNvSpPr/>
            <p:nvPr/>
          </p:nvSpPr>
          <p:spPr>
            <a:xfrm>
              <a:off x="1783878" y="500830"/>
              <a:ext cx="653833" cy="27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extrusionOk="0">
                  <a:moveTo>
                    <a:pt x="0" y="3948"/>
                  </a:moveTo>
                  <a:cubicBezTo>
                    <a:pt x="343" y="2881"/>
                    <a:pt x="686" y="1814"/>
                    <a:pt x="1257" y="1014"/>
                  </a:cubicBezTo>
                  <a:cubicBezTo>
                    <a:pt x="1829" y="214"/>
                    <a:pt x="2629" y="-319"/>
                    <a:pt x="3486" y="1814"/>
                  </a:cubicBezTo>
                  <a:cubicBezTo>
                    <a:pt x="4343" y="3948"/>
                    <a:pt x="5257" y="8748"/>
                    <a:pt x="5714" y="11814"/>
                  </a:cubicBezTo>
                  <a:cubicBezTo>
                    <a:pt x="6171" y="14881"/>
                    <a:pt x="6171" y="16214"/>
                    <a:pt x="6114" y="16081"/>
                  </a:cubicBezTo>
                  <a:cubicBezTo>
                    <a:pt x="6057" y="15948"/>
                    <a:pt x="5943" y="14348"/>
                    <a:pt x="6171" y="12081"/>
                  </a:cubicBezTo>
                  <a:cubicBezTo>
                    <a:pt x="6400" y="9814"/>
                    <a:pt x="6971" y="6881"/>
                    <a:pt x="7429" y="4881"/>
                  </a:cubicBezTo>
                  <a:cubicBezTo>
                    <a:pt x="7886" y="2881"/>
                    <a:pt x="8229" y="1814"/>
                    <a:pt x="8686" y="1014"/>
                  </a:cubicBezTo>
                  <a:cubicBezTo>
                    <a:pt x="9143" y="214"/>
                    <a:pt x="9714" y="-319"/>
                    <a:pt x="10171" y="214"/>
                  </a:cubicBezTo>
                  <a:cubicBezTo>
                    <a:pt x="10629" y="748"/>
                    <a:pt x="10971" y="2348"/>
                    <a:pt x="11257" y="5281"/>
                  </a:cubicBezTo>
                  <a:cubicBezTo>
                    <a:pt x="11543" y="8214"/>
                    <a:pt x="11771" y="12481"/>
                    <a:pt x="12000" y="15414"/>
                  </a:cubicBezTo>
                  <a:cubicBezTo>
                    <a:pt x="12229" y="18348"/>
                    <a:pt x="12457" y="19948"/>
                    <a:pt x="12857" y="20614"/>
                  </a:cubicBezTo>
                  <a:cubicBezTo>
                    <a:pt x="13257" y="21281"/>
                    <a:pt x="13829" y="21014"/>
                    <a:pt x="15086" y="19014"/>
                  </a:cubicBezTo>
                  <a:cubicBezTo>
                    <a:pt x="16343" y="17014"/>
                    <a:pt x="18286" y="13281"/>
                    <a:pt x="19486" y="10481"/>
                  </a:cubicBezTo>
                  <a:cubicBezTo>
                    <a:pt x="20686" y="7681"/>
                    <a:pt x="21143" y="5814"/>
                    <a:pt x="21600" y="3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3" name="Line"/>
            <p:cNvSpPr/>
            <p:nvPr/>
          </p:nvSpPr>
          <p:spPr>
            <a:xfrm>
              <a:off x="2928030" y="345275"/>
              <a:ext cx="796589" cy="46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183" extrusionOk="0">
                  <a:moveTo>
                    <a:pt x="773" y="1373"/>
                  </a:moveTo>
                  <a:cubicBezTo>
                    <a:pt x="492" y="591"/>
                    <a:pt x="212" y="-192"/>
                    <a:pt x="258" y="43"/>
                  </a:cubicBezTo>
                  <a:cubicBezTo>
                    <a:pt x="305" y="278"/>
                    <a:pt x="679" y="1530"/>
                    <a:pt x="1006" y="4191"/>
                  </a:cubicBezTo>
                  <a:cubicBezTo>
                    <a:pt x="1334" y="6851"/>
                    <a:pt x="1614" y="10921"/>
                    <a:pt x="1801" y="13425"/>
                  </a:cubicBezTo>
                  <a:cubicBezTo>
                    <a:pt x="1988" y="15930"/>
                    <a:pt x="2082" y="16869"/>
                    <a:pt x="2082" y="16791"/>
                  </a:cubicBezTo>
                  <a:cubicBezTo>
                    <a:pt x="2082" y="16712"/>
                    <a:pt x="1988" y="15617"/>
                    <a:pt x="2128" y="14286"/>
                  </a:cubicBezTo>
                  <a:cubicBezTo>
                    <a:pt x="2269" y="12956"/>
                    <a:pt x="2643" y="11391"/>
                    <a:pt x="3017" y="10373"/>
                  </a:cubicBezTo>
                  <a:cubicBezTo>
                    <a:pt x="3391" y="9356"/>
                    <a:pt x="3765" y="8886"/>
                    <a:pt x="4326" y="8651"/>
                  </a:cubicBezTo>
                  <a:cubicBezTo>
                    <a:pt x="4887" y="8417"/>
                    <a:pt x="5635" y="8417"/>
                    <a:pt x="6149" y="8730"/>
                  </a:cubicBezTo>
                  <a:cubicBezTo>
                    <a:pt x="6663" y="9043"/>
                    <a:pt x="6944" y="9669"/>
                    <a:pt x="7178" y="10843"/>
                  </a:cubicBezTo>
                  <a:cubicBezTo>
                    <a:pt x="7412" y="12017"/>
                    <a:pt x="7599" y="13738"/>
                    <a:pt x="6897" y="15460"/>
                  </a:cubicBezTo>
                  <a:cubicBezTo>
                    <a:pt x="6196" y="17182"/>
                    <a:pt x="4606" y="18904"/>
                    <a:pt x="3531" y="19843"/>
                  </a:cubicBezTo>
                  <a:cubicBezTo>
                    <a:pt x="2456" y="20782"/>
                    <a:pt x="1895" y="20938"/>
                    <a:pt x="1380" y="20938"/>
                  </a:cubicBezTo>
                  <a:cubicBezTo>
                    <a:pt x="866" y="20938"/>
                    <a:pt x="399" y="20782"/>
                    <a:pt x="165" y="20234"/>
                  </a:cubicBezTo>
                  <a:cubicBezTo>
                    <a:pt x="-69" y="19686"/>
                    <a:pt x="-69" y="18747"/>
                    <a:pt x="258" y="18121"/>
                  </a:cubicBezTo>
                  <a:cubicBezTo>
                    <a:pt x="586" y="17495"/>
                    <a:pt x="1240" y="17182"/>
                    <a:pt x="3063" y="17025"/>
                  </a:cubicBezTo>
                  <a:cubicBezTo>
                    <a:pt x="4887" y="16869"/>
                    <a:pt x="7879" y="16869"/>
                    <a:pt x="10544" y="16321"/>
                  </a:cubicBezTo>
                  <a:cubicBezTo>
                    <a:pt x="13209" y="15773"/>
                    <a:pt x="15547" y="14678"/>
                    <a:pt x="16809" y="13738"/>
                  </a:cubicBezTo>
                  <a:cubicBezTo>
                    <a:pt x="18071" y="12799"/>
                    <a:pt x="18258" y="12017"/>
                    <a:pt x="18118" y="11312"/>
                  </a:cubicBezTo>
                  <a:cubicBezTo>
                    <a:pt x="17978" y="10608"/>
                    <a:pt x="17510" y="9982"/>
                    <a:pt x="16715" y="9512"/>
                  </a:cubicBezTo>
                  <a:cubicBezTo>
                    <a:pt x="15921" y="9043"/>
                    <a:pt x="14799" y="8730"/>
                    <a:pt x="14004" y="8573"/>
                  </a:cubicBezTo>
                  <a:cubicBezTo>
                    <a:pt x="13209" y="8417"/>
                    <a:pt x="12741" y="8417"/>
                    <a:pt x="12321" y="8730"/>
                  </a:cubicBezTo>
                  <a:cubicBezTo>
                    <a:pt x="11900" y="9043"/>
                    <a:pt x="11526" y="9669"/>
                    <a:pt x="11479" y="10999"/>
                  </a:cubicBezTo>
                  <a:cubicBezTo>
                    <a:pt x="11432" y="12330"/>
                    <a:pt x="11713" y="14365"/>
                    <a:pt x="12788" y="16243"/>
                  </a:cubicBezTo>
                  <a:cubicBezTo>
                    <a:pt x="13863" y="18121"/>
                    <a:pt x="15734" y="19843"/>
                    <a:pt x="17183" y="20625"/>
                  </a:cubicBezTo>
                  <a:cubicBezTo>
                    <a:pt x="18632" y="21408"/>
                    <a:pt x="19661" y="21251"/>
                    <a:pt x="20315" y="20860"/>
                  </a:cubicBezTo>
                  <a:cubicBezTo>
                    <a:pt x="20970" y="20469"/>
                    <a:pt x="21250" y="19843"/>
                    <a:pt x="21531" y="19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4" name="Line"/>
            <p:cNvSpPr/>
            <p:nvPr/>
          </p:nvSpPr>
          <p:spPr>
            <a:xfrm>
              <a:off x="4173265" y="526339"/>
              <a:ext cx="495779" cy="19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0581" extrusionOk="0">
                  <a:moveTo>
                    <a:pt x="8836" y="1623"/>
                  </a:moveTo>
                  <a:cubicBezTo>
                    <a:pt x="8240" y="524"/>
                    <a:pt x="7644" y="-574"/>
                    <a:pt x="6229" y="341"/>
                  </a:cubicBezTo>
                  <a:cubicBezTo>
                    <a:pt x="4814" y="1257"/>
                    <a:pt x="2579" y="4185"/>
                    <a:pt x="1313" y="6565"/>
                  </a:cubicBezTo>
                  <a:cubicBezTo>
                    <a:pt x="47" y="8945"/>
                    <a:pt x="-251" y="10775"/>
                    <a:pt x="196" y="12789"/>
                  </a:cubicBezTo>
                  <a:cubicBezTo>
                    <a:pt x="643" y="14802"/>
                    <a:pt x="1835" y="16999"/>
                    <a:pt x="3622" y="17548"/>
                  </a:cubicBezTo>
                  <a:cubicBezTo>
                    <a:pt x="5410" y="18097"/>
                    <a:pt x="7793" y="16999"/>
                    <a:pt x="9208" y="15718"/>
                  </a:cubicBezTo>
                  <a:cubicBezTo>
                    <a:pt x="10623" y="14436"/>
                    <a:pt x="11070" y="12972"/>
                    <a:pt x="11294" y="11324"/>
                  </a:cubicBezTo>
                  <a:cubicBezTo>
                    <a:pt x="11517" y="9677"/>
                    <a:pt x="11517" y="7846"/>
                    <a:pt x="11070" y="6199"/>
                  </a:cubicBezTo>
                  <a:cubicBezTo>
                    <a:pt x="10623" y="4551"/>
                    <a:pt x="9730" y="3087"/>
                    <a:pt x="9432" y="3453"/>
                  </a:cubicBezTo>
                  <a:cubicBezTo>
                    <a:pt x="9134" y="3819"/>
                    <a:pt x="9432" y="6016"/>
                    <a:pt x="10623" y="9311"/>
                  </a:cubicBezTo>
                  <a:cubicBezTo>
                    <a:pt x="11815" y="12606"/>
                    <a:pt x="13901" y="16999"/>
                    <a:pt x="15837" y="19012"/>
                  </a:cubicBezTo>
                  <a:cubicBezTo>
                    <a:pt x="17774" y="21026"/>
                    <a:pt x="19561" y="20660"/>
                    <a:pt x="21349" y="20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5" name="Line"/>
            <p:cNvSpPr/>
            <p:nvPr/>
          </p:nvSpPr>
          <p:spPr>
            <a:xfrm>
              <a:off x="5146444" y="408242"/>
              <a:ext cx="780263" cy="644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01" extrusionOk="0">
                  <a:moveTo>
                    <a:pt x="0" y="2019"/>
                  </a:moveTo>
                  <a:cubicBezTo>
                    <a:pt x="285" y="6040"/>
                    <a:pt x="571" y="10062"/>
                    <a:pt x="809" y="13049"/>
                  </a:cubicBezTo>
                  <a:cubicBezTo>
                    <a:pt x="1047" y="16036"/>
                    <a:pt x="1237" y="17989"/>
                    <a:pt x="1380" y="19368"/>
                  </a:cubicBezTo>
                  <a:cubicBezTo>
                    <a:pt x="1522" y="20747"/>
                    <a:pt x="1618" y="21551"/>
                    <a:pt x="1618" y="21379"/>
                  </a:cubicBezTo>
                  <a:cubicBezTo>
                    <a:pt x="1618" y="21206"/>
                    <a:pt x="1522" y="20057"/>
                    <a:pt x="1380" y="17645"/>
                  </a:cubicBezTo>
                  <a:cubicBezTo>
                    <a:pt x="1237" y="15232"/>
                    <a:pt x="1047" y="11555"/>
                    <a:pt x="1047" y="8625"/>
                  </a:cubicBezTo>
                  <a:cubicBezTo>
                    <a:pt x="1047" y="5696"/>
                    <a:pt x="1237" y="3513"/>
                    <a:pt x="1665" y="2191"/>
                  </a:cubicBezTo>
                  <a:cubicBezTo>
                    <a:pt x="2093" y="870"/>
                    <a:pt x="2759" y="411"/>
                    <a:pt x="3378" y="181"/>
                  </a:cubicBezTo>
                  <a:cubicBezTo>
                    <a:pt x="3996" y="-49"/>
                    <a:pt x="4567" y="-49"/>
                    <a:pt x="5043" y="123"/>
                  </a:cubicBezTo>
                  <a:cubicBezTo>
                    <a:pt x="5519" y="296"/>
                    <a:pt x="5900" y="640"/>
                    <a:pt x="6233" y="1502"/>
                  </a:cubicBezTo>
                  <a:cubicBezTo>
                    <a:pt x="6566" y="2364"/>
                    <a:pt x="6851" y="3742"/>
                    <a:pt x="6613" y="4834"/>
                  </a:cubicBezTo>
                  <a:cubicBezTo>
                    <a:pt x="6375" y="5925"/>
                    <a:pt x="5614" y="6730"/>
                    <a:pt x="4758" y="7362"/>
                  </a:cubicBezTo>
                  <a:cubicBezTo>
                    <a:pt x="3901" y="7994"/>
                    <a:pt x="2950" y="8453"/>
                    <a:pt x="2189" y="8625"/>
                  </a:cubicBezTo>
                  <a:cubicBezTo>
                    <a:pt x="1427" y="8798"/>
                    <a:pt x="856" y="8683"/>
                    <a:pt x="618" y="8338"/>
                  </a:cubicBezTo>
                  <a:cubicBezTo>
                    <a:pt x="381" y="7994"/>
                    <a:pt x="476" y="7419"/>
                    <a:pt x="761" y="7074"/>
                  </a:cubicBezTo>
                  <a:cubicBezTo>
                    <a:pt x="1047" y="6730"/>
                    <a:pt x="1522" y="6615"/>
                    <a:pt x="2759" y="6730"/>
                  </a:cubicBezTo>
                  <a:cubicBezTo>
                    <a:pt x="3996" y="6845"/>
                    <a:pt x="5995" y="7189"/>
                    <a:pt x="7565" y="7247"/>
                  </a:cubicBezTo>
                  <a:cubicBezTo>
                    <a:pt x="9135" y="7304"/>
                    <a:pt x="10277" y="7074"/>
                    <a:pt x="11038" y="6787"/>
                  </a:cubicBezTo>
                  <a:cubicBezTo>
                    <a:pt x="11799" y="6500"/>
                    <a:pt x="12180" y="6155"/>
                    <a:pt x="12322" y="5696"/>
                  </a:cubicBezTo>
                  <a:cubicBezTo>
                    <a:pt x="12465" y="5236"/>
                    <a:pt x="12370" y="4662"/>
                    <a:pt x="12085" y="4259"/>
                  </a:cubicBezTo>
                  <a:cubicBezTo>
                    <a:pt x="11799" y="3857"/>
                    <a:pt x="11323" y="3628"/>
                    <a:pt x="10848" y="3455"/>
                  </a:cubicBezTo>
                  <a:cubicBezTo>
                    <a:pt x="10372" y="3283"/>
                    <a:pt x="9896" y="3168"/>
                    <a:pt x="9325" y="3111"/>
                  </a:cubicBezTo>
                  <a:cubicBezTo>
                    <a:pt x="8754" y="3053"/>
                    <a:pt x="8088" y="3053"/>
                    <a:pt x="7898" y="3340"/>
                  </a:cubicBezTo>
                  <a:cubicBezTo>
                    <a:pt x="7707" y="3628"/>
                    <a:pt x="7993" y="4202"/>
                    <a:pt x="8564" y="4777"/>
                  </a:cubicBezTo>
                  <a:cubicBezTo>
                    <a:pt x="9135" y="5351"/>
                    <a:pt x="9991" y="5925"/>
                    <a:pt x="10895" y="6098"/>
                  </a:cubicBezTo>
                  <a:cubicBezTo>
                    <a:pt x="11799" y="6270"/>
                    <a:pt x="12751" y="6040"/>
                    <a:pt x="13559" y="5466"/>
                  </a:cubicBezTo>
                  <a:cubicBezTo>
                    <a:pt x="14368" y="4891"/>
                    <a:pt x="15034" y="3972"/>
                    <a:pt x="15605" y="3111"/>
                  </a:cubicBezTo>
                  <a:cubicBezTo>
                    <a:pt x="16176" y="2249"/>
                    <a:pt x="16652" y="1445"/>
                    <a:pt x="17270" y="1042"/>
                  </a:cubicBezTo>
                  <a:cubicBezTo>
                    <a:pt x="17889" y="640"/>
                    <a:pt x="18650" y="640"/>
                    <a:pt x="19364" y="1157"/>
                  </a:cubicBezTo>
                  <a:cubicBezTo>
                    <a:pt x="20078" y="1674"/>
                    <a:pt x="20744" y="2708"/>
                    <a:pt x="21124" y="3915"/>
                  </a:cubicBezTo>
                  <a:cubicBezTo>
                    <a:pt x="21505" y="5121"/>
                    <a:pt x="21600" y="6500"/>
                    <a:pt x="21219" y="7534"/>
                  </a:cubicBezTo>
                  <a:cubicBezTo>
                    <a:pt x="20839" y="8568"/>
                    <a:pt x="19982" y="9257"/>
                    <a:pt x="19031" y="9717"/>
                  </a:cubicBezTo>
                  <a:cubicBezTo>
                    <a:pt x="18079" y="10177"/>
                    <a:pt x="17033" y="10406"/>
                    <a:pt x="16319" y="10349"/>
                  </a:cubicBezTo>
                  <a:cubicBezTo>
                    <a:pt x="15605" y="10291"/>
                    <a:pt x="15225" y="9947"/>
                    <a:pt x="15130" y="9257"/>
                  </a:cubicBezTo>
                  <a:cubicBezTo>
                    <a:pt x="15034" y="8568"/>
                    <a:pt x="15225" y="7534"/>
                    <a:pt x="15415" y="65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6" name="Line"/>
            <p:cNvSpPr/>
            <p:nvPr/>
          </p:nvSpPr>
          <p:spPr>
            <a:xfrm>
              <a:off x="5924816" y="541669"/>
              <a:ext cx="93406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7" name="Line"/>
            <p:cNvSpPr/>
            <p:nvPr/>
          </p:nvSpPr>
          <p:spPr>
            <a:xfrm>
              <a:off x="5872924" y="271834"/>
              <a:ext cx="4151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8" name="Line"/>
            <p:cNvSpPr/>
            <p:nvPr/>
          </p:nvSpPr>
          <p:spPr>
            <a:xfrm>
              <a:off x="6206571" y="209564"/>
              <a:ext cx="403213" cy="44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92" extrusionOk="0">
                  <a:moveTo>
                    <a:pt x="3795" y="0"/>
                  </a:moveTo>
                  <a:cubicBezTo>
                    <a:pt x="2872" y="338"/>
                    <a:pt x="1949" y="675"/>
                    <a:pt x="1210" y="2109"/>
                  </a:cubicBezTo>
                  <a:cubicBezTo>
                    <a:pt x="472" y="3544"/>
                    <a:pt x="-82" y="6075"/>
                    <a:pt x="10" y="8859"/>
                  </a:cubicBezTo>
                  <a:cubicBezTo>
                    <a:pt x="103" y="11644"/>
                    <a:pt x="841" y="14681"/>
                    <a:pt x="1949" y="16791"/>
                  </a:cubicBezTo>
                  <a:cubicBezTo>
                    <a:pt x="3056" y="18900"/>
                    <a:pt x="4533" y="20081"/>
                    <a:pt x="5733" y="20756"/>
                  </a:cubicBezTo>
                  <a:cubicBezTo>
                    <a:pt x="6933" y="21431"/>
                    <a:pt x="7856" y="21600"/>
                    <a:pt x="8687" y="21431"/>
                  </a:cubicBezTo>
                  <a:cubicBezTo>
                    <a:pt x="9518" y="21263"/>
                    <a:pt x="10256" y="20756"/>
                    <a:pt x="10810" y="20081"/>
                  </a:cubicBezTo>
                  <a:cubicBezTo>
                    <a:pt x="11364" y="19406"/>
                    <a:pt x="11733" y="18563"/>
                    <a:pt x="11918" y="17381"/>
                  </a:cubicBezTo>
                  <a:cubicBezTo>
                    <a:pt x="12103" y="16200"/>
                    <a:pt x="12103" y="14681"/>
                    <a:pt x="12472" y="14175"/>
                  </a:cubicBezTo>
                  <a:cubicBezTo>
                    <a:pt x="12841" y="13669"/>
                    <a:pt x="13580" y="14175"/>
                    <a:pt x="14595" y="15019"/>
                  </a:cubicBezTo>
                  <a:cubicBezTo>
                    <a:pt x="15610" y="15863"/>
                    <a:pt x="16903" y="17044"/>
                    <a:pt x="18010" y="17803"/>
                  </a:cubicBezTo>
                  <a:cubicBezTo>
                    <a:pt x="19118" y="18562"/>
                    <a:pt x="20041" y="18900"/>
                    <a:pt x="20595" y="18647"/>
                  </a:cubicBezTo>
                  <a:cubicBezTo>
                    <a:pt x="21149" y="18394"/>
                    <a:pt x="21333" y="17550"/>
                    <a:pt x="21518" y="167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9" name="Line"/>
            <p:cNvSpPr/>
            <p:nvPr/>
          </p:nvSpPr>
          <p:spPr>
            <a:xfrm>
              <a:off x="6516378" y="344482"/>
              <a:ext cx="41515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0" name="Line"/>
            <p:cNvSpPr/>
            <p:nvPr/>
          </p:nvSpPr>
          <p:spPr>
            <a:xfrm>
              <a:off x="6111625" y="469022"/>
              <a:ext cx="176432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1" name="Line"/>
            <p:cNvSpPr/>
            <p:nvPr/>
          </p:nvSpPr>
          <p:spPr>
            <a:xfrm>
              <a:off x="6713566" y="412754"/>
              <a:ext cx="830264" cy="24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0" y="4948"/>
                  </a:moveTo>
                  <a:cubicBezTo>
                    <a:pt x="450" y="4339"/>
                    <a:pt x="900" y="3731"/>
                    <a:pt x="1305" y="3883"/>
                  </a:cubicBezTo>
                  <a:cubicBezTo>
                    <a:pt x="1710" y="4035"/>
                    <a:pt x="2070" y="4948"/>
                    <a:pt x="2520" y="6773"/>
                  </a:cubicBezTo>
                  <a:cubicBezTo>
                    <a:pt x="2970" y="8599"/>
                    <a:pt x="3510" y="11337"/>
                    <a:pt x="4050" y="13618"/>
                  </a:cubicBezTo>
                  <a:cubicBezTo>
                    <a:pt x="4590" y="15900"/>
                    <a:pt x="5130" y="17725"/>
                    <a:pt x="5535" y="18030"/>
                  </a:cubicBezTo>
                  <a:cubicBezTo>
                    <a:pt x="5940" y="18334"/>
                    <a:pt x="6210" y="17117"/>
                    <a:pt x="6435" y="15748"/>
                  </a:cubicBezTo>
                  <a:cubicBezTo>
                    <a:pt x="6660" y="14379"/>
                    <a:pt x="6840" y="12858"/>
                    <a:pt x="7065" y="11032"/>
                  </a:cubicBezTo>
                  <a:cubicBezTo>
                    <a:pt x="7290" y="9207"/>
                    <a:pt x="7560" y="7077"/>
                    <a:pt x="7920" y="6013"/>
                  </a:cubicBezTo>
                  <a:cubicBezTo>
                    <a:pt x="8280" y="4948"/>
                    <a:pt x="8730" y="4948"/>
                    <a:pt x="9720" y="4948"/>
                  </a:cubicBezTo>
                  <a:cubicBezTo>
                    <a:pt x="10710" y="4948"/>
                    <a:pt x="12240" y="4948"/>
                    <a:pt x="13230" y="4796"/>
                  </a:cubicBezTo>
                  <a:cubicBezTo>
                    <a:pt x="14220" y="4644"/>
                    <a:pt x="14670" y="4339"/>
                    <a:pt x="15075" y="3731"/>
                  </a:cubicBezTo>
                  <a:cubicBezTo>
                    <a:pt x="15480" y="3122"/>
                    <a:pt x="15840" y="2210"/>
                    <a:pt x="15750" y="1601"/>
                  </a:cubicBezTo>
                  <a:cubicBezTo>
                    <a:pt x="15660" y="993"/>
                    <a:pt x="15120" y="689"/>
                    <a:pt x="14265" y="384"/>
                  </a:cubicBezTo>
                  <a:cubicBezTo>
                    <a:pt x="13410" y="80"/>
                    <a:pt x="12240" y="-224"/>
                    <a:pt x="11385" y="232"/>
                  </a:cubicBezTo>
                  <a:cubicBezTo>
                    <a:pt x="10530" y="689"/>
                    <a:pt x="9990" y="1906"/>
                    <a:pt x="9720" y="3275"/>
                  </a:cubicBezTo>
                  <a:cubicBezTo>
                    <a:pt x="9450" y="4644"/>
                    <a:pt x="9450" y="6165"/>
                    <a:pt x="10080" y="8903"/>
                  </a:cubicBezTo>
                  <a:cubicBezTo>
                    <a:pt x="10710" y="11641"/>
                    <a:pt x="11970" y="15596"/>
                    <a:pt x="13725" y="18030"/>
                  </a:cubicBezTo>
                  <a:cubicBezTo>
                    <a:pt x="15480" y="20463"/>
                    <a:pt x="17730" y="21376"/>
                    <a:pt x="19125" y="21224"/>
                  </a:cubicBezTo>
                  <a:cubicBezTo>
                    <a:pt x="20520" y="21072"/>
                    <a:pt x="21060" y="19855"/>
                    <a:pt x="21600" y="186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2" name="Line"/>
            <p:cNvSpPr/>
            <p:nvPr/>
          </p:nvSpPr>
          <p:spPr>
            <a:xfrm>
              <a:off x="8307828" y="436037"/>
              <a:ext cx="533288" cy="232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775" extrusionOk="0">
                  <a:moveTo>
                    <a:pt x="161" y="165"/>
                  </a:moveTo>
                  <a:cubicBezTo>
                    <a:pt x="21" y="3250"/>
                    <a:pt x="-118" y="6336"/>
                    <a:pt x="161" y="9576"/>
                  </a:cubicBezTo>
                  <a:cubicBezTo>
                    <a:pt x="439" y="12816"/>
                    <a:pt x="1136" y="16210"/>
                    <a:pt x="1763" y="18370"/>
                  </a:cubicBezTo>
                  <a:cubicBezTo>
                    <a:pt x="2390" y="20530"/>
                    <a:pt x="2948" y="21456"/>
                    <a:pt x="3923" y="20222"/>
                  </a:cubicBezTo>
                  <a:cubicBezTo>
                    <a:pt x="4899" y="18987"/>
                    <a:pt x="6292" y="15593"/>
                    <a:pt x="7268" y="12353"/>
                  </a:cubicBezTo>
                  <a:cubicBezTo>
                    <a:pt x="8243" y="9113"/>
                    <a:pt x="8801" y="6027"/>
                    <a:pt x="9219" y="3713"/>
                  </a:cubicBezTo>
                  <a:cubicBezTo>
                    <a:pt x="9637" y="1399"/>
                    <a:pt x="9916" y="-144"/>
                    <a:pt x="10194" y="10"/>
                  </a:cubicBezTo>
                  <a:cubicBezTo>
                    <a:pt x="10473" y="165"/>
                    <a:pt x="10752" y="2016"/>
                    <a:pt x="10961" y="4022"/>
                  </a:cubicBezTo>
                  <a:cubicBezTo>
                    <a:pt x="11170" y="6027"/>
                    <a:pt x="11309" y="8187"/>
                    <a:pt x="11379" y="10039"/>
                  </a:cubicBezTo>
                  <a:cubicBezTo>
                    <a:pt x="11448" y="11890"/>
                    <a:pt x="11448" y="13433"/>
                    <a:pt x="11588" y="13433"/>
                  </a:cubicBezTo>
                  <a:cubicBezTo>
                    <a:pt x="11727" y="13433"/>
                    <a:pt x="12006" y="11890"/>
                    <a:pt x="12215" y="10193"/>
                  </a:cubicBezTo>
                  <a:cubicBezTo>
                    <a:pt x="12424" y="8496"/>
                    <a:pt x="12563" y="6645"/>
                    <a:pt x="12842" y="4793"/>
                  </a:cubicBezTo>
                  <a:cubicBezTo>
                    <a:pt x="13121" y="2942"/>
                    <a:pt x="13539" y="1090"/>
                    <a:pt x="13887" y="936"/>
                  </a:cubicBezTo>
                  <a:cubicBezTo>
                    <a:pt x="14236" y="782"/>
                    <a:pt x="14514" y="2325"/>
                    <a:pt x="14793" y="4639"/>
                  </a:cubicBezTo>
                  <a:cubicBezTo>
                    <a:pt x="15072" y="6953"/>
                    <a:pt x="15350" y="10039"/>
                    <a:pt x="15629" y="12353"/>
                  </a:cubicBezTo>
                  <a:cubicBezTo>
                    <a:pt x="15908" y="14667"/>
                    <a:pt x="16187" y="16210"/>
                    <a:pt x="16535" y="17599"/>
                  </a:cubicBezTo>
                  <a:cubicBezTo>
                    <a:pt x="16883" y="18987"/>
                    <a:pt x="17301" y="20222"/>
                    <a:pt x="17789" y="20376"/>
                  </a:cubicBezTo>
                  <a:cubicBezTo>
                    <a:pt x="18277" y="20530"/>
                    <a:pt x="18834" y="19605"/>
                    <a:pt x="19461" y="17445"/>
                  </a:cubicBezTo>
                  <a:cubicBezTo>
                    <a:pt x="20088" y="15285"/>
                    <a:pt x="20785" y="11890"/>
                    <a:pt x="21482" y="8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3" name="Line"/>
            <p:cNvSpPr/>
            <p:nvPr/>
          </p:nvSpPr>
          <p:spPr>
            <a:xfrm>
              <a:off x="8332579" y="219942"/>
              <a:ext cx="5189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4" name="Line"/>
            <p:cNvSpPr/>
            <p:nvPr/>
          </p:nvSpPr>
          <p:spPr>
            <a:xfrm>
              <a:off x="9059060" y="199185"/>
              <a:ext cx="528700" cy="475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05" extrusionOk="0">
                  <a:moveTo>
                    <a:pt x="0" y="0"/>
                  </a:moveTo>
                  <a:cubicBezTo>
                    <a:pt x="140" y="3600"/>
                    <a:pt x="281" y="7200"/>
                    <a:pt x="701" y="10487"/>
                  </a:cubicBezTo>
                  <a:cubicBezTo>
                    <a:pt x="1122" y="13774"/>
                    <a:pt x="1823" y="16748"/>
                    <a:pt x="2455" y="18548"/>
                  </a:cubicBezTo>
                  <a:cubicBezTo>
                    <a:pt x="3086" y="20348"/>
                    <a:pt x="3647" y="20974"/>
                    <a:pt x="4769" y="21287"/>
                  </a:cubicBezTo>
                  <a:cubicBezTo>
                    <a:pt x="5891" y="21600"/>
                    <a:pt x="7574" y="21600"/>
                    <a:pt x="9327" y="21130"/>
                  </a:cubicBezTo>
                  <a:cubicBezTo>
                    <a:pt x="11081" y="20661"/>
                    <a:pt x="12904" y="19722"/>
                    <a:pt x="14236" y="18626"/>
                  </a:cubicBezTo>
                  <a:cubicBezTo>
                    <a:pt x="15569" y="17530"/>
                    <a:pt x="16410" y="16278"/>
                    <a:pt x="16901" y="15261"/>
                  </a:cubicBezTo>
                  <a:cubicBezTo>
                    <a:pt x="17392" y="14243"/>
                    <a:pt x="17532" y="13461"/>
                    <a:pt x="17322" y="12757"/>
                  </a:cubicBezTo>
                  <a:cubicBezTo>
                    <a:pt x="17112" y="12052"/>
                    <a:pt x="16551" y="11426"/>
                    <a:pt x="15919" y="11035"/>
                  </a:cubicBezTo>
                  <a:cubicBezTo>
                    <a:pt x="15288" y="10643"/>
                    <a:pt x="14587" y="10487"/>
                    <a:pt x="13886" y="10487"/>
                  </a:cubicBezTo>
                  <a:cubicBezTo>
                    <a:pt x="13184" y="10487"/>
                    <a:pt x="12483" y="10643"/>
                    <a:pt x="11922" y="11113"/>
                  </a:cubicBezTo>
                  <a:cubicBezTo>
                    <a:pt x="11361" y="11583"/>
                    <a:pt x="10940" y="12365"/>
                    <a:pt x="10800" y="13226"/>
                  </a:cubicBezTo>
                  <a:cubicBezTo>
                    <a:pt x="10660" y="14087"/>
                    <a:pt x="10800" y="15026"/>
                    <a:pt x="11501" y="16043"/>
                  </a:cubicBezTo>
                  <a:cubicBezTo>
                    <a:pt x="12203" y="17061"/>
                    <a:pt x="13465" y="18157"/>
                    <a:pt x="14868" y="18939"/>
                  </a:cubicBezTo>
                  <a:cubicBezTo>
                    <a:pt x="16270" y="19722"/>
                    <a:pt x="17813" y="20191"/>
                    <a:pt x="19005" y="20348"/>
                  </a:cubicBezTo>
                  <a:cubicBezTo>
                    <a:pt x="20197" y="20504"/>
                    <a:pt x="21039" y="20348"/>
                    <a:pt x="21319" y="19878"/>
                  </a:cubicBezTo>
                  <a:cubicBezTo>
                    <a:pt x="21600" y="19409"/>
                    <a:pt x="21319" y="18626"/>
                    <a:pt x="21039" y="17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5" name="Line"/>
            <p:cNvSpPr/>
            <p:nvPr/>
          </p:nvSpPr>
          <p:spPr>
            <a:xfrm>
              <a:off x="9017547" y="473750"/>
              <a:ext cx="269836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815" y="11375"/>
                    <a:pt x="11631" y="2735"/>
                    <a:pt x="15231" y="575"/>
                  </a:cubicBezTo>
                  <a:cubicBezTo>
                    <a:pt x="18831" y="-1585"/>
                    <a:pt x="2021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6" name="Line"/>
            <p:cNvSpPr/>
            <p:nvPr/>
          </p:nvSpPr>
          <p:spPr>
            <a:xfrm>
              <a:off x="9652406" y="423633"/>
              <a:ext cx="1015289" cy="53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62" extrusionOk="0">
                  <a:moveTo>
                    <a:pt x="5031" y="1392"/>
                  </a:moveTo>
                  <a:cubicBezTo>
                    <a:pt x="4738" y="980"/>
                    <a:pt x="4444" y="567"/>
                    <a:pt x="3893" y="567"/>
                  </a:cubicBezTo>
                  <a:cubicBezTo>
                    <a:pt x="3342" y="567"/>
                    <a:pt x="2533" y="980"/>
                    <a:pt x="2093" y="1599"/>
                  </a:cubicBezTo>
                  <a:cubicBezTo>
                    <a:pt x="1652" y="2218"/>
                    <a:pt x="1578" y="3043"/>
                    <a:pt x="1689" y="3662"/>
                  </a:cubicBezTo>
                  <a:cubicBezTo>
                    <a:pt x="1799" y="4282"/>
                    <a:pt x="2093" y="4694"/>
                    <a:pt x="2607" y="4969"/>
                  </a:cubicBezTo>
                  <a:cubicBezTo>
                    <a:pt x="3121" y="5245"/>
                    <a:pt x="3856" y="5382"/>
                    <a:pt x="4407" y="5382"/>
                  </a:cubicBezTo>
                  <a:cubicBezTo>
                    <a:pt x="4958" y="5382"/>
                    <a:pt x="5325" y="5245"/>
                    <a:pt x="5472" y="4832"/>
                  </a:cubicBezTo>
                  <a:cubicBezTo>
                    <a:pt x="5619" y="4419"/>
                    <a:pt x="5546" y="3731"/>
                    <a:pt x="5252" y="3181"/>
                  </a:cubicBezTo>
                  <a:cubicBezTo>
                    <a:pt x="4958" y="2631"/>
                    <a:pt x="4444" y="2218"/>
                    <a:pt x="4333" y="2355"/>
                  </a:cubicBezTo>
                  <a:cubicBezTo>
                    <a:pt x="4223" y="2493"/>
                    <a:pt x="4517" y="3181"/>
                    <a:pt x="4884" y="5176"/>
                  </a:cubicBezTo>
                  <a:cubicBezTo>
                    <a:pt x="5252" y="7171"/>
                    <a:pt x="5693" y="10473"/>
                    <a:pt x="5803" y="13224"/>
                  </a:cubicBezTo>
                  <a:cubicBezTo>
                    <a:pt x="5913" y="15976"/>
                    <a:pt x="5693" y="18177"/>
                    <a:pt x="5215" y="19553"/>
                  </a:cubicBezTo>
                  <a:cubicBezTo>
                    <a:pt x="4738" y="20929"/>
                    <a:pt x="4003" y="21479"/>
                    <a:pt x="3158" y="21341"/>
                  </a:cubicBezTo>
                  <a:cubicBezTo>
                    <a:pt x="2313" y="21204"/>
                    <a:pt x="1358" y="20378"/>
                    <a:pt x="807" y="19553"/>
                  </a:cubicBezTo>
                  <a:cubicBezTo>
                    <a:pt x="256" y="18727"/>
                    <a:pt x="109" y="17902"/>
                    <a:pt x="35" y="17145"/>
                  </a:cubicBezTo>
                  <a:cubicBezTo>
                    <a:pt x="-38" y="16389"/>
                    <a:pt x="-38" y="15701"/>
                    <a:pt x="440" y="14806"/>
                  </a:cubicBezTo>
                  <a:cubicBezTo>
                    <a:pt x="917" y="13912"/>
                    <a:pt x="1872" y="12811"/>
                    <a:pt x="3452" y="11367"/>
                  </a:cubicBezTo>
                  <a:cubicBezTo>
                    <a:pt x="5031" y="9922"/>
                    <a:pt x="7235" y="8134"/>
                    <a:pt x="8778" y="6827"/>
                  </a:cubicBezTo>
                  <a:cubicBezTo>
                    <a:pt x="10321" y="5520"/>
                    <a:pt x="11203" y="4694"/>
                    <a:pt x="11644" y="3938"/>
                  </a:cubicBezTo>
                  <a:cubicBezTo>
                    <a:pt x="12084" y="3181"/>
                    <a:pt x="12084" y="2493"/>
                    <a:pt x="11864" y="2012"/>
                  </a:cubicBezTo>
                  <a:cubicBezTo>
                    <a:pt x="11644" y="1530"/>
                    <a:pt x="11203" y="1255"/>
                    <a:pt x="10762" y="980"/>
                  </a:cubicBezTo>
                  <a:cubicBezTo>
                    <a:pt x="10321" y="704"/>
                    <a:pt x="9880" y="429"/>
                    <a:pt x="9366" y="223"/>
                  </a:cubicBezTo>
                  <a:cubicBezTo>
                    <a:pt x="8852" y="17"/>
                    <a:pt x="8264" y="-121"/>
                    <a:pt x="7970" y="154"/>
                  </a:cubicBezTo>
                  <a:cubicBezTo>
                    <a:pt x="7676" y="429"/>
                    <a:pt x="7676" y="1117"/>
                    <a:pt x="8154" y="2424"/>
                  </a:cubicBezTo>
                  <a:cubicBezTo>
                    <a:pt x="8631" y="3731"/>
                    <a:pt x="9586" y="5657"/>
                    <a:pt x="10615" y="6964"/>
                  </a:cubicBezTo>
                  <a:cubicBezTo>
                    <a:pt x="11644" y="8271"/>
                    <a:pt x="12746" y="8959"/>
                    <a:pt x="13591" y="8890"/>
                  </a:cubicBezTo>
                  <a:cubicBezTo>
                    <a:pt x="14435" y="8822"/>
                    <a:pt x="15023" y="7996"/>
                    <a:pt x="15464" y="7171"/>
                  </a:cubicBezTo>
                  <a:cubicBezTo>
                    <a:pt x="15905" y="6345"/>
                    <a:pt x="16199" y="5520"/>
                    <a:pt x="16456" y="4626"/>
                  </a:cubicBezTo>
                  <a:cubicBezTo>
                    <a:pt x="16713" y="3731"/>
                    <a:pt x="16933" y="2768"/>
                    <a:pt x="17227" y="2355"/>
                  </a:cubicBezTo>
                  <a:cubicBezTo>
                    <a:pt x="17521" y="1943"/>
                    <a:pt x="17889" y="2080"/>
                    <a:pt x="18182" y="3112"/>
                  </a:cubicBezTo>
                  <a:cubicBezTo>
                    <a:pt x="18476" y="4144"/>
                    <a:pt x="18697" y="6070"/>
                    <a:pt x="18880" y="7377"/>
                  </a:cubicBezTo>
                  <a:cubicBezTo>
                    <a:pt x="19064" y="8684"/>
                    <a:pt x="19211" y="9372"/>
                    <a:pt x="19652" y="9647"/>
                  </a:cubicBezTo>
                  <a:cubicBezTo>
                    <a:pt x="20093" y="9922"/>
                    <a:pt x="20827" y="9785"/>
                    <a:pt x="21562" y="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7" name="Line"/>
            <p:cNvSpPr/>
            <p:nvPr/>
          </p:nvSpPr>
          <p:spPr>
            <a:xfrm>
              <a:off x="10854504" y="759613"/>
              <a:ext cx="41514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>
              <a:off x="11861292" y="467292"/>
              <a:ext cx="456551" cy="23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0732" extrusionOk="0">
                  <a:moveTo>
                    <a:pt x="8278" y="4716"/>
                  </a:moveTo>
                  <a:cubicBezTo>
                    <a:pt x="7791" y="3195"/>
                    <a:pt x="7304" y="1674"/>
                    <a:pt x="6248" y="761"/>
                  </a:cubicBezTo>
                  <a:cubicBezTo>
                    <a:pt x="5192" y="-152"/>
                    <a:pt x="3568" y="-456"/>
                    <a:pt x="2350" y="1065"/>
                  </a:cubicBezTo>
                  <a:cubicBezTo>
                    <a:pt x="1132" y="2586"/>
                    <a:pt x="320" y="5933"/>
                    <a:pt x="77" y="9127"/>
                  </a:cubicBezTo>
                  <a:cubicBezTo>
                    <a:pt x="-167" y="12321"/>
                    <a:pt x="158" y="15364"/>
                    <a:pt x="1213" y="17189"/>
                  </a:cubicBezTo>
                  <a:cubicBezTo>
                    <a:pt x="2269" y="19014"/>
                    <a:pt x="4056" y="19623"/>
                    <a:pt x="5761" y="19014"/>
                  </a:cubicBezTo>
                  <a:cubicBezTo>
                    <a:pt x="7466" y="18406"/>
                    <a:pt x="9090" y="16581"/>
                    <a:pt x="10146" y="15059"/>
                  </a:cubicBezTo>
                  <a:cubicBezTo>
                    <a:pt x="11201" y="13538"/>
                    <a:pt x="11689" y="12321"/>
                    <a:pt x="11851" y="10952"/>
                  </a:cubicBezTo>
                  <a:cubicBezTo>
                    <a:pt x="12013" y="9583"/>
                    <a:pt x="11851" y="8062"/>
                    <a:pt x="11445" y="6845"/>
                  </a:cubicBezTo>
                  <a:cubicBezTo>
                    <a:pt x="11039" y="5628"/>
                    <a:pt x="10389" y="4716"/>
                    <a:pt x="9983" y="5172"/>
                  </a:cubicBezTo>
                  <a:cubicBezTo>
                    <a:pt x="9577" y="5629"/>
                    <a:pt x="9415" y="7454"/>
                    <a:pt x="9334" y="9431"/>
                  </a:cubicBezTo>
                  <a:cubicBezTo>
                    <a:pt x="9253" y="11409"/>
                    <a:pt x="9253" y="13538"/>
                    <a:pt x="10633" y="15668"/>
                  </a:cubicBezTo>
                  <a:cubicBezTo>
                    <a:pt x="12013" y="17797"/>
                    <a:pt x="14774" y="19927"/>
                    <a:pt x="16804" y="20536"/>
                  </a:cubicBezTo>
                  <a:cubicBezTo>
                    <a:pt x="18835" y="21144"/>
                    <a:pt x="20134" y="20231"/>
                    <a:pt x="21433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9" name="Line"/>
            <p:cNvSpPr/>
            <p:nvPr/>
          </p:nvSpPr>
          <p:spPr>
            <a:xfrm>
              <a:off x="12940541" y="407520"/>
              <a:ext cx="799129" cy="30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8" extrusionOk="0">
                  <a:moveTo>
                    <a:pt x="0" y="3470"/>
                  </a:moveTo>
                  <a:cubicBezTo>
                    <a:pt x="468" y="3705"/>
                    <a:pt x="935" y="3939"/>
                    <a:pt x="1449" y="5583"/>
                  </a:cubicBezTo>
                  <a:cubicBezTo>
                    <a:pt x="1964" y="7226"/>
                    <a:pt x="2525" y="10278"/>
                    <a:pt x="2945" y="12509"/>
                  </a:cubicBezTo>
                  <a:cubicBezTo>
                    <a:pt x="3366" y="14739"/>
                    <a:pt x="3647" y="16148"/>
                    <a:pt x="3974" y="17205"/>
                  </a:cubicBezTo>
                  <a:cubicBezTo>
                    <a:pt x="4301" y="18261"/>
                    <a:pt x="4675" y="18965"/>
                    <a:pt x="5049" y="18965"/>
                  </a:cubicBezTo>
                  <a:cubicBezTo>
                    <a:pt x="5423" y="18965"/>
                    <a:pt x="5797" y="18261"/>
                    <a:pt x="6125" y="16735"/>
                  </a:cubicBezTo>
                  <a:cubicBezTo>
                    <a:pt x="6452" y="15209"/>
                    <a:pt x="6732" y="12861"/>
                    <a:pt x="6919" y="11100"/>
                  </a:cubicBezTo>
                  <a:cubicBezTo>
                    <a:pt x="7106" y="9339"/>
                    <a:pt x="7200" y="8165"/>
                    <a:pt x="7247" y="6991"/>
                  </a:cubicBezTo>
                  <a:cubicBezTo>
                    <a:pt x="7293" y="5818"/>
                    <a:pt x="7293" y="4644"/>
                    <a:pt x="7574" y="4291"/>
                  </a:cubicBezTo>
                  <a:cubicBezTo>
                    <a:pt x="7855" y="3939"/>
                    <a:pt x="8416" y="4409"/>
                    <a:pt x="9491" y="5231"/>
                  </a:cubicBezTo>
                  <a:cubicBezTo>
                    <a:pt x="10566" y="6052"/>
                    <a:pt x="12156" y="7226"/>
                    <a:pt x="13231" y="7813"/>
                  </a:cubicBezTo>
                  <a:cubicBezTo>
                    <a:pt x="14306" y="8400"/>
                    <a:pt x="14868" y="8400"/>
                    <a:pt x="15382" y="8165"/>
                  </a:cubicBezTo>
                  <a:cubicBezTo>
                    <a:pt x="15896" y="7931"/>
                    <a:pt x="16364" y="7461"/>
                    <a:pt x="16551" y="6522"/>
                  </a:cubicBezTo>
                  <a:cubicBezTo>
                    <a:pt x="16738" y="5583"/>
                    <a:pt x="16644" y="4174"/>
                    <a:pt x="16410" y="3118"/>
                  </a:cubicBezTo>
                  <a:cubicBezTo>
                    <a:pt x="16177" y="2061"/>
                    <a:pt x="15803" y="1357"/>
                    <a:pt x="15382" y="887"/>
                  </a:cubicBezTo>
                  <a:cubicBezTo>
                    <a:pt x="14961" y="418"/>
                    <a:pt x="14494" y="183"/>
                    <a:pt x="14026" y="65"/>
                  </a:cubicBezTo>
                  <a:cubicBezTo>
                    <a:pt x="13558" y="-52"/>
                    <a:pt x="13091" y="-52"/>
                    <a:pt x="12717" y="418"/>
                  </a:cubicBezTo>
                  <a:cubicBezTo>
                    <a:pt x="12343" y="887"/>
                    <a:pt x="12062" y="1826"/>
                    <a:pt x="11922" y="3822"/>
                  </a:cubicBezTo>
                  <a:cubicBezTo>
                    <a:pt x="11782" y="5818"/>
                    <a:pt x="11782" y="8870"/>
                    <a:pt x="12483" y="12157"/>
                  </a:cubicBezTo>
                  <a:cubicBezTo>
                    <a:pt x="13184" y="15444"/>
                    <a:pt x="14587" y="18965"/>
                    <a:pt x="16223" y="20257"/>
                  </a:cubicBezTo>
                  <a:cubicBezTo>
                    <a:pt x="17860" y="21548"/>
                    <a:pt x="19730" y="20609"/>
                    <a:pt x="21600" y="196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0" name="Line"/>
            <p:cNvSpPr/>
            <p:nvPr/>
          </p:nvSpPr>
          <p:spPr>
            <a:xfrm>
              <a:off x="13811873" y="492475"/>
              <a:ext cx="301416" cy="16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698" extrusionOk="0">
                  <a:moveTo>
                    <a:pt x="5922" y="10031"/>
                  </a:moveTo>
                  <a:cubicBezTo>
                    <a:pt x="6904" y="8735"/>
                    <a:pt x="7886" y="7439"/>
                    <a:pt x="8009" y="5711"/>
                  </a:cubicBezTo>
                  <a:cubicBezTo>
                    <a:pt x="8131" y="3983"/>
                    <a:pt x="7395" y="1823"/>
                    <a:pt x="6291" y="743"/>
                  </a:cubicBezTo>
                  <a:cubicBezTo>
                    <a:pt x="5186" y="-337"/>
                    <a:pt x="3713" y="-337"/>
                    <a:pt x="2363" y="1391"/>
                  </a:cubicBezTo>
                  <a:cubicBezTo>
                    <a:pt x="1013" y="3119"/>
                    <a:pt x="-214" y="6575"/>
                    <a:pt x="31" y="10247"/>
                  </a:cubicBezTo>
                  <a:cubicBezTo>
                    <a:pt x="277" y="13919"/>
                    <a:pt x="1995" y="17807"/>
                    <a:pt x="5309" y="19535"/>
                  </a:cubicBezTo>
                  <a:cubicBezTo>
                    <a:pt x="8622" y="21263"/>
                    <a:pt x="13531" y="20831"/>
                    <a:pt x="16477" y="19751"/>
                  </a:cubicBezTo>
                  <a:cubicBezTo>
                    <a:pt x="19422" y="18671"/>
                    <a:pt x="20404" y="16943"/>
                    <a:pt x="21386" y="152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1" name="Line"/>
            <p:cNvSpPr/>
            <p:nvPr/>
          </p:nvSpPr>
          <p:spPr>
            <a:xfrm>
              <a:off x="14217935" y="190794"/>
              <a:ext cx="891669" cy="50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170" extrusionOk="0">
                  <a:moveTo>
                    <a:pt x="481" y="7261"/>
                  </a:moveTo>
                  <a:cubicBezTo>
                    <a:pt x="481" y="5821"/>
                    <a:pt x="481" y="4381"/>
                    <a:pt x="398" y="3013"/>
                  </a:cubicBezTo>
                  <a:cubicBezTo>
                    <a:pt x="314" y="1645"/>
                    <a:pt x="146" y="349"/>
                    <a:pt x="63" y="61"/>
                  </a:cubicBezTo>
                  <a:cubicBezTo>
                    <a:pt x="-21" y="-227"/>
                    <a:pt x="-21" y="493"/>
                    <a:pt x="63" y="2365"/>
                  </a:cubicBezTo>
                  <a:cubicBezTo>
                    <a:pt x="146" y="4237"/>
                    <a:pt x="314" y="7261"/>
                    <a:pt x="439" y="9997"/>
                  </a:cubicBezTo>
                  <a:cubicBezTo>
                    <a:pt x="565" y="12733"/>
                    <a:pt x="649" y="15181"/>
                    <a:pt x="858" y="17053"/>
                  </a:cubicBezTo>
                  <a:cubicBezTo>
                    <a:pt x="1067" y="18925"/>
                    <a:pt x="1402" y="20221"/>
                    <a:pt x="1988" y="20797"/>
                  </a:cubicBezTo>
                  <a:cubicBezTo>
                    <a:pt x="2574" y="21373"/>
                    <a:pt x="3412" y="21229"/>
                    <a:pt x="4207" y="20725"/>
                  </a:cubicBezTo>
                  <a:cubicBezTo>
                    <a:pt x="5002" y="20221"/>
                    <a:pt x="5756" y="19357"/>
                    <a:pt x="6258" y="18637"/>
                  </a:cubicBezTo>
                  <a:cubicBezTo>
                    <a:pt x="6760" y="17917"/>
                    <a:pt x="7012" y="17341"/>
                    <a:pt x="6970" y="16837"/>
                  </a:cubicBezTo>
                  <a:cubicBezTo>
                    <a:pt x="6928" y="16333"/>
                    <a:pt x="6593" y="15901"/>
                    <a:pt x="6426" y="16045"/>
                  </a:cubicBezTo>
                  <a:cubicBezTo>
                    <a:pt x="6258" y="16189"/>
                    <a:pt x="6258" y="16909"/>
                    <a:pt x="6342" y="17629"/>
                  </a:cubicBezTo>
                  <a:cubicBezTo>
                    <a:pt x="6426" y="18349"/>
                    <a:pt x="6593" y="19069"/>
                    <a:pt x="6886" y="19573"/>
                  </a:cubicBezTo>
                  <a:cubicBezTo>
                    <a:pt x="7179" y="20077"/>
                    <a:pt x="7598" y="20365"/>
                    <a:pt x="8058" y="20509"/>
                  </a:cubicBezTo>
                  <a:cubicBezTo>
                    <a:pt x="8519" y="20653"/>
                    <a:pt x="9021" y="20653"/>
                    <a:pt x="9481" y="20365"/>
                  </a:cubicBezTo>
                  <a:cubicBezTo>
                    <a:pt x="9942" y="20077"/>
                    <a:pt x="10360" y="19501"/>
                    <a:pt x="10570" y="18853"/>
                  </a:cubicBezTo>
                  <a:cubicBezTo>
                    <a:pt x="10779" y="18205"/>
                    <a:pt x="10779" y="17485"/>
                    <a:pt x="10570" y="16909"/>
                  </a:cubicBezTo>
                  <a:cubicBezTo>
                    <a:pt x="10360" y="16333"/>
                    <a:pt x="9942" y="15901"/>
                    <a:pt x="9481" y="15613"/>
                  </a:cubicBezTo>
                  <a:cubicBezTo>
                    <a:pt x="9021" y="15325"/>
                    <a:pt x="8519" y="15181"/>
                    <a:pt x="8058" y="15037"/>
                  </a:cubicBezTo>
                  <a:cubicBezTo>
                    <a:pt x="7598" y="14893"/>
                    <a:pt x="7179" y="14749"/>
                    <a:pt x="7179" y="14749"/>
                  </a:cubicBezTo>
                  <a:cubicBezTo>
                    <a:pt x="7179" y="14749"/>
                    <a:pt x="7598" y="14893"/>
                    <a:pt x="8644" y="14389"/>
                  </a:cubicBezTo>
                  <a:cubicBezTo>
                    <a:pt x="9691" y="13885"/>
                    <a:pt x="11365" y="12733"/>
                    <a:pt x="12412" y="12013"/>
                  </a:cubicBezTo>
                  <a:cubicBezTo>
                    <a:pt x="13458" y="11293"/>
                    <a:pt x="13877" y="11005"/>
                    <a:pt x="14295" y="11005"/>
                  </a:cubicBezTo>
                  <a:cubicBezTo>
                    <a:pt x="14714" y="11005"/>
                    <a:pt x="15132" y="11293"/>
                    <a:pt x="15426" y="12301"/>
                  </a:cubicBezTo>
                  <a:cubicBezTo>
                    <a:pt x="15719" y="13309"/>
                    <a:pt x="15886" y="15037"/>
                    <a:pt x="16012" y="16333"/>
                  </a:cubicBezTo>
                  <a:cubicBezTo>
                    <a:pt x="16137" y="17629"/>
                    <a:pt x="16221" y="18493"/>
                    <a:pt x="16388" y="19213"/>
                  </a:cubicBezTo>
                  <a:cubicBezTo>
                    <a:pt x="16556" y="19933"/>
                    <a:pt x="16807" y="20509"/>
                    <a:pt x="17184" y="20797"/>
                  </a:cubicBezTo>
                  <a:cubicBezTo>
                    <a:pt x="17560" y="21085"/>
                    <a:pt x="18063" y="21085"/>
                    <a:pt x="18816" y="20077"/>
                  </a:cubicBezTo>
                  <a:cubicBezTo>
                    <a:pt x="19570" y="19069"/>
                    <a:pt x="20574" y="17053"/>
                    <a:pt x="21579" y="150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2" name="Line"/>
            <p:cNvSpPr/>
            <p:nvPr/>
          </p:nvSpPr>
          <p:spPr>
            <a:xfrm>
              <a:off x="14092530" y="406752"/>
              <a:ext cx="2594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3" name="Line"/>
            <p:cNvSpPr/>
            <p:nvPr/>
          </p:nvSpPr>
          <p:spPr>
            <a:xfrm>
              <a:off x="15794569" y="396373"/>
              <a:ext cx="415134" cy="28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extrusionOk="0">
                  <a:moveTo>
                    <a:pt x="0" y="3904"/>
                  </a:moveTo>
                  <a:cubicBezTo>
                    <a:pt x="720" y="3123"/>
                    <a:pt x="1440" y="2342"/>
                    <a:pt x="1980" y="2602"/>
                  </a:cubicBezTo>
                  <a:cubicBezTo>
                    <a:pt x="2520" y="2863"/>
                    <a:pt x="2880" y="4164"/>
                    <a:pt x="3330" y="6766"/>
                  </a:cubicBezTo>
                  <a:cubicBezTo>
                    <a:pt x="3780" y="9369"/>
                    <a:pt x="4320" y="13272"/>
                    <a:pt x="5310" y="16135"/>
                  </a:cubicBezTo>
                  <a:cubicBezTo>
                    <a:pt x="6300" y="18998"/>
                    <a:pt x="7740" y="20819"/>
                    <a:pt x="9360" y="21210"/>
                  </a:cubicBezTo>
                  <a:cubicBezTo>
                    <a:pt x="10980" y="21600"/>
                    <a:pt x="12780" y="20559"/>
                    <a:pt x="14040" y="17566"/>
                  </a:cubicBezTo>
                  <a:cubicBezTo>
                    <a:pt x="15300" y="14574"/>
                    <a:pt x="16020" y="9629"/>
                    <a:pt x="16110" y="6636"/>
                  </a:cubicBezTo>
                  <a:cubicBezTo>
                    <a:pt x="16200" y="3643"/>
                    <a:pt x="15660" y="2602"/>
                    <a:pt x="15030" y="1692"/>
                  </a:cubicBezTo>
                  <a:cubicBezTo>
                    <a:pt x="14400" y="781"/>
                    <a:pt x="13680" y="0"/>
                    <a:pt x="14040" y="0"/>
                  </a:cubicBezTo>
                  <a:cubicBezTo>
                    <a:pt x="14400" y="0"/>
                    <a:pt x="15840" y="781"/>
                    <a:pt x="17280" y="1171"/>
                  </a:cubicBezTo>
                  <a:cubicBezTo>
                    <a:pt x="18720" y="1561"/>
                    <a:pt x="20160" y="1561"/>
                    <a:pt x="21600" y="15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4" name="Line"/>
            <p:cNvSpPr/>
            <p:nvPr/>
          </p:nvSpPr>
          <p:spPr>
            <a:xfrm>
              <a:off x="15628517" y="51900"/>
              <a:ext cx="491240" cy="11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extrusionOk="0">
                  <a:moveTo>
                    <a:pt x="0" y="21330"/>
                  </a:moveTo>
                  <a:cubicBezTo>
                    <a:pt x="4107" y="21330"/>
                    <a:pt x="8214" y="21330"/>
                    <a:pt x="11561" y="20695"/>
                  </a:cubicBezTo>
                  <a:cubicBezTo>
                    <a:pt x="14907" y="20059"/>
                    <a:pt x="17493" y="18789"/>
                    <a:pt x="19166" y="17836"/>
                  </a:cubicBezTo>
                  <a:cubicBezTo>
                    <a:pt x="20839" y="16883"/>
                    <a:pt x="21600" y="16248"/>
                    <a:pt x="21600" y="15612"/>
                  </a:cubicBezTo>
                  <a:cubicBezTo>
                    <a:pt x="21600" y="14977"/>
                    <a:pt x="20839" y="14342"/>
                    <a:pt x="19699" y="12436"/>
                  </a:cubicBezTo>
                  <a:cubicBezTo>
                    <a:pt x="18558" y="10530"/>
                    <a:pt x="17037" y="7354"/>
                    <a:pt x="15972" y="4812"/>
                  </a:cubicBezTo>
                  <a:cubicBezTo>
                    <a:pt x="14907" y="2271"/>
                    <a:pt x="14299" y="365"/>
                    <a:pt x="14375" y="48"/>
                  </a:cubicBezTo>
                  <a:cubicBezTo>
                    <a:pt x="14451" y="-270"/>
                    <a:pt x="15211" y="1001"/>
                    <a:pt x="16504" y="3859"/>
                  </a:cubicBezTo>
                  <a:cubicBezTo>
                    <a:pt x="17797" y="6718"/>
                    <a:pt x="19623" y="11165"/>
                    <a:pt x="21448" y="156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5" name="Line"/>
            <p:cNvSpPr/>
            <p:nvPr/>
          </p:nvSpPr>
          <p:spPr>
            <a:xfrm>
              <a:off x="16988074" y="396373"/>
              <a:ext cx="529294" cy="23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extrusionOk="0">
                  <a:moveTo>
                    <a:pt x="847" y="0"/>
                  </a:moveTo>
                  <a:cubicBezTo>
                    <a:pt x="424" y="5246"/>
                    <a:pt x="0" y="10491"/>
                    <a:pt x="0" y="13886"/>
                  </a:cubicBezTo>
                  <a:cubicBezTo>
                    <a:pt x="0" y="17280"/>
                    <a:pt x="424" y="18823"/>
                    <a:pt x="988" y="19594"/>
                  </a:cubicBezTo>
                  <a:cubicBezTo>
                    <a:pt x="1553" y="20366"/>
                    <a:pt x="2259" y="20366"/>
                    <a:pt x="3247" y="18206"/>
                  </a:cubicBezTo>
                  <a:cubicBezTo>
                    <a:pt x="4235" y="16046"/>
                    <a:pt x="5506" y="11726"/>
                    <a:pt x="6494" y="8331"/>
                  </a:cubicBezTo>
                  <a:cubicBezTo>
                    <a:pt x="7482" y="4937"/>
                    <a:pt x="8188" y="2469"/>
                    <a:pt x="8541" y="2006"/>
                  </a:cubicBezTo>
                  <a:cubicBezTo>
                    <a:pt x="8894" y="1543"/>
                    <a:pt x="8894" y="3086"/>
                    <a:pt x="8965" y="5709"/>
                  </a:cubicBezTo>
                  <a:cubicBezTo>
                    <a:pt x="9035" y="8331"/>
                    <a:pt x="9176" y="12034"/>
                    <a:pt x="9247" y="14811"/>
                  </a:cubicBezTo>
                  <a:cubicBezTo>
                    <a:pt x="9318" y="17589"/>
                    <a:pt x="9318" y="19440"/>
                    <a:pt x="9459" y="19594"/>
                  </a:cubicBezTo>
                  <a:cubicBezTo>
                    <a:pt x="9600" y="19749"/>
                    <a:pt x="9882" y="18206"/>
                    <a:pt x="10376" y="16046"/>
                  </a:cubicBezTo>
                  <a:cubicBezTo>
                    <a:pt x="10871" y="13886"/>
                    <a:pt x="11576" y="11109"/>
                    <a:pt x="12353" y="8949"/>
                  </a:cubicBezTo>
                  <a:cubicBezTo>
                    <a:pt x="13129" y="6789"/>
                    <a:pt x="13976" y="5246"/>
                    <a:pt x="14400" y="5400"/>
                  </a:cubicBezTo>
                  <a:cubicBezTo>
                    <a:pt x="14823" y="5554"/>
                    <a:pt x="14823" y="7406"/>
                    <a:pt x="14823" y="9103"/>
                  </a:cubicBezTo>
                  <a:cubicBezTo>
                    <a:pt x="14823" y="10800"/>
                    <a:pt x="14823" y="12343"/>
                    <a:pt x="14823" y="13886"/>
                  </a:cubicBezTo>
                  <a:cubicBezTo>
                    <a:pt x="14823" y="15429"/>
                    <a:pt x="14823" y="16971"/>
                    <a:pt x="15035" y="18360"/>
                  </a:cubicBezTo>
                  <a:cubicBezTo>
                    <a:pt x="15247" y="19749"/>
                    <a:pt x="15671" y="20983"/>
                    <a:pt x="16235" y="21291"/>
                  </a:cubicBezTo>
                  <a:cubicBezTo>
                    <a:pt x="16800" y="21600"/>
                    <a:pt x="17506" y="20983"/>
                    <a:pt x="18423" y="18669"/>
                  </a:cubicBezTo>
                  <a:cubicBezTo>
                    <a:pt x="19341" y="16354"/>
                    <a:pt x="20471" y="12343"/>
                    <a:pt x="21600" y="83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6" name="Shape"/>
            <p:cNvSpPr/>
            <p:nvPr/>
          </p:nvSpPr>
          <p:spPr>
            <a:xfrm>
              <a:off x="17029586" y="140375"/>
              <a:ext cx="41514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7" name="Line"/>
            <p:cNvSpPr/>
            <p:nvPr/>
          </p:nvSpPr>
          <p:spPr>
            <a:xfrm>
              <a:off x="18373115" y="282212"/>
              <a:ext cx="57541" cy="3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extrusionOk="0">
                  <a:moveTo>
                    <a:pt x="2075" y="0"/>
                  </a:moveTo>
                  <a:cubicBezTo>
                    <a:pt x="805" y="6113"/>
                    <a:pt x="-466" y="12226"/>
                    <a:pt x="169" y="16098"/>
                  </a:cubicBezTo>
                  <a:cubicBezTo>
                    <a:pt x="805" y="19970"/>
                    <a:pt x="3346" y="21600"/>
                    <a:pt x="7158" y="21600"/>
                  </a:cubicBezTo>
                  <a:cubicBezTo>
                    <a:pt x="10969" y="21600"/>
                    <a:pt x="16052" y="19970"/>
                    <a:pt x="21134" y="183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8" name="Line"/>
            <p:cNvSpPr/>
            <p:nvPr/>
          </p:nvSpPr>
          <p:spPr>
            <a:xfrm>
              <a:off x="18436049" y="183591"/>
              <a:ext cx="461036" cy="50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261" extrusionOk="0">
                  <a:moveTo>
                    <a:pt x="3087" y="4630"/>
                  </a:moveTo>
                  <a:cubicBezTo>
                    <a:pt x="3087" y="3895"/>
                    <a:pt x="3087" y="3161"/>
                    <a:pt x="3405" y="5512"/>
                  </a:cubicBezTo>
                  <a:cubicBezTo>
                    <a:pt x="3723" y="7863"/>
                    <a:pt x="4358" y="13299"/>
                    <a:pt x="4755" y="16385"/>
                  </a:cubicBezTo>
                  <a:cubicBezTo>
                    <a:pt x="5152" y="19471"/>
                    <a:pt x="5311" y="20206"/>
                    <a:pt x="5231" y="20206"/>
                  </a:cubicBezTo>
                  <a:cubicBezTo>
                    <a:pt x="5152" y="20206"/>
                    <a:pt x="4834" y="19471"/>
                    <a:pt x="3881" y="17634"/>
                  </a:cubicBezTo>
                  <a:cubicBezTo>
                    <a:pt x="2928" y="15797"/>
                    <a:pt x="1340" y="12859"/>
                    <a:pt x="546" y="10654"/>
                  </a:cubicBezTo>
                  <a:cubicBezTo>
                    <a:pt x="-248" y="8450"/>
                    <a:pt x="-248" y="6981"/>
                    <a:pt x="1023" y="5291"/>
                  </a:cubicBezTo>
                  <a:cubicBezTo>
                    <a:pt x="2293" y="3601"/>
                    <a:pt x="4834" y="1691"/>
                    <a:pt x="7058" y="736"/>
                  </a:cubicBezTo>
                  <a:cubicBezTo>
                    <a:pt x="9281" y="-219"/>
                    <a:pt x="11187" y="-219"/>
                    <a:pt x="12617" y="589"/>
                  </a:cubicBezTo>
                  <a:cubicBezTo>
                    <a:pt x="14046" y="1397"/>
                    <a:pt x="14999" y="3014"/>
                    <a:pt x="15396" y="4189"/>
                  </a:cubicBezTo>
                  <a:cubicBezTo>
                    <a:pt x="15793" y="5365"/>
                    <a:pt x="15634" y="6099"/>
                    <a:pt x="14761" y="6981"/>
                  </a:cubicBezTo>
                  <a:cubicBezTo>
                    <a:pt x="13887" y="7863"/>
                    <a:pt x="12299" y="8891"/>
                    <a:pt x="10631" y="9552"/>
                  </a:cubicBezTo>
                  <a:cubicBezTo>
                    <a:pt x="8964" y="10214"/>
                    <a:pt x="7217" y="10508"/>
                    <a:pt x="6026" y="10434"/>
                  </a:cubicBezTo>
                  <a:cubicBezTo>
                    <a:pt x="4834" y="10361"/>
                    <a:pt x="4199" y="9920"/>
                    <a:pt x="4279" y="9699"/>
                  </a:cubicBezTo>
                  <a:cubicBezTo>
                    <a:pt x="4358" y="9479"/>
                    <a:pt x="5152" y="9479"/>
                    <a:pt x="6502" y="10214"/>
                  </a:cubicBezTo>
                  <a:cubicBezTo>
                    <a:pt x="7852" y="10948"/>
                    <a:pt x="9758" y="12418"/>
                    <a:pt x="11902" y="14254"/>
                  </a:cubicBezTo>
                  <a:cubicBezTo>
                    <a:pt x="14046" y="16091"/>
                    <a:pt x="16429" y="18295"/>
                    <a:pt x="18096" y="19618"/>
                  </a:cubicBezTo>
                  <a:cubicBezTo>
                    <a:pt x="19764" y="20940"/>
                    <a:pt x="20717" y="21381"/>
                    <a:pt x="21034" y="21234"/>
                  </a:cubicBezTo>
                  <a:cubicBezTo>
                    <a:pt x="21352" y="21087"/>
                    <a:pt x="21034" y="20352"/>
                    <a:pt x="20717" y="196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9" name="Line"/>
            <p:cNvSpPr/>
            <p:nvPr/>
          </p:nvSpPr>
          <p:spPr>
            <a:xfrm>
              <a:off x="18949570" y="0"/>
              <a:ext cx="425510" cy="15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4" extrusionOk="0">
                  <a:moveTo>
                    <a:pt x="0" y="1610"/>
                  </a:moveTo>
                  <a:cubicBezTo>
                    <a:pt x="878" y="710"/>
                    <a:pt x="1756" y="-190"/>
                    <a:pt x="2546" y="35"/>
                  </a:cubicBezTo>
                  <a:cubicBezTo>
                    <a:pt x="3337" y="260"/>
                    <a:pt x="4039" y="1610"/>
                    <a:pt x="4478" y="3410"/>
                  </a:cubicBezTo>
                  <a:cubicBezTo>
                    <a:pt x="4917" y="5210"/>
                    <a:pt x="5093" y="7460"/>
                    <a:pt x="5180" y="10610"/>
                  </a:cubicBezTo>
                  <a:cubicBezTo>
                    <a:pt x="5268" y="13760"/>
                    <a:pt x="5268" y="17810"/>
                    <a:pt x="5180" y="18710"/>
                  </a:cubicBezTo>
                  <a:cubicBezTo>
                    <a:pt x="5093" y="19610"/>
                    <a:pt x="4917" y="17360"/>
                    <a:pt x="5093" y="15335"/>
                  </a:cubicBezTo>
                  <a:cubicBezTo>
                    <a:pt x="5268" y="13310"/>
                    <a:pt x="5795" y="11510"/>
                    <a:pt x="6410" y="9935"/>
                  </a:cubicBezTo>
                  <a:cubicBezTo>
                    <a:pt x="7024" y="8360"/>
                    <a:pt x="7727" y="7010"/>
                    <a:pt x="8517" y="6560"/>
                  </a:cubicBezTo>
                  <a:cubicBezTo>
                    <a:pt x="9307" y="6110"/>
                    <a:pt x="10185" y="6560"/>
                    <a:pt x="10800" y="9035"/>
                  </a:cubicBezTo>
                  <a:cubicBezTo>
                    <a:pt x="11415" y="11510"/>
                    <a:pt x="11766" y="16010"/>
                    <a:pt x="12380" y="18485"/>
                  </a:cubicBezTo>
                  <a:cubicBezTo>
                    <a:pt x="12995" y="20960"/>
                    <a:pt x="13873" y="21410"/>
                    <a:pt x="15454" y="19835"/>
                  </a:cubicBezTo>
                  <a:cubicBezTo>
                    <a:pt x="17034" y="18260"/>
                    <a:pt x="19317" y="14660"/>
                    <a:pt x="21600" y="110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0" name="Line"/>
            <p:cNvSpPr/>
            <p:nvPr/>
          </p:nvSpPr>
          <p:spPr>
            <a:xfrm>
              <a:off x="20015725" y="365238"/>
              <a:ext cx="413158" cy="301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0938" extrusionOk="0">
                  <a:moveTo>
                    <a:pt x="2823" y="0"/>
                  </a:moveTo>
                  <a:cubicBezTo>
                    <a:pt x="1573" y="2880"/>
                    <a:pt x="324" y="5760"/>
                    <a:pt x="56" y="9120"/>
                  </a:cubicBezTo>
                  <a:cubicBezTo>
                    <a:pt x="-212" y="12480"/>
                    <a:pt x="502" y="16320"/>
                    <a:pt x="1841" y="18600"/>
                  </a:cubicBezTo>
                  <a:cubicBezTo>
                    <a:pt x="3180" y="20880"/>
                    <a:pt x="5143" y="21600"/>
                    <a:pt x="7018" y="20280"/>
                  </a:cubicBezTo>
                  <a:cubicBezTo>
                    <a:pt x="8892" y="18960"/>
                    <a:pt x="10677" y="15600"/>
                    <a:pt x="11748" y="12600"/>
                  </a:cubicBezTo>
                  <a:cubicBezTo>
                    <a:pt x="12819" y="9600"/>
                    <a:pt x="13176" y="6960"/>
                    <a:pt x="13176" y="5040"/>
                  </a:cubicBezTo>
                  <a:cubicBezTo>
                    <a:pt x="13176" y="3120"/>
                    <a:pt x="12819" y="1920"/>
                    <a:pt x="13087" y="1440"/>
                  </a:cubicBezTo>
                  <a:cubicBezTo>
                    <a:pt x="13355" y="960"/>
                    <a:pt x="14248" y="1200"/>
                    <a:pt x="15586" y="3120"/>
                  </a:cubicBezTo>
                  <a:cubicBezTo>
                    <a:pt x="16925" y="5040"/>
                    <a:pt x="18710" y="8640"/>
                    <a:pt x="19781" y="11040"/>
                  </a:cubicBezTo>
                  <a:cubicBezTo>
                    <a:pt x="20852" y="13440"/>
                    <a:pt x="21209" y="14640"/>
                    <a:pt x="21299" y="15960"/>
                  </a:cubicBezTo>
                  <a:cubicBezTo>
                    <a:pt x="21388" y="17280"/>
                    <a:pt x="21209" y="18720"/>
                    <a:pt x="20406" y="19440"/>
                  </a:cubicBezTo>
                  <a:cubicBezTo>
                    <a:pt x="19603" y="20160"/>
                    <a:pt x="18175" y="20160"/>
                    <a:pt x="15943" y="18600"/>
                  </a:cubicBezTo>
                  <a:cubicBezTo>
                    <a:pt x="13712" y="17040"/>
                    <a:pt x="10677" y="13920"/>
                    <a:pt x="7643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1" name="Line"/>
            <p:cNvSpPr/>
            <p:nvPr/>
          </p:nvSpPr>
          <p:spPr>
            <a:xfrm>
              <a:off x="19956264" y="117699"/>
              <a:ext cx="103783" cy="29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extrusionOk="0">
                  <a:moveTo>
                    <a:pt x="0" y="20532"/>
                  </a:moveTo>
                  <a:cubicBezTo>
                    <a:pt x="2160" y="10932"/>
                    <a:pt x="4320" y="1332"/>
                    <a:pt x="7920" y="132"/>
                  </a:cubicBezTo>
                  <a:cubicBezTo>
                    <a:pt x="11520" y="-1068"/>
                    <a:pt x="1656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2" name="Line"/>
            <p:cNvSpPr/>
            <p:nvPr/>
          </p:nvSpPr>
          <p:spPr>
            <a:xfrm>
              <a:off x="21033117" y="399162"/>
              <a:ext cx="1102589" cy="20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140" extrusionOk="0">
                  <a:moveTo>
                    <a:pt x="2479" y="6190"/>
                  </a:moveTo>
                  <a:cubicBezTo>
                    <a:pt x="2344" y="4390"/>
                    <a:pt x="2209" y="2590"/>
                    <a:pt x="1973" y="1510"/>
                  </a:cubicBezTo>
                  <a:cubicBezTo>
                    <a:pt x="1736" y="430"/>
                    <a:pt x="1399" y="70"/>
                    <a:pt x="1061" y="70"/>
                  </a:cubicBezTo>
                  <a:cubicBezTo>
                    <a:pt x="724" y="70"/>
                    <a:pt x="386" y="430"/>
                    <a:pt x="184" y="2410"/>
                  </a:cubicBezTo>
                  <a:cubicBezTo>
                    <a:pt x="-19" y="4390"/>
                    <a:pt x="-86" y="7990"/>
                    <a:pt x="150" y="10870"/>
                  </a:cubicBezTo>
                  <a:cubicBezTo>
                    <a:pt x="387" y="13750"/>
                    <a:pt x="926" y="15910"/>
                    <a:pt x="1365" y="16990"/>
                  </a:cubicBezTo>
                  <a:cubicBezTo>
                    <a:pt x="1804" y="18070"/>
                    <a:pt x="2141" y="18070"/>
                    <a:pt x="2445" y="16450"/>
                  </a:cubicBezTo>
                  <a:cubicBezTo>
                    <a:pt x="2749" y="14830"/>
                    <a:pt x="3019" y="11590"/>
                    <a:pt x="3154" y="8710"/>
                  </a:cubicBezTo>
                  <a:cubicBezTo>
                    <a:pt x="3289" y="5830"/>
                    <a:pt x="3289" y="3310"/>
                    <a:pt x="3289" y="2950"/>
                  </a:cubicBezTo>
                  <a:cubicBezTo>
                    <a:pt x="3289" y="2590"/>
                    <a:pt x="3289" y="4390"/>
                    <a:pt x="3323" y="6190"/>
                  </a:cubicBezTo>
                  <a:cubicBezTo>
                    <a:pt x="3357" y="7990"/>
                    <a:pt x="3424" y="9790"/>
                    <a:pt x="3762" y="11770"/>
                  </a:cubicBezTo>
                  <a:cubicBezTo>
                    <a:pt x="4099" y="13750"/>
                    <a:pt x="4707" y="15910"/>
                    <a:pt x="5584" y="15190"/>
                  </a:cubicBezTo>
                  <a:cubicBezTo>
                    <a:pt x="6462" y="14470"/>
                    <a:pt x="7609" y="10870"/>
                    <a:pt x="8284" y="8170"/>
                  </a:cubicBezTo>
                  <a:cubicBezTo>
                    <a:pt x="8959" y="5470"/>
                    <a:pt x="9162" y="3670"/>
                    <a:pt x="9398" y="2230"/>
                  </a:cubicBezTo>
                  <a:cubicBezTo>
                    <a:pt x="9634" y="790"/>
                    <a:pt x="9904" y="-290"/>
                    <a:pt x="10107" y="70"/>
                  </a:cubicBezTo>
                  <a:cubicBezTo>
                    <a:pt x="10309" y="430"/>
                    <a:pt x="10444" y="2230"/>
                    <a:pt x="10545" y="5110"/>
                  </a:cubicBezTo>
                  <a:cubicBezTo>
                    <a:pt x="10646" y="7990"/>
                    <a:pt x="10714" y="11950"/>
                    <a:pt x="10748" y="15190"/>
                  </a:cubicBezTo>
                  <a:cubicBezTo>
                    <a:pt x="10782" y="18430"/>
                    <a:pt x="10782" y="20950"/>
                    <a:pt x="10917" y="21130"/>
                  </a:cubicBezTo>
                  <a:cubicBezTo>
                    <a:pt x="11052" y="21310"/>
                    <a:pt x="11321" y="19150"/>
                    <a:pt x="11726" y="16810"/>
                  </a:cubicBezTo>
                  <a:cubicBezTo>
                    <a:pt x="12132" y="14470"/>
                    <a:pt x="12672" y="11950"/>
                    <a:pt x="13077" y="10150"/>
                  </a:cubicBezTo>
                  <a:cubicBezTo>
                    <a:pt x="13482" y="8350"/>
                    <a:pt x="13752" y="7270"/>
                    <a:pt x="14055" y="6730"/>
                  </a:cubicBezTo>
                  <a:cubicBezTo>
                    <a:pt x="14359" y="6190"/>
                    <a:pt x="14696" y="6190"/>
                    <a:pt x="14966" y="6910"/>
                  </a:cubicBezTo>
                  <a:cubicBezTo>
                    <a:pt x="15236" y="7630"/>
                    <a:pt x="15439" y="9070"/>
                    <a:pt x="16080" y="10690"/>
                  </a:cubicBezTo>
                  <a:cubicBezTo>
                    <a:pt x="16721" y="12310"/>
                    <a:pt x="17802" y="14110"/>
                    <a:pt x="18780" y="14290"/>
                  </a:cubicBezTo>
                  <a:cubicBezTo>
                    <a:pt x="19759" y="14470"/>
                    <a:pt x="20637" y="13030"/>
                    <a:pt x="21514" y="11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3" name="Line"/>
            <p:cNvSpPr/>
            <p:nvPr/>
          </p:nvSpPr>
          <p:spPr>
            <a:xfrm>
              <a:off x="70167" y="1545614"/>
              <a:ext cx="582479" cy="23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790" extrusionOk="0">
                  <a:moveTo>
                    <a:pt x="5002" y="4805"/>
                  </a:moveTo>
                  <a:cubicBezTo>
                    <a:pt x="5257" y="3284"/>
                    <a:pt x="5511" y="1763"/>
                    <a:pt x="5257" y="1154"/>
                  </a:cubicBezTo>
                  <a:cubicBezTo>
                    <a:pt x="5002" y="546"/>
                    <a:pt x="4240" y="850"/>
                    <a:pt x="3287" y="2219"/>
                  </a:cubicBezTo>
                  <a:cubicBezTo>
                    <a:pt x="2334" y="3588"/>
                    <a:pt x="1191" y="6022"/>
                    <a:pt x="555" y="8912"/>
                  </a:cubicBezTo>
                  <a:cubicBezTo>
                    <a:pt x="-80" y="11802"/>
                    <a:pt x="-207" y="15149"/>
                    <a:pt x="365" y="17430"/>
                  </a:cubicBezTo>
                  <a:cubicBezTo>
                    <a:pt x="937" y="19712"/>
                    <a:pt x="2207" y="20929"/>
                    <a:pt x="3795" y="20777"/>
                  </a:cubicBezTo>
                  <a:cubicBezTo>
                    <a:pt x="5384" y="20625"/>
                    <a:pt x="7289" y="19104"/>
                    <a:pt x="8052" y="16822"/>
                  </a:cubicBezTo>
                  <a:cubicBezTo>
                    <a:pt x="8814" y="14540"/>
                    <a:pt x="8433" y="11498"/>
                    <a:pt x="7925" y="9521"/>
                  </a:cubicBezTo>
                  <a:cubicBezTo>
                    <a:pt x="7417" y="7543"/>
                    <a:pt x="6781" y="6630"/>
                    <a:pt x="6146" y="5870"/>
                  </a:cubicBezTo>
                  <a:cubicBezTo>
                    <a:pt x="5511" y="5109"/>
                    <a:pt x="4875" y="4501"/>
                    <a:pt x="4875" y="3740"/>
                  </a:cubicBezTo>
                  <a:cubicBezTo>
                    <a:pt x="4875" y="2980"/>
                    <a:pt x="5511" y="2067"/>
                    <a:pt x="6908" y="1154"/>
                  </a:cubicBezTo>
                  <a:cubicBezTo>
                    <a:pt x="8306" y="242"/>
                    <a:pt x="10466" y="-671"/>
                    <a:pt x="11737" y="698"/>
                  </a:cubicBezTo>
                  <a:cubicBezTo>
                    <a:pt x="13007" y="2067"/>
                    <a:pt x="13388" y="5718"/>
                    <a:pt x="14024" y="9216"/>
                  </a:cubicBezTo>
                  <a:cubicBezTo>
                    <a:pt x="14659" y="12715"/>
                    <a:pt x="15548" y="16061"/>
                    <a:pt x="16501" y="17735"/>
                  </a:cubicBezTo>
                  <a:cubicBezTo>
                    <a:pt x="17454" y="19408"/>
                    <a:pt x="18471" y="19408"/>
                    <a:pt x="19297" y="17583"/>
                  </a:cubicBezTo>
                  <a:cubicBezTo>
                    <a:pt x="20122" y="15757"/>
                    <a:pt x="20758" y="12106"/>
                    <a:pt x="21393" y="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4" name="Line"/>
            <p:cNvSpPr/>
            <p:nvPr/>
          </p:nvSpPr>
          <p:spPr>
            <a:xfrm>
              <a:off x="794653" y="1123666"/>
              <a:ext cx="1207170" cy="63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239" extrusionOk="0">
                  <a:moveTo>
                    <a:pt x="2836" y="16259"/>
                  </a:moveTo>
                  <a:cubicBezTo>
                    <a:pt x="2897" y="15682"/>
                    <a:pt x="2959" y="15104"/>
                    <a:pt x="2805" y="14815"/>
                  </a:cubicBezTo>
                  <a:cubicBezTo>
                    <a:pt x="2650" y="14527"/>
                    <a:pt x="2280" y="14527"/>
                    <a:pt x="1786" y="14815"/>
                  </a:cubicBezTo>
                  <a:cubicBezTo>
                    <a:pt x="1293" y="15104"/>
                    <a:pt x="676" y="15682"/>
                    <a:pt x="336" y="16259"/>
                  </a:cubicBezTo>
                  <a:cubicBezTo>
                    <a:pt x="-3" y="16837"/>
                    <a:pt x="-65" y="17414"/>
                    <a:pt x="58" y="17818"/>
                  </a:cubicBezTo>
                  <a:cubicBezTo>
                    <a:pt x="182" y="18223"/>
                    <a:pt x="490" y="18454"/>
                    <a:pt x="984" y="18569"/>
                  </a:cubicBezTo>
                  <a:cubicBezTo>
                    <a:pt x="1478" y="18685"/>
                    <a:pt x="2157" y="18685"/>
                    <a:pt x="2681" y="18050"/>
                  </a:cubicBezTo>
                  <a:cubicBezTo>
                    <a:pt x="3206" y="17414"/>
                    <a:pt x="3576" y="16144"/>
                    <a:pt x="3730" y="13833"/>
                  </a:cubicBezTo>
                  <a:cubicBezTo>
                    <a:pt x="3885" y="11523"/>
                    <a:pt x="3823" y="8174"/>
                    <a:pt x="3730" y="5863"/>
                  </a:cubicBezTo>
                  <a:cubicBezTo>
                    <a:pt x="3638" y="3553"/>
                    <a:pt x="3514" y="2283"/>
                    <a:pt x="3360" y="1359"/>
                  </a:cubicBezTo>
                  <a:cubicBezTo>
                    <a:pt x="3206" y="435"/>
                    <a:pt x="3021" y="-143"/>
                    <a:pt x="2990" y="30"/>
                  </a:cubicBezTo>
                  <a:cubicBezTo>
                    <a:pt x="2959" y="204"/>
                    <a:pt x="3082" y="1128"/>
                    <a:pt x="3329" y="3727"/>
                  </a:cubicBezTo>
                  <a:cubicBezTo>
                    <a:pt x="3576" y="6325"/>
                    <a:pt x="3946" y="10599"/>
                    <a:pt x="4317" y="13718"/>
                  </a:cubicBezTo>
                  <a:cubicBezTo>
                    <a:pt x="4687" y="16837"/>
                    <a:pt x="5057" y="18800"/>
                    <a:pt x="5582" y="19955"/>
                  </a:cubicBezTo>
                  <a:cubicBezTo>
                    <a:pt x="6106" y="21110"/>
                    <a:pt x="6785" y="21457"/>
                    <a:pt x="7618" y="21110"/>
                  </a:cubicBezTo>
                  <a:cubicBezTo>
                    <a:pt x="8452" y="20764"/>
                    <a:pt x="9439" y="19724"/>
                    <a:pt x="10056" y="18800"/>
                  </a:cubicBezTo>
                  <a:cubicBezTo>
                    <a:pt x="10673" y="17876"/>
                    <a:pt x="10920" y="17068"/>
                    <a:pt x="11105" y="16317"/>
                  </a:cubicBezTo>
                  <a:cubicBezTo>
                    <a:pt x="11290" y="15566"/>
                    <a:pt x="11414" y="14873"/>
                    <a:pt x="11352" y="14353"/>
                  </a:cubicBezTo>
                  <a:cubicBezTo>
                    <a:pt x="11290" y="13833"/>
                    <a:pt x="11044" y="13487"/>
                    <a:pt x="10766" y="13256"/>
                  </a:cubicBezTo>
                  <a:cubicBezTo>
                    <a:pt x="10488" y="13025"/>
                    <a:pt x="10180" y="12909"/>
                    <a:pt x="9871" y="12967"/>
                  </a:cubicBezTo>
                  <a:cubicBezTo>
                    <a:pt x="9562" y="13025"/>
                    <a:pt x="9254" y="13256"/>
                    <a:pt x="9100" y="13660"/>
                  </a:cubicBezTo>
                  <a:cubicBezTo>
                    <a:pt x="8945" y="14064"/>
                    <a:pt x="8945" y="14642"/>
                    <a:pt x="9038" y="15508"/>
                  </a:cubicBezTo>
                  <a:cubicBezTo>
                    <a:pt x="9130" y="16375"/>
                    <a:pt x="9316" y="17530"/>
                    <a:pt x="9871" y="18512"/>
                  </a:cubicBezTo>
                  <a:cubicBezTo>
                    <a:pt x="10426" y="19493"/>
                    <a:pt x="11352" y="20302"/>
                    <a:pt x="12247" y="20360"/>
                  </a:cubicBezTo>
                  <a:cubicBezTo>
                    <a:pt x="13142" y="20417"/>
                    <a:pt x="14006" y="19724"/>
                    <a:pt x="14530" y="19147"/>
                  </a:cubicBezTo>
                  <a:cubicBezTo>
                    <a:pt x="15055" y="18569"/>
                    <a:pt x="15240" y="18107"/>
                    <a:pt x="15425" y="17530"/>
                  </a:cubicBezTo>
                  <a:cubicBezTo>
                    <a:pt x="15610" y="16952"/>
                    <a:pt x="15796" y="16259"/>
                    <a:pt x="16042" y="15913"/>
                  </a:cubicBezTo>
                  <a:cubicBezTo>
                    <a:pt x="16289" y="15566"/>
                    <a:pt x="16598" y="15566"/>
                    <a:pt x="16845" y="15913"/>
                  </a:cubicBezTo>
                  <a:cubicBezTo>
                    <a:pt x="17092" y="16259"/>
                    <a:pt x="17277" y="16952"/>
                    <a:pt x="17740" y="17530"/>
                  </a:cubicBezTo>
                  <a:cubicBezTo>
                    <a:pt x="18202" y="18107"/>
                    <a:pt x="18943" y="18569"/>
                    <a:pt x="19622" y="18223"/>
                  </a:cubicBezTo>
                  <a:cubicBezTo>
                    <a:pt x="20301" y="17876"/>
                    <a:pt x="20918" y="16721"/>
                    <a:pt x="21535" y="15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5" name="Line"/>
            <p:cNvSpPr/>
            <p:nvPr/>
          </p:nvSpPr>
          <p:spPr>
            <a:xfrm>
              <a:off x="2904733" y="1558519"/>
              <a:ext cx="653834" cy="31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2" extrusionOk="0">
                  <a:moveTo>
                    <a:pt x="0" y="6285"/>
                  </a:moveTo>
                  <a:cubicBezTo>
                    <a:pt x="686" y="4195"/>
                    <a:pt x="1371" y="2105"/>
                    <a:pt x="2057" y="944"/>
                  </a:cubicBezTo>
                  <a:cubicBezTo>
                    <a:pt x="2743" y="-218"/>
                    <a:pt x="3429" y="-450"/>
                    <a:pt x="4114" y="1060"/>
                  </a:cubicBezTo>
                  <a:cubicBezTo>
                    <a:pt x="4800" y="2569"/>
                    <a:pt x="5486" y="5821"/>
                    <a:pt x="5886" y="8956"/>
                  </a:cubicBezTo>
                  <a:cubicBezTo>
                    <a:pt x="6286" y="12092"/>
                    <a:pt x="6400" y="15111"/>
                    <a:pt x="6514" y="17318"/>
                  </a:cubicBezTo>
                  <a:cubicBezTo>
                    <a:pt x="6629" y="19524"/>
                    <a:pt x="6743" y="20918"/>
                    <a:pt x="6857" y="21034"/>
                  </a:cubicBezTo>
                  <a:cubicBezTo>
                    <a:pt x="6971" y="21150"/>
                    <a:pt x="7086" y="19989"/>
                    <a:pt x="7771" y="17202"/>
                  </a:cubicBezTo>
                  <a:cubicBezTo>
                    <a:pt x="8457" y="14415"/>
                    <a:pt x="9714" y="10002"/>
                    <a:pt x="10571" y="7331"/>
                  </a:cubicBezTo>
                  <a:cubicBezTo>
                    <a:pt x="11429" y="4660"/>
                    <a:pt x="11886" y="3731"/>
                    <a:pt x="12343" y="2918"/>
                  </a:cubicBezTo>
                  <a:cubicBezTo>
                    <a:pt x="12800" y="2105"/>
                    <a:pt x="13257" y="1408"/>
                    <a:pt x="13543" y="1640"/>
                  </a:cubicBezTo>
                  <a:cubicBezTo>
                    <a:pt x="13829" y="1873"/>
                    <a:pt x="13943" y="3034"/>
                    <a:pt x="14000" y="5589"/>
                  </a:cubicBezTo>
                  <a:cubicBezTo>
                    <a:pt x="14057" y="8144"/>
                    <a:pt x="14057" y="12092"/>
                    <a:pt x="14057" y="14647"/>
                  </a:cubicBezTo>
                  <a:cubicBezTo>
                    <a:pt x="14057" y="17202"/>
                    <a:pt x="14057" y="18363"/>
                    <a:pt x="14343" y="19292"/>
                  </a:cubicBezTo>
                  <a:cubicBezTo>
                    <a:pt x="14629" y="20221"/>
                    <a:pt x="15200" y="20918"/>
                    <a:pt x="16343" y="19989"/>
                  </a:cubicBezTo>
                  <a:cubicBezTo>
                    <a:pt x="17486" y="19060"/>
                    <a:pt x="19200" y="16505"/>
                    <a:pt x="20171" y="14647"/>
                  </a:cubicBezTo>
                  <a:cubicBezTo>
                    <a:pt x="21143" y="12789"/>
                    <a:pt x="21371" y="11627"/>
                    <a:pt x="21600" y="10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6" name="Line"/>
            <p:cNvSpPr/>
            <p:nvPr/>
          </p:nvSpPr>
          <p:spPr>
            <a:xfrm>
              <a:off x="3589701" y="1693659"/>
              <a:ext cx="2594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7" name="Line"/>
            <p:cNvSpPr/>
            <p:nvPr/>
          </p:nvSpPr>
          <p:spPr>
            <a:xfrm>
              <a:off x="4160507" y="1413445"/>
              <a:ext cx="695346" cy="46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0" y="0"/>
                  </a:moveTo>
                  <a:cubicBezTo>
                    <a:pt x="107" y="4160"/>
                    <a:pt x="215" y="8320"/>
                    <a:pt x="376" y="11680"/>
                  </a:cubicBezTo>
                  <a:cubicBezTo>
                    <a:pt x="537" y="15040"/>
                    <a:pt x="752" y="17600"/>
                    <a:pt x="1075" y="19120"/>
                  </a:cubicBezTo>
                  <a:cubicBezTo>
                    <a:pt x="1397" y="20640"/>
                    <a:pt x="1827" y="21120"/>
                    <a:pt x="2310" y="21360"/>
                  </a:cubicBezTo>
                  <a:cubicBezTo>
                    <a:pt x="2794" y="21600"/>
                    <a:pt x="3331" y="21600"/>
                    <a:pt x="4191" y="20880"/>
                  </a:cubicBezTo>
                  <a:cubicBezTo>
                    <a:pt x="5051" y="20160"/>
                    <a:pt x="6233" y="18720"/>
                    <a:pt x="7039" y="17440"/>
                  </a:cubicBezTo>
                  <a:cubicBezTo>
                    <a:pt x="7845" y="16160"/>
                    <a:pt x="8275" y="15040"/>
                    <a:pt x="8490" y="14080"/>
                  </a:cubicBezTo>
                  <a:cubicBezTo>
                    <a:pt x="8704" y="13120"/>
                    <a:pt x="8704" y="12320"/>
                    <a:pt x="8597" y="12320"/>
                  </a:cubicBezTo>
                  <a:cubicBezTo>
                    <a:pt x="8490" y="12320"/>
                    <a:pt x="8275" y="13120"/>
                    <a:pt x="8382" y="14480"/>
                  </a:cubicBezTo>
                  <a:cubicBezTo>
                    <a:pt x="8490" y="15840"/>
                    <a:pt x="8919" y="17760"/>
                    <a:pt x="9403" y="18880"/>
                  </a:cubicBezTo>
                  <a:cubicBezTo>
                    <a:pt x="9887" y="20000"/>
                    <a:pt x="10424" y="20320"/>
                    <a:pt x="10961" y="20320"/>
                  </a:cubicBezTo>
                  <a:cubicBezTo>
                    <a:pt x="11499" y="20320"/>
                    <a:pt x="12036" y="20000"/>
                    <a:pt x="12573" y="19040"/>
                  </a:cubicBezTo>
                  <a:cubicBezTo>
                    <a:pt x="13110" y="18080"/>
                    <a:pt x="13648" y="16480"/>
                    <a:pt x="13916" y="15280"/>
                  </a:cubicBezTo>
                  <a:cubicBezTo>
                    <a:pt x="14185" y="14080"/>
                    <a:pt x="14185" y="13280"/>
                    <a:pt x="14131" y="13280"/>
                  </a:cubicBezTo>
                  <a:cubicBezTo>
                    <a:pt x="14078" y="13280"/>
                    <a:pt x="13970" y="14080"/>
                    <a:pt x="13916" y="14880"/>
                  </a:cubicBezTo>
                  <a:cubicBezTo>
                    <a:pt x="13863" y="15680"/>
                    <a:pt x="13863" y="16480"/>
                    <a:pt x="14561" y="17520"/>
                  </a:cubicBezTo>
                  <a:cubicBezTo>
                    <a:pt x="15260" y="18560"/>
                    <a:pt x="16657" y="19840"/>
                    <a:pt x="17946" y="20240"/>
                  </a:cubicBezTo>
                  <a:cubicBezTo>
                    <a:pt x="19236" y="20640"/>
                    <a:pt x="20418" y="20160"/>
                    <a:pt x="21600" y="19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8" name="Line"/>
            <p:cNvSpPr/>
            <p:nvPr/>
          </p:nvSpPr>
          <p:spPr>
            <a:xfrm>
              <a:off x="4918122" y="1356662"/>
              <a:ext cx="1079343" cy="909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extrusionOk="0">
                  <a:moveTo>
                    <a:pt x="0" y="7940"/>
                  </a:moveTo>
                  <a:cubicBezTo>
                    <a:pt x="69" y="7207"/>
                    <a:pt x="138" y="6473"/>
                    <a:pt x="173" y="6392"/>
                  </a:cubicBezTo>
                  <a:cubicBezTo>
                    <a:pt x="208" y="6310"/>
                    <a:pt x="208" y="6881"/>
                    <a:pt x="277" y="8511"/>
                  </a:cubicBezTo>
                  <a:cubicBezTo>
                    <a:pt x="346" y="10141"/>
                    <a:pt x="485" y="12831"/>
                    <a:pt x="554" y="14991"/>
                  </a:cubicBezTo>
                  <a:cubicBezTo>
                    <a:pt x="623" y="17151"/>
                    <a:pt x="623" y="18781"/>
                    <a:pt x="658" y="19841"/>
                  </a:cubicBezTo>
                  <a:cubicBezTo>
                    <a:pt x="692" y="20900"/>
                    <a:pt x="762" y="21389"/>
                    <a:pt x="796" y="21430"/>
                  </a:cubicBezTo>
                  <a:cubicBezTo>
                    <a:pt x="831" y="21471"/>
                    <a:pt x="831" y="21063"/>
                    <a:pt x="762" y="19474"/>
                  </a:cubicBezTo>
                  <a:cubicBezTo>
                    <a:pt x="692" y="17885"/>
                    <a:pt x="554" y="15113"/>
                    <a:pt x="658" y="13116"/>
                  </a:cubicBezTo>
                  <a:cubicBezTo>
                    <a:pt x="762" y="11119"/>
                    <a:pt x="1108" y="9897"/>
                    <a:pt x="1627" y="9122"/>
                  </a:cubicBezTo>
                  <a:cubicBezTo>
                    <a:pt x="2146" y="8348"/>
                    <a:pt x="2838" y="8022"/>
                    <a:pt x="3358" y="7859"/>
                  </a:cubicBezTo>
                  <a:cubicBezTo>
                    <a:pt x="3877" y="7696"/>
                    <a:pt x="4223" y="7696"/>
                    <a:pt x="4431" y="7940"/>
                  </a:cubicBezTo>
                  <a:cubicBezTo>
                    <a:pt x="4638" y="8185"/>
                    <a:pt x="4708" y="8674"/>
                    <a:pt x="4535" y="9408"/>
                  </a:cubicBezTo>
                  <a:cubicBezTo>
                    <a:pt x="4362" y="10141"/>
                    <a:pt x="3946" y="11119"/>
                    <a:pt x="3600" y="11731"/>
                  </a:cubicBezTo>
                  <a:cubicBezTo>
                    <a:pt x="3254" y="12342"/>
                    <a:pt x="2977" y="12586"/>
                    <a:pt x="2665" y="12749"/>
                  </a:cubicBezTo>
                  <a:cubicBezTo>
                    <a:pt x="2354" y="12913"/>
                    <a:pt x="2008" y="12994"/>
                    <a:pt x="1869" y="12831"/>
                  </a:cubicBezTo>
                  <a:cubicBezTo>
                    <a:pt x="1731" y="12668"/>
                    <a:pt x="1800" y="12260"/>
                    <a:pt x="2458" y="11405"/>
                  </a:cubicBezTo>
                  <a:cubicBezTo>
                    <a:pt x="3115" y="10549"/>
                    <a:pt x="4362" y="9245"/>
                    <a:pt x="5504" y="7737"/>
                  </a:cubicBezTo>
                  <a:cubicBezTo>
                    <a:pt x="6646" y="6229"/>
                    <a:pt x="7685" y="4517"/>
                    <a:pt x="8238" y="3457"/>
                  </a:cubicBezTo>
                  <a:cubicBezTo>
                    <a:pt x="8792" y="2398"/>
                    <a:pt x="8862" y="1990"/>
                    <a:pt x="8827" y="1583"/>
                  </a:cubicBezTo>
                  <a:cubicBezTo>
                    <a:pt x="8792" y="1175"/>
                    <a:pt x="8654" y="768"/>
                    <a:pt x="8412" y="442"/>
                  </a:cubicBezTo>
                  <a:cubicBezTo>
                    <a:pt x="8169" y="116"/>
                    <a:pt x="7823" y="-129"/>
                    <a:pt x="7650" y="75"/>
                  </a:cubicBezTo>
                  <a:cubicBezTo>
                    <a:pt x="7477" y="279"/>
                    <a:pt x="7477" y="931"/>
                    <a:pt x="7477" y="2602"/>
                  </a:cubicBezTo>
                  <a:cubicBezTo>
                    <a:pt x="7477" y="4273"/>
                    <a:pt x="7477" y="6962"/>
                    <a:pt x="7650" y="8715"/>
                  </a:cubicBezTo>
                  <a:cubicBezTo>
                    <a:pt x="7823" y="10467"/>
                    <a:pt x="8169" y="11282"/>
                    <a:pt x="8688" y="11771"/>
                  </a:cubicBezTo>
                  <a:cubicBezTo>
                    <a:pt x="9208" y="12260"/>
                    <a:pt x="9900" y="12423"/>
                    <a:pt x="11077" y="12179"/>
                  </a:cubicBezTo>
                  <a:cubicBezTo>
                    <a:pt x="12254" y="11934"/>
                    <a:pt x="13915" y="11282"/>
                    <a:pt x="14885" y="10793"/>
                  </a:cubicBezTo>
                  <a:cubicBezTo>
                    <a:pt x="15854" y="10304"/>
                    <a:pt x="16131" y="9978"/>
                    <a:pt x="16408" y="9611"/>
                  </a:cubicBezTo>
                  <a:cubicBezTo>
                    <a:pt x="16685" y="9245"/>
                    <a:pt x="16962" y="8837"/>
                    <a:pt x="16996" y="8470"/>
                  </a:cubicBezTo>
                  <a:cubicBezTo>
                    <a:pt x="17031" y="8103"/>
                    <a:pt x="16823" y="7777"/>
                    <a:pt x="16408" y="7574"/>
                  </a:cubicBezTo>
                  <a:cubicBezTo>
                    <a:pt x="15992" y="7370"/>
                    <a:pt x="15369" y="7288"/>
                    <a:pt x="14954" y="7451"/>
                  </a:cubicBezTo>
                  <a:cubicBezTo>
                    <a:pt x="14538" y="7614"/>
                    <a:pt x="14331" y="8022"/>
                    <a:pt x="14400" y="8674"/>
                  </a:cubicBezTo>
                  <a:cubicBezTo>
                    <a:pt x="14469" y="9326"/>
                    <a:pt x="14815" y="10223"/>
                    <a:pt x="16062" y="10916"/>
                  </a:cubicBezTo>
                  <a:cubicBezTo>
                    <a:pt x="17308" y="11608"/>
                    <a:pt x="19454" y="12097"/>
                    <a:pt x="21600" y="12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9" name="Line"/>
            <p:cNvSpPr/>
            <p:nvPr/>
          </p:nvSpPr>
          <p:spPr>
            <a:xfrm>
              <a:off x="4129372" y="1569120"/>
              <a:ext cx="2905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829" y="14400"/>
                    <a:pt x="5657" y="7200"/>
                    <a:pt x="9257" y="3600"/>
                  </a:cubicBezTo>
                  <a:cubicBezTo>
                    <a:pt x="12857" y="0"/>
                    <a:pt x="172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0" name="Line"/>
            <p:cNvSpPr/>
            <p:nvPr/>
          </p:nvSpPr>
          <p:spPr>
            <a:xfrm>
              <a:off x="3070786" y="3631138"/>
              <a:ext cx="425511" cy="29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extrusionOk="0">
                  <a:moveTo>
                    <a:pt x="0" y="6938"/>
                  </a:moveTo>
                  <a:cubicBezTo>
                    <a:pt x="351" y="5697"/>
                    <a:pt x="702" y="4455"/>
                    <a:pt x="1317" y="3338"/>
                  </a:cubicBezTo>
                  <a:cubicBezTo>
                    <a:pt x="1932" y="2221"/>
                    <a:pt x="2810" y="1228"/>
                    <a:pt x="3512" y="1476"/>
                  </a:cubicBezTo>
                  <a:cubicBezTo>
                    <a:pt x="4215" y="1724"/>
                    <a:pt x="4741" y="3214"/>
                    <a:pt x="5356" y="6193"/>
                  </a:cubicBezTo>
                  <a:cubicBezTo>
                    <a:pt x="5971" y="9172"/>
                    <a:pt x="6673" y="13641"/>
                    <a:pt x="7288" y="16497"/>
                  </a:cubicBezTo>
                  <a:cubicBezTo>
                    <a:pt x="7902" y="19352"/>
                    <a:pt x="8429" y="20593"/>
                    <a:pt x="9659" y="20966"/>
                  </a:cubicBezTo>
                  <a:cubicBezTo>
                    <a:pt x="10888" y="21338"/>
                    <a:pt x="12820" y="20841"/>
                    <a:pt x="13961" y="18731"/>
                  </a:cubicBezTo>
                  <a:cubicBezTo>
                    <a:pt x="15102" y="16621"/>
                    <a:pt x="15454" y="12897"/>
                    <a:pt x="15629" y="10414"/>
                  </a:cubicBezTo>
                  <a:cubicBezTo>
                    <a:pt x="15805" y="7931"/>
                    <a:pt x="15805" y="6690"/>
                    <a:pt x="15541" y="5076"/>
                  </a:cubicBezTo>
                  <a:cubicBezTo>
                    <a:pt x="15278" y="3462"/>
                    <a:pt x="14751" y="1476"/>
                    <a:pt x="14927" y="607"/>
                  </a:cubicBezTo>
                  <a:cubicBezTo>
                    <a:pt x="15102" y="-262"/>
                    <a:pt x="15980" y="-14"/>
                    <a:pt x="17210" y="235"/>
                  </a:cubicBezTo>
                  <a:cubicBezTo>
                    <a:pt x="18439" y="483"/>
                    <a:pt x="20020" y="731"/>
                    <a:pt x="21600" y="9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1" name="Line"/>
            <p:cNvSpPr/>
            <p:nvPr/>
          </p:nvSpPr>
          <p:spPr>
            <a:xfrm>
              <a:off x="2972105" y="3312680"/>
              <a:ext cx="389274" cy="15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30" extrusionOk="0">
                  <a:moveTo>
                    <a:pt x="2585" y="21130"/>
                  </a:moveTo>
                  <a:cubicBezTo>
                    <a:pt x="1247" y="18782"/>
                    <a:pt x="-91" y="16434"/>
                    <a:pt x="5" y="15260"/>
                  </a:cubicBezTo>
                  <a:cubicBezTo>
                    <a:pt x="100" y="14087"/>
                    <a:pt x="1629" y="14087"/>
                    <a:pt x="5070" y="13852"/>
                  </a:cubicBezTo>
                  <a:cubicBezTo>
                    <a:pt x="8511" y="13617"/>
                    <a:pt x="13863" y="13147"/>
                    <a:pt x="17017" y="13147"/>
                  </a:cubicBezTo>
                  <a:cubicBezTo>
                    <a:pt x="20171" y="13147"/>
                    <a:pt x="21127" y="13617"/>
                    <a:pt x="21222" y="13147"/>
                  </a:cubicBezTo>
                  <a:cubicBezTo>
                    <a:pt x="21318" y="12678"/>
                    <a:pt x="20553" y="11269"/>
                    <a:pt x="19789" y="9860"/>
                  </a:cubicBezTo>
                  <a:cubicBezTo>
                    <a:pt x="19024" y="8452"/>
                    <a:pt x="18259" y="7043"/>
                    <a:pt x="17208" y="5165"/>
                  </a:cubicBezTo>
                  <a:cubicBezTo>
                    <a:pt x="16157" y="3287"/>
                    <a:pt x="14819" y="939"/>
                    <a:pt x="14723" y="234"/>
                  </a:cubicBezTo>
                  <a:cubicBezTo>
                    <a:pt x="14628" y="-470"/>
                    <a:pt x="15774" y="469"/>
                    <a:pt x="17113" y="2347"/>
                  </a:cubicBezTo>
                  <a:cubicBezTo>
                    <a:pt x="18451" y="4226"/>
                    <a:pt x="19980" y="7043"/>
                    <a:pt x="21509" y="98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2" name="Line"/>
            <p:cNvSpPr/>
            <p:nvPr/>
          </p:nvSpPr>
          <p:spPr>
            <a:xfrm>
              <a:off x="3849158" y="3592887"/>
              <a:ext cx="33210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475" y="14400"/>
                    <a:pt x="4950" y="7200"/>
                    <a:pt x="8550" y="3600"/>
                  </a:cubicBezTo>
                  <a:cubicBezTo>
                    <a:pt x="12150" y="0"/>
                    <a:pt x="168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3" name="Line"/>
            <p:cNvSpPr/>
            <p:nvPr/>
          </p:nvSpPr>
          <p:spPr>
            <a:xfrm>
              <a:off x="3869914" y="3741642"/>
              <a:ext cx="352863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41" y="10800"/>
                    <a:pt x="12282" y="0"/>
                    <a:pt x="15882" y="0"/>
                  </a:cubicBezTo>
                  <a:cubicBezTo>
                    <a:pt x="19482" y="0"/>
                    <a:pt x="2054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4" name="Line"/>
            <p:cNvSpPr/>
            <p:nvPr/>
          </p:nvSpPr>
          <p:spPr>
            <a:xfrm>
              <a:off x="4908176" y="2525462"/>
              <a:ext cx="207134" cy="284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48" extrusionOk="0">
                  <a:moveTo>
                    <a:pt x="21555" y="145"/>
                  </a:moveTo>
                  <a:cubicBezTo>
                    <a:pt x="20115" y="67"/>
                    <a:pt x="18675" y="-12"/>
                    <a:pt x="17235" y="1"/>
                  </a:cubicBezTo>
                  <a:cubicBezTo>
                    <a:pt x="15795" y="14"/>
                    <a:pt x="14355" y="119"/>
                    <a:pt x="12195" y="329"/>
                  </a:cubicBezTo>
                  <a:cubicBezTo>
                    <a:pt x="10035" y="539"/>
                    <a:pt x="7155" y="854"/>
                    <a:pt x="5895" y="1208"/>
                  </a:cubicBezTo>
                  <a:cubicBezTo>
                    <a:pt x="4635" y="1563"/>
                    <a:pt x="4995" y="1956"/>
                    <a:pt x="5355" y="2468"/>
                  </a:cubicBezTo>
                  <a:cubicBezTo>
                    <a:pt x="5715" y="2980"/>
                    <a:pt x="6075" y="3610"/>
                    <a:pt x="6255" y="4502"/>
                  </a:cubicBezTo>
                  <a:cubicBezTo>
                    <a:pt x="6435" y="5395"/>
                    <a:pt x="6435" y="6549"/>
                    <a:pt x="6435" y="7599"/>
                  </a:cubicBezTo>
                  <a:cubicBezTo>
                    <a:pt x="6435" y="8649"/>
                    <a:pt x="6435" y="9594"/>
                    <a:pt x="6255" y="10368"/>
                  </a:cubicBezTo>
                  <a:cubicBezTo>
                    <a:pt x="6075" y="11142"/>
                    <a:pt x="5715" y="11746"/>
                    <a:pt x="5355" y="12455"/>
                  </a:cubicBezTo>
                  <a:cubicBezTo>
                    <a:pt x="4995" y="13163"/>
                    <a:pt x="4635" y="13977"/>
                    <a:pt x="4275" y="14646"/>
                  </a:cubicBezTo>
                  <a:cubicBezTo>
                    <a:pt x="3915" y="15315"/>
                    <a:pt x="3555" y="15840"/>
                    <a:pt x="3015" y="16470"/>
                  </a:cubicBezTo>
                  <a:cubicBezTo>
                    <a:pt x="2475" y="17100"/>
                    <a:pt x="1755" y="17835"/>
                    <a:pt x="1215" y="18544"/>
                  </a:cubicBezTo>
                  <a:cubicBezTo>
                    <a:pt x="675" y="19252"/>
                    <a:pt x="315" y="19935"/>
                    <a:pt x="135" y="20341"/>
                  </a:cubicBezTo>
                  <a:cubicBezTo>
                    <a:pt x="-45" y="20748"/>
                    <a:pt x="-45" y="20879"/>
                    <a:pt x="135" y="21063"/>
                  </a:cubicBezTo>
                  <a:cubicBezTo>
                    <a:pt x="315" y="21247"/>
                    <a:pt x="675" y="21483"/>
                    <a:pt x="1215" y="21536"/>
                  </a:cubicBezTo>
                  <a:cubicBezTo>
                    <a:pt x="1755" y="21588"/>
                    <a:pt x="2475" y="21457"/>
                    <a:pt x="3195" y="213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5" name="Line"/>
            <p:cNvSpPr/>
            <p:nvPr/>
          </p:nvSpPr>
          <p:spPr>
            <a:xfrm>
              <a:off x="5385145" y="2488792"/>
              <a:ext cx="311349" cy="29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extrusionOk="0">
                  <a:moveTo>
                    <a:pt x="0" y="5438"/>
                  </a:moveTo>
                  <a:cubicBezTo>
                    <a:pt x="480" y="4211"/>
                    <a:pt x="960" y="2984"/>
                    <a:pt x="1680" y="1879"/>
                  </a:cubicBezTo>
                  <a:cubicBezTo>
                    <a:pt x="2400" y="775"/>
                    <a:pt x="3360" y="-207"/>
                    <a:pt x="3960" y="38"/>
                  </a:cubicBezTo>
                  <a:cubicBezTo>
                    <a:pt x="4560" y="284"/>
                    <a:pt x="4800" y="1757"/>
                    <a:pt x="5160" y="4948"/>
                  </a:cubicBezTo>
                  <a:cubicBezTo>
                    <a:pt x="5520" y="8138"/>
                    <a:pt x="6000" y="13048"/>
                    <a:pt x="6600" y="15993"/>
                  </a:cubicBezTo>
                  <a:cubicBezTo>
                    <a:pt x="7200" y="18938"/>
                    <a:pt x="7920" y="19920"/>
                    <a:pt x="8880" y="20534"/>
                  </a:cubicBezTo>
                  <a:cubicBezTo>
                    <a:pt x="9840" y="21148"/>
                    <a:pt x="11040" y="21393"/>
                    <a:pt x="12000" y="21025"/>
                  </a:cubicBezTo>
                  <a:cubicBezTo>
                    <a:pt x="12960" y="20657"/>
                    <a:pt x="13680" y="19675"/>
                    <a:pt x="14160" y="17834"/>
                  </a:cubicBezTo>
                  <a:cubicBezTo>
                    <a:pt x="14640" y="15993"/>
                    <a:pt x="14880" y="13293"/>
                    <a:pt x="14640" y="11084"/>
                  </a:cubicBezTo>
                  <a:cubicBezTo>
                    <a:pt x="14400" y="8875"/>
                    <a:pt x="13680" y="7157"/>
                    <a:pt x="13920" y="6052"/>
                  </a:cubicBezTo>
                  <a:cubicBezTo>
                    <a:pt x="14160" y="4948"/>
                    <a:pt x="15360" y="4457"/>
                    <a:pt x="16800" y="4088"/>
                  </a:cubicBezTo>
                  <a:cubicBezTo>
                    <a:pt x="18240" y="3720"/>
                    <a:pt x="19920" y="3475"/>
                    <a:pt x="21600" y="32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6" name="Line"/>
            <p:cNvSpPr/>
            <p:nvPr/>
          </p:nvSpPr>
          <p:spPr>
            <a:xfrm>
              <a:off x="5779520" y="2762623"/>
              <a:ext cx="1" cy="176433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7" name="Line"/>
            <p:cNvSpPr/>
            <p:nvPr/>
          </p:nvSpPr>
          <p:spPr>
            <a:xfrm>
              <a:off x="5488928" y="3355339"/>
              <a:ext cx="280215" cy="23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2" extrusionOk="0">
                  <a:moveTo>
                    <a:pt x="0" y="10850"/>
                  </a:moveTo>
                  <a:cubicBezTo>
                    <a:pt x="533" y="9025"/>
                    <a:pt x="1067" y="7200"/>
                    <a:pt x="1867" y="5526"/>
                  </a:cubicBezTo>
                  <a:cubicBezTo>
                    <a:pt x="2667" y="3853"/>
                    <a:pt x="3733" y="2332"/>
                    <a:pt x="4400" y="2484"/>
                  </a:cubicBezTo>
                  <a:cubicBezTo>
                    <a:pt x="5067" y="2636"/>
                    <a:pt x="5333" y="4462"/>
                    <a:pt x="5733" y="7048"/>
                  </a:cubicBezTo>
                  <a:cubicBezTo>
                    <a:pt x="6133" y="9633"/>
                    <a:pt x="6667" y="12980"/>
                    <a:pt x="8000" y="15566"/>
                  </a:cubicBezTo>
                  <a:cubicBezTo>
                    <a:pt x="9333" y="18152"/>
                    <a:pt x="11467" y="19977"/>
                    <a:pt x="13200" y="20586"/>
                  </a:cubicBezTo>
                  <a:cubicBezTo>
                    <a:pt x="14933" y="21194"/>
                    <a:pt x="16267" y="20586"/>
                    <a:pt x="17200" y="18608"/>
                  </a:cubicBezTo>
                  <a:cubicBezTo>
                    <a:pt x="18133" y="16631"/>
                    <a:pt x="18667" y="13284"/>
                    <a:pt x="18667" y="10850"/>
                  </a:cubicBezTo>
                  <a:cubicBezTo>
                    <a:pt x="18667" y="8417"/>
                    <a:pt x="18133" y="6895"/>
                    <a:pt x="17067" y="5070"/>
                  </a:cubicBezTo>
                  <a:cubicBezTo>
                    <a:pt x="16000" y="3245"/>
                    <a:pt x="14400" y="1115"/>
                    <a:pt x="14267" y="355"/>
                  </a:cubicBezTo>
                  <a:cubicBezTo>
                    <a:pt x="14133" y="-406"/>
                    <a:pt x="15467" y="202"/>
                    <a:pt x="16933" y="811"/>
                  </a:cubicBezTo>
                  <a:cubicBezTo>
                    <a:pt x="18400" y="1419"/>
                    <a:pt x="20000" y="2028"/>
                    <a:pt x="21600" y="26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8" name="Line"/>
            <p:cNvSpPr/>
            <p:nvPr/>
          </p:nvSpPr>
          <p:spPr>
            <a:xfrm>
              <a:off x="5875713" y="3567754"/>
              <a:ext cx="142509" cy="179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125" extrusionOk="0">
                  <a:moveTo>
                    <a:pt x="2671" y="515"/>
                  </a:moveTo>
                  <a:cubicBezTo>
                    <a:pt x="5242" y="108"/>
                    <a:pt x="7814" y="-300"/>
                    <a:pt x="9871" y="311"/>
                  </a:cubicBezTo>
                  <a:cubicBezTo>
                    <a:pt x="11928" y="923"/>
                    <a:pt x="13471" y="2553"/>
                    <a:pt x="13471" y="4387"/>
                  </a:cubicBezTo>
                  <a:cubicBezTo>
                    <a:pt x="13471" y="6221"/>
                    <a:pt x="11928" y="8259"/>
                    <a:pt x="9871" y="10296"/>
                  </a:cubicBezTo>
                  <a:cubicBezTo>
                    <a:pt x="7814" y="12334"/>
                    <a:pt x="5242" y="14372"/>
                    <a:pt x="3185" y="16206"/>
                  </a:cubicBezTo>
                  <a:cubicBezTo>
                    <a:pt x="1128" y="18040"/>
                    <a:pt x="-415" y="19670"/>
                    <a:pt x="99" y="20485"/>
                  </a:cubicBezTo>
                  <a:cubicBezTo>
                    <a:pt x="614" y="21300"/>
                    <a:pt x="3185" y="21300"/>
                    <a:pt x="7042" y="20689"/>
                  </a:cubicBezTo>
                  <a:cubicBezTo>
                    <a:pt x="10899" y="20077"/>
                    <a:pt x="16042" y="18855"/>
                    <a:pt x="21185" y="176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9" name="Line"/>
            <p:cNvSpPr/>
            <p:nvPr/>
          </p:nvSpPr>
          <p:spPr>
            <a:xfrm>
              <a:off x="5665359" y="4111801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0" name="Line"/>
            <p:cNvSpPr/>
            <p:nvPr/>
          </p:nvSpPr>
          <p:spPr>
            <a:xfrm>
              <a:off x="5665359" y="4298610"/>
              <a:ext cx="415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1" name="Line"/>
            <p:cNvSpPr/>
            <p:nvPr/>
          </p:nvSpPr>
          <p:spPr>
            <a:xfrm>
              <a:off x="5717250" y="4475041"/>
              <a:ext cx="1" cy="41514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2" name="Line"/>
            <p:cNvSpPr/>
            <p:nvPr/>
          </p:nvSpPr>
          <p:spPr>
            <a:xfrm>
              <a:off x="5530441" y="4922934"/>
              <a:ext cx="394376" cy="21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4" extrusionOk="0">
                  <a:moveTo>
                    <a:pt x="0" y="6719"/>
                  </a:moveTo>
                  <a:cubicBezTo>
                    <a:pt x="568" y="5410"/>
                    <a:pt x="1137" y="4101"/>
                    <a:pt x="1800" y="3937"/>
                  </a:cubicBezTo>
                  <a:cubicBezTo>
                    <a:pt x="2463" y="3774"/>
                    <a:pt x="3221" y="4755"/>
                    <a:pt x="3600" y="6064"/>
                  </a:cubicBezTo>
                  <a:cubicBezTo>
                    <a:pt x="3979" y="7374"/>
                    <a:pt x="3979" y="9010"/>
                    <a:pt x="4358" y="11464"/>
                  </a:cubicBezTo>
                  <a:cubicBezTo>
                    <a:pt x="4737" y="13919"/>
                    <a:pt x="5495" y="17192"/>
                    <a:pt x="6916" y="18992"/>
                  </a:cubicBezTo>
                  <a:cubicBezTo>
                    <a:pt x="8337" y="20792"/>
                    <a:pt x="10421" y="21119"/>
                    <a:pt x="11747" y="19646"/>
                  </a:cubicBezTo>
                  <a:cubicBezTo>
                    <a:pt x="13074" y="18174"/>
                    <a:pt x="13642" y="14901"/>
                    <a:pt x="13832" y="12446"/>
                  </a:cubicBezTo>
                  <a:cubicBezTo>
                    <a:pt x="14021" y="9992"/>
                    <a:pt x="13832" y="8355"/>
                    <a:pt x="13263" y="6228"/>
                  </a:cubicBezTo>
                  <a:cubicBezTo>
                    <a:pt x="12695" y="4101"/>
                    <a:pt x="11747" y="1483"/>
                    <a:pt x="11747" y="501"/>
                  </a:cubicBezTo>
                  <a:cubicBezTo>
                    <a:pt x="11747" y="-481"/>
                    <a:pt x="12695" y="174"/>
                    <a:pt x="14495" y="828"/>
                  </a:cubicBezTo>
                  <a:cubicBezTo>
                    <a:pt x="16295" y="1483"/>
                    <a:pt x="18947" y="2137"/>
                    <a:pt x="21600" y="27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3" name="Line"/>
            <p:cNvSpPr/>
            <p:nvPr/>
          </p:nvSpPr>
          <p:spPr>
            <a:xfrm>
              <a:off x="5935194" y="5149629"/>
              <a:ext cx="141838" cy="17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27" y="2118"/>
                    <a:pt x="1054" y="4235"/>
                    <a:pt x="1581" y="6353"/>
                  </a:cubicBezTo>
                  <a:cubicBezTo>
                    <a:pt x="2107" y="8471"/>
                    <a:pt x="2634" y="10588"/>
                    <a:pt x="3951" y="11012"/>
                  </a:cubicBezTo>
                  <a:cubicBezTo>
                    <a:pt x="5268" y="11435"/>
                    <a:pt x="7376" y="10165"/>
                    <a:pt x="10273" y="8471"/>
                  </a:cubicBezTo>
                  <a:cubicBezTo>
                    <a:pt x="13171" y="6776"/>
                    <a:pt x="16859" y="4659"/>
                    <a:pt x="18966" y="5718"/>
                  </a:cubicBezTo>
                  <a:cubicBezTo>
                    <a:pt x="21073" y="6776"/>
                    <a:pt x="21600" y="11012"/>
                    <a:pt x="21600" y="14188"/>
                  </a:cubicBezTo>
                  <a:cubicBezTo>
                    <a:pt x="21600" y="17365"/>
                    <a:pt x="21073" y="19482"/>
                    <a:pt x="20810" y="20541"/>
                  </a:cubicBezTo>
                  <a:cubicBezTo>
                    <a:pt x="20546" y="21600"/>
                    <a:pt x="20546" y="21600"/>
                    <a:pt x="2054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4" name="Line"/>
            <p:cNvSpPr/>
            <p:nvPr/>
          </p:nvSpPr>
          <p:spPr>
            <a:xfrm>
              <a:off x="6391839" y="2554975"/>
              <a:ext cx="233962" cy="2978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76" extrusionOk="0">
                  <a:moveTo>
                    <a:pt x="3812" y="76"/>
                  </a:moveTo>
                  <a:cubicBezTo>
                    <a:pt x="5400" y="26"/>
                    <a:pt x="6988" y="-24"/>
                    <a:pt x="9212" y="14"/>
                  </a:cubicBezTo>
                  <a:cubicBezTo>
                    <a:pt x="11435" y="51"/>
                    <a:pt x="14294" y="176"/>
                    <a:pt x="16200" y="289"/>
                  </a:cubicBezTo>
                  <a:cubicBezTo>
                    <a:pt x="18106" y="402"/>
                    <a:pt x="19059" y="502"/>
                    <a:pt x="19376" y="678"/>
                  </a:cubicBezTo>
                  <a:cubicBezTo>
                    <a:pt x="19694" y="853"/>
                    <a:pt x="19376" y="1104"/>
                    <a:pt x="19376" y="1567"/>
                  </a:cubicBezTo>
                  <a:cubicBezTo>
                    <a:pt x="19376" y="2031"/>
                    <a:pt x="19694" y="2707"/>
                    <a:pt x="19853" y="3421"/>
                  </a:cubicBezTo>
                  <a:cubicBezTo>
                    <a:pt x="20012" y="4136"/>
                    <a:pt x="20012" y="4887"/>
                    <a:pt x="20329" y="5551"/>
                  </a:cubicBezTo>
                  <a:cubicBezTo>
                    <a:pt x="20647" y="6215"/>
                    <a:pt x="21282" y="6792"/>
                    <a:pt x="21441" y="7406"/>
                  </a:cubicBezTo>
                  <a:cubicBezTo>
                    <a:pt x="21600" y="8020"/>
                    <a:pt x="21282" y="8671"/>
                    <a:pt x="20806" y="9323"/>
                  </a:cubicBezTo>
                  <a:cubicBezTo>
                    <a:pt x="20329" y="9974"/>
                    <a:pt x="19694" y="10626"/>
                    <a:pt x="19218" y="11265"/>
                  </a:cubicBezTo>
                  <a:cubicBezTo>
                    <a:pt x="18741" y="11904"/>
                    <a:pt x="18424" y="12530"/>
                    <a:pt x="18106" y="13094"/>
                  </a:cubicBezTo>
                  <a:cubicBezTo>
                    <a:pt x="17788" y="13658"/>
                    <a:pt x="17471" y="14159"/>
                    <a:pt x="17153" y="14798"/>
                  </a:cubicBezTo>
                  <a:cubicBezTo>
                    <a:pt x="16835" y="15437"/>
                    <a:pt x="16518" y="16214"/>
                    <a:pt x="16200" y="16953"/>
                  </a:cubicBezTo>
                  <a:cubicBezTo>
                    <a:pt x="15882" y="17692"/>
                    <a:pt x="15565" y="18394"/>
                    <a:pt x="15247" y="18995"/>
                  </a:cubicBezTo>
                  <a:cubicBezTo>
                    <a:pt x="14929" y="19596"/>
                    <a:pt x="14612" y="20098"/>
                    <a:pt x="13818" y="20461"/>
                  </a:cubicBezTo>
                  <a:cubicBezTo>
                    <a:pt x="13024" y="20824"/>
                    <a:pt x="11753" y="21050"/>
                    <a:pt x="9371" y="21213"/>
                  </a:cubicBezTo>
                  <a:cubicBezTo>
                    <a:pt x="6988" y="21376"/>
                    <a:pt x="3494" y="21476"/>
                    <a:pt x="0" y="215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5" name="Line"/>
            <p:cNvSpPr/>
            <p:nvPr/>
          </p:nvSpPr>
          <p:spPr>
            <a:xfrm>
              <a:off x="7569688" y="2442527"/>
              <a:ext cx="1800721" cy="73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65" extrusionOk="0">
                  <a:moveTo>
                    <a:pt x="3297" y="13578"/>
                  </a:moveTo>
                  <a:cubicBezTo>
                    <a:pt x="3297" y="13073"/>
                    <a:pt x="3297" y="12569"/>
                    <a:pt x="3089" y="12064"/>
                  </a:cubicBezTo>
                  <a:cubicBezTo>
                    <a:pt x="2882" y="11559"/>
                    <a:pt x="2468" y="11055"/>
                    <a:pt x="2011" y="10903"/>
                  </a:cubicBezTo>
                  <a:cubicBezTo>
                    <a:pt x="1555" y="10752"/>
                    <a:pt x="1058" y="10954"/>
                    <a:pt x="664" y="11711"/>
                  </a:cubicBezTo>
                  <a:cubicBezTo>
                    <a:pt x="270" y="12468"/>
                    <a:pt x="-20" y="13780"/>
                    <a:pt x="1" y="15244"/>
                  </a:cubicBezTo>
                  <a:cubicBezTo>
                    <a:pt x="21" y="16707"/>
                    <a:pt x="353" y="18322"/>
                    <a:pt x="851" y="19483"/>
                  </a:cubicBezTo>
                  <a:cubicBezTo>
                    <a:pt x="1348" y="20644"/>
                    <a:pt x="2011" y="21350"/>
                    <a:pt x="2633" y="21451"/>
                  </a:cubicBezTo>
                  <a:cubicBezTo>
                    <a:pt x="3255" y="21552"/>
                    <a:pt x="3836" y="21047"/>
                    <a:pt x="4478" y="20644"/>
                  </a:cubicBezTo>
                  <a:cubicBezTo>
                    <a:pt x="5121" y="20240"/>
                    <a:pt x="5826" y="19937"/>
                    <a:pt x="6282" y="19634"/>
                  </a:cubicBezTo>
                  <a:cubicBezTo>
                    <a:pt x="6738" y="19331"/>
                    <a:pt x="6945" y="19029"/>
                    <a:pt x="7069" y="18625"/>
                  </a:cubicBezTo>
                  <a:cubicBezTo>
                    <a:pt x="7194" y="18221"/>
                    <a:pt x="7235" y="17716"/>
                    <a:pt x="7111" y="17363"/>
                  </a:cubicBezTo>
                  <a:cubicBezTo>
                    <a:pt x="6987" y="17010"/>
                    <a:pt x="6696" y="16808"/>
                    <a:pt x="6302" y="16707"/>
                  </a:cubicBezTo>
                  <a:cubicBezTo>
                    <a:pt x="5909" y="16606"/>
                    <a:pt x="5411" y="16606"/>
                    <a:pt x="5017" y="16707"/>
                  </a:cubicBezTo>
                  <a:cubicBezTo>
                    <a:pt x="4623" y="16808"/>
                    <a:pt x="4333" y="17010"/>
                    <a:pt x="4147" y="17363"/>
                  </a:cubicBezTo>
                  <a:cubicBezTo>
                    <a:pt x="3960" y="17716"/>
                    <a:pt x="3877" y="18221"/>
                    <a:pt x="3960" y="18574"/>
                  </a:cubicBezTo>
                  <a:cubicBezTo>
                    <a:pt x="4043" y="18928"/>
                    <a:pt x="4292" y="19130"/>
                    <a:pt x="4768" y="19180"/>
                  </a:cubicBezTo>
                  <a:cubicBezTo>
                    <a:pt x="5245" y="19231"/>
                    <a:pt x="5950" y="19130"/>
                    <a:pt x="6634" y="18019"/>
                  </a:cubicBezTo>
                  <a:cubicBezTo>
                    <a:pt x="7318" y="16909"/>
                    <a:pt x="7982" y="14789"/>
                    <a:pt x="8438" y="12468"/>
                  </a:cubicBezTo>
                  <a:cubicBezTo>
                    <a:pt x="8894" y="10146"/>
                    <a:pt x="9142" y="7623"/>
                    <a:pt x="9225" y="5756"/>
                  </a:cubicBezTo>
                  <a:cubicBezTo>
                    <a:pt x="9308" y="3888"/>
                    <a:pt x="9225" y="2677"/>
                    <a:pt x="9142" y="1718"/>
                  </a:cubicBezTo>
                  <a:cubicBezTo>
                    <a:pt x="9059" y="759"/>
                    <a:pt x="8977" y="53"/>
                    <a:pt x="8935" y="2"/>
                  </a:cubicBezTo>
                  <a:cubicBezTo>
                    <a:pt x="8894" y="-48"/>
                    <a:pt x="8894" y="558"/>
                    <a:pt x="8873" y="2223"/>
                  </a:cubicBezTo>
                  <a:cubicBezTo>
                    <a:pt x="8852" y="3888"/>
                    <a:pt x="8811" y="6614"/>
                    <a:pt x="8811" y="9238"/>
                  </a:cubicBezTo>
                  <a:cubicBezTo>
                    <a:pt x="8811" y="11862"/>
                    <a:pt x="8852" y="14386"/>
                    <a:pt x="8894" y="15950"/>
                  </a:cubicBezTo>
                  <a:cubicBezTo>
                    <a:pt x="8935" y="17515"/>
                    <a:pt x="8977" y="18120"/>
                    <a:pt x="9080" y="18675"/>
                  </a:cubicBezTo>
                  <a:cubicBezTo>
                    <a:pt x="9184" y="19231"/>
                    <a:pt x="9350" y="19735"/>
                    <a:pt x="9536" y="19988"/>
                  </a:cubicBezTo>
                  <a:cubicBezTo>
                    <a:pt x="9723" y="20240"/>
                    <a:pt x="9930" y="20240"/>
                    <a:pt x="10200" y="19887"/>
                  </a:cubicBezTo>
                  <a:cubicBezTo>
                    <a:pt x="10469" y="19533"/>
                    <a:pt x="10801" y="18827"/>
                    <a:pt x="11008" y="18221"/>
                  </a:cubicBezTo>
                  <a:cubicBezTo>
                    <a:pt x="11215" y="17616"/>
                    <a:pt x="11298" y="17111"/>
                    <a:pt x="11340" y="16606"/>
                  </a:cubicBezTo>
                  <a:cubicBezTo>
                    <a:pt x="11381" y="16102"/>
                    <a:pt x="11381" y="15597"/>
                    <a:pt x="11360" y="15597"/>
                  </a:cubicBezTo>
                  <a:cubicBezTo>
                    <a:pt x="11340" y="15597"/>
                    <a:pt x="11298" y="16102"/>
                    <a:pt x="11278" y="16606"/>
                  </a:cubicBezTo>
                  <a:cubicBezTo>
                    <a:pt x="11257" y="17111"/>
                    <a:pt x="11257" y="17616"/>
                    <a:pt x="11319" y="18070"/>
                  </a:cubicBezTo>
                  <a:cubicBezTo>
                    <a:pt x="11381" y="18524"/>
                    <a:pt x="11506" y="18928"/>
                    <a:pt x="11754" y="19331"/>
                  </a:cubicBezTo>
                  <a:cubicBezTo>
                    <a:pt x="12003" y="19735"/>
                    <a:pt x="12376" y="20139"/>
                    <a:pt x="12666" y="20290"/>
                  </a:cubicBezTo>
                  <a:cubicBezTo>
                    <a:pt x="12957" y="20442"/>
                    <a:pt x="13164" y="20341"/>
                    <a:pt x="13330" y="20038"/>
                  </a:cubicBezTo>
                  <a:cubicBezTo>
                    <a:pt x="13496" y="19735"/>
                    <a:pt x="13620" y="19231"/>
                    <a:pt x="13641" y="18524"/>
                  </a:cubicBezTo>
                  <a:cubicBezTo>
                    <a:pt x="13661" y="17817"/>
                    <a:pt x="13578" y="16909"/>
                    <a:pt x="13433" y="16354"/>
                  </a:cubicBezTo>
                  <a:cubicBezTo>
                    <a:pt x="13288" y="15799"/>
                    <a:pt x="13081" y="15597"/>
                    <a:pt x="13019" y="15748"/>
                  </a:cubicBezTo>
                  <a:cubicBezTo>
                    <a:pt x="12957" y="15900"/>
                    <a:pt x="13040" y="16404"/>
                    <a:pt x="13226" y="17010"/>
                  </a:cubicBezTo>
                  <a:cubicBezTo>
                    <a:pt x="13413" y="17616"/>
                    <a:pt x="13703" y="18322"/>
                    <a:pt x="14076" y="18776"/>
                  </a:cubicBezTo>
                  <a:cubicBezTo>
                    <a:pt x="14449" y="19231"/>
                    <a:pt x="14905" y="19432"/>
                    <a:pt x="15216" y="19331"/>
                  </a:cubicBezTo>
                  <a:cubicBezTo>
                    <a:pt x="15527" y="19230"/>
                    <a:pt x="15693" y="18827"/>
                    <a:pt x="15838" y="18120"/>
                  </a:cubicBezTo>
                  <a:cubicBezTo>
                    <a:pt x="15983" y="17414"/>
                    <a:pt x="16107" y="16404"/>
                    <a:pt x="16211" y="15647"/>
                  </a:cubicBezTo>
                  <a:cubicBezTo>
                    <a:pt x="16315" y="14890"/>
                    <a:pt x="16398" y="14386"/>
                    <a:pt x="16543" y="14285"/>
                  </a:cubicBezTo>
                  <a:cubicBezTo>
                    <a:pt x="16688" y="14184"/>
                    <a:pt x="16895" y="14487"/>
                    <a:pt x="16999" y="15193"/>
                  </a:cubicBezTo>
                  <a:cubicBezTo>
                    <a:pt x="17102" y="15900"/>
                    <a:pt x="17102" y="17010"/>
                    <a:pt x="17102" y="17817"/>
                  </a:cubicBezTo>
                  <a:cubicBezTo>
                    <a:pt x="17102" y="18625"/>
                    <a:pt x="17102" y="19130"/>
                    <a:pt x="17102" y="19634"/>
                  </a:cubicBezTo>
                  <a:cubicBezTo>
                    <a:pt x="17102" y="20139"/>
                    <a:pt x="17102" y="20644"/>
                    <a:pt x="17144" y="20644"/>
                  </a:cubicBezTo>
                  <a:cubicBezTo>
                    <a:pt x="17185" y="20644"/>
                    <a:pt x="17268" y="20139"/>
                    <a:pt x="17413" y="19331"/>
                  </a:cubicBezTo>
                  <a:cubicBezTo>
                    <a:pt x="17559" y="18524"/>
                    <a:pt x="17766" y="17414"/>
                    <a:pt x="17932" y="16606"/>
                  </a:cubicBezTo>
                  <a:cubicBezTo>
                    <a:pt x="18097" y="15799"/>
                    <a:pt x="18222" y="15294"/>
                    <a:pt x="18388" y="15092"/>
                  </a:cubicBezTo>
                  <a:cubicBezTo>
                    <a:pt x="18554" y="14890"/>
                    <a:pt x="18761" y="14991"/>
                    <a:pt x="18864" y="15345"/>
                  </a:cubicBezTo>
                  <a:cubicBezTo>
                    <a:pt x="18968" y="15698"/>
                    <a:pt x="18968" y="16303"/>
                    <a:pt x="18968" y="16859"/>
                  </a:cubicBezTo>
                  <a:cubicBezTo>
                    <a:pt x="18968" y="17414"/>
                    <a:pt x="18968" y="17918"/>
                    <a:pt x="18968" y="18473"/>
                  </a:cubicBezTo>
                  <a:cubicBezTo>
                    <a:pt x="18968" y="19029"/>
                    <a:pt x="18968" y="19634"/>
                    <a:pt x="18989" y="19685"/>
                  </a:cubicBezTo>
                  <a:cubicBezTo>
                    <a:pt x="19010" y="19735"/>
                    <a:pt x="19051" y="19231"/>
                    <a:pt x="19175" y="18473"/>
                  </a:cubicBezTo>
                  <a:cubicBezTo>
                    <a:pt x="19300" y="17716"/>
                    <a:pt x="19507" y="16707"/>
                    <a:pt x="19673" y="15900"/>
                  </a:cubicBezTo>
                  <a:cubicBezTo>
                    <a:pt x="19839" y="15092"/>
                    <a:pt x="19963" y="14487"/>
                    <a:pt x="20129" y="14184"/>
                  </a:cubicBezTo>
                  <a:cubicBezTo>
                    <a:pt x="20295" y="13881"/>
                    <a:pt x="20502" y="13881"/>
                    <a:pt x="20647" y="14133"/>
                  </a:cubicBezTo>
                  <a:cubicBezTo>
                    <a:pt x="20792" y="14386"/>
                    <a:pt x="20875" y="14890"/>
                    <a:pt x="20937" y="15950"/>
                  </a:cubicBezTo>
                  <a:cubicBezTo>
                    <a:pt x="21000" y="17010"/>
                    <a:pt x="21041" y="18625"/>
                    <a:pt x="21103" y="19685"/>
                  </a:cubicBezTo>
                  <a:cubicBezTo>
                    <a:pt x="21165" y="20745"/>
                    <a:pt x="21248" y="21249"/>
                    <a:pt x="21331" y="21199"/>
                  </a:cubicBezTo>
                  <a:cubicBezTo>
                    <a:pt x="21414" y="21148"/>
                    <a:pt x="21497" y="20543"/>
                    <a:pt x="21580" y="199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6" name="Line"/>
            <p:cNvSpPr/>
            <p:nvPr/>
          </p:nvSpPr>
          <p:spPr>
            <a:xfrm>
              <a:off x="9432678" y="2980567"/>
              <a:ext cx="456646" cy="20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extrusionOk="0">
                  <a:moveTo>
                    <a:pt x="0" y="6480"/>
                  </a:moveTo>
                  <a:cubicBezTo>
                    <a:pt x="164" y="4680"/>
                    <a:pt x="327" y="2880"/>
                    <a:pt x="900" y="1800"/>
                  </a:cubicBezTo>
                  <a:cubicBezTo>
                    <a:pt x="1473" y="720"/>
                    <a:pt x="2455" y="360"/>
                    <a:pt x="3191" y="900"/>
                  </a:cubicBezTo>
                  <a:cubicBezTo>
                    <a:pt x="3927" y="1440"/>
                    <a:pt x="4418" y="2880"/>
                    <a:pt x="4745" y="5580"/>
                  </a:cubicBezTo>
                  <a:cubicBezTo>
                    <a:pt x="5073" y="8280"/>
                    <a:pt x="5236" y="12240"/>
                    <a:pt x="5318" y="15120"/>
                  </a:cubicBezTo>
                  <a:cubicBezTo>
                    <a:pt x="5400" y="18000"/>
                    <a:pt x="5400" y="19800"/>
                    <a:pt x="5645" y="19800"/>
                  </a:cubicBezTo>
                  <a:cubicBezTo>
                    <a:pt x="5891" y="19800"/>
                    <a:pt x="6382" y="18000"/>
                    <a:pt x="7118" y="15120"/>
                  </a:cubicBezTo>
                  <a:cubicBezTo>
                    <a:pt x="7855" y="12240"/>
                    <a:pt x="8836" y="8280"/>
                    <a:pt x="9736" y="5220"/>
                  </a:cubicBezTo>
                  <a:cubicBezTo>
                    <a:pt x="10636" y="2160"/>
                    <a:pt x="11455" y="0"/>
                    <a:pt x="12027" y="0"/>
                  </a:cubicBezTo>
                  <a:cubicBezTo>
                    <a:pt x="12600" y="0"/>
                    <a:pt x="12927" y="2160"/>
                    <a:pt x="13418" y="5220"/>
                  </a:cubicBezTo>
                  <a:cubicBezTo>
                    <a:pt x="13909" y="8280"/>
                    <a:pt x="14564" y="12240"/>
                    <a:pt x="15627" y="15300"/>
                  </a:cubicBezTo>
                  <a:cubicBezTo>
                    <a:pt x="16691" y="18360"/>
                    <a:pt x="18164" y="20520"/>
                    <a:pt x="19227" y="21060"/>
                  </a:cubicBezTo>
                  <a:cubicBezTo>
                    <a:pt x="20291" y="21600"/>
                    <a:pt x="20945" y="2052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7" name="Line"/>
            <p:cNvSpPr/>
            <p:nvPr/>
          </p:nvSpPr>
          <p:spPr>
            <a:xfrm>
              <a:off x="7626856" y="3803256"/>
              <a:ext cx="788751" cy="26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extrusionOk="0">
                  <a:moveTo>
                    <a:pt x="0" y="5591"/>
                  </a:moveTo>
                  <a:cubicBezTo>
                    <a:pt x="474" y="3653"/>
                    <a:pt x="947" y="1714"/>
                    <a:pt x="1232" y="1438"/>
                  </a:cubicBezTo>
                  <a:cubicBezTo>
                    <a:pt x="1516" y="1161"/>
                    <a:pt x="1611" y="2545"/>
                    <a:pt x="1847" y="5591"/>
                  </a:cubicBezTo>
                  <a:cubicBezTo>
                    <a:pt x="2084" y="8638"/>
                    <a:pt x="2463" y="13345"/>
                    <a:pt x="2795" y="16253"/>
                  </a:cubicBezTo>
                  <a:cubicBezTo>
                    <a:pt x="3126" y="19161"/>
                    <a:pt x="3411" y="20268"/>
                    <a:pt x="3789" y="20822"/>
                  </a:cubicBezTo>
                  <a:cubicBezTo>
                    <a:pt x="4168" y="21376"/>
                    <a:pt x="4642" y="21376"/>
                    <a:pt x="4974" y="20684"/>
                  </a:cubicBezTo>
                  <a:cubicBezTo>
                    <a:pt x="5305" y="19991"/>
                    <a:pt x="5495" y="18607"/>
                    <a:pt x="5732" y="15561"/>
                  </a:cubicBezTo>
                  <a:cubicBezTo>
                    <a:pt x="5968" y="12514"/>
                    <a:pt x="6253" y="7807"/>
                    <a:pt x="6300" y="4761"/>
                  </a:cubicBezTo>
                  <a:cubicBezTo>
                    <a:pt x="6347" y="1714"/>
                    <a:pt x="6158" y="330"/>
                    <a:pt x="6253" y="53"/>
                  </a:cubicBezTo>
                  <a:cubicBezTo>
                    <a:pt x="6347" y="-224"/>
                    <a:pt x="6726" y="607"/>
                    <a:pt x="7911" y="2268"/>
                  </a:cubicBezTo>
                  <a:cubicBezTo>
                    <a:pt x="9095" y="3930"/>
                    <a:pt x="11084" y="6422"/>
                    <a:pt x="12363" y="7668"/>
                  </a:cubicBezTo>
                  <a:cubicBezTo>
                    <a:pt x="13642" y="8914"/>
                    <a:pt x="14211" y="8914"/>
                    <a:pt x="14684" y="8499"/>
                  </a:cubicBezTo>
                  <a:cubicBezTo>
                    <a:pt x="15158" y="8084"/>
                    <a:pt x="15537" y="7253"/>
                    <a:pt x="15774" y="6007"/>
                  </a:cubicBezTo>
                  <a:cubicBezTo>
                    <a:pt x="16011" y="4761"/>
                    <a:pt x="16105" y="3099"/>
                    <a:pt x="15916" y="1991"/>
                  </a:cubicBezTo>
                  <a:cubicBezTo>
                    <a:pt x="15726" y="884"/>
                    <a:pt x="15253" y="330"/>
                    <a:pt x="14542" y="191"/>
                  </a:cubicBezTo>
                  <a:cubicBezTo>
                    <a:pt x="13832" y="53"/>
                    <a:pt x="12884" y="330"/>
                    <a:pt x="12221" y="1161"/>
                  </a:cubicBezTo>
                  <a:cubicBezTo>
                    <a:pt x="11558" y="1991"/>
                    <a:pt x="11179" y="3376"/>
                    <a:pt x="10989" y="4761"/>
                  </a:cubicBezTo>
                  <a:cubicBezTo>
                    <a:pt x="10800" y="6145"/>
                    <a:pt x="10800" y="7530"/>
                    <a:pt x="11463" y="9884"/>
                  </a:cubicBezTo>
                  <a:cubicBezTo>
                    <a:pt x="12126" y="12238"/>
                    <a:pt x="13453" y="15561"/>
                    <a:pt x="15253" y="16668"/>
                  </a:cubicBezTo>
                  <a:cubicBezTo>
                    <a:pt x="17053" y="17776"/>
                    <a:pt x="19326" y="16668"/>
                    <a:pt x="21600" y="155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>
              <a:off x="8382309" y="3561331"/>
              <a:ext cx="1167625" cy="51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84" extrusionOk="0">
                  <a:moveTo>
                    <a:pt x="1184" y="16434"/>
                  </a:moveTo>
                  <a:cubicBezTo>
                    <a:pt x="1438" y="16002"/>
                    <a:pt x="1692" y="15570"/>
                    <a:pt x="1787" y="14994"/>
                  </a:cubicBezTo>
                  <a:cubicBezTo>
                    <a:pt x="1882" y="14418"/>
                    <a:pt x="1819" y="13698"/>
                    <a:pt x="1628" y="13266"/>
                  </a:cubicBezTo>
                  <a:cubicBezTo>
                    <a:pt x="1438" y="12834"/>
                    <a:pt x="1120" y="12690"/>
                    <a:pt x="834" y="12834"/>
                  </a:cubicBezTo>
                  <a:cubicBezTo>
                    <a:pt x="548" y="12978"/>
                    <a:pt x="294" y="13410"/>
                    <a:pt x="135" y="14346"/>
                  </a:cubicBezTo>
                  <a:cubicBezTo>
                    <a:pt x="-23" y="15282"/>
                    <a:pt x="-87" y="16722"/>
                    <a:pt x="199" y="17946"/>
                  </a:cubicBezTo>
                  <a:cubicBezTo>
                    <a:pt x="485" y="19170"/>
                    <a:pt x="1120" y="20178"/>
                    <a:pt x="2009" y="19962"/>
                  </a:cubicBezTo>
                  <a:cubicBezTo>
                    <a:pt x="2899" y="19746"/>
                    <a:pt x="4042" y="18306"/>
                    <a:pt x="4805" y="15930"/>
                  </a:cubicBezTo>
                  <a:cubicBezTo>
                    <a:pt x="5567" y="13554"/>
                    <a:pt x="5948" y="10242"/>
                    <a:pt x="6139" y="7794"/>
                  </a:cubicBezTo>
                  <a:cubicBezTo>
                    <a:pt x="6329" y="5346"/>
                    <a:pt x="6329" y="3762"/>
                    <a:pt x="6329" y="2466"/>
                  </a:cubicBezTo>
                  <a:cubicBezTo>
                    <a:pt x="6329" y="1170"/>
                    <a:pt x="6329" y="162"/>
                    <a:pt x="6298" y="18"/>
                  </a:cubicBezTo>
                  <a:cubicBezTo>
                    <a:pt x="6266" y="-126"/>
                    <a:pt x="6202" y="594"/>
                    <a:pt x="6171" y="3042"/>
                  </a:cubicBezTo>
                  <a:cubicBezTo>
                    <a:pt x="6139" y="5490"/>
                    <a:pt x="6139" y="9666"/>
                    <a:pt x="6234" y="12618"/>
                  </a:cubicBezTo>
                  <a:cubicBezTo>
                    <a:pt x="6329" y="15570"/>
                    <a:pt x="6520" y="17298"/>
                    <a:pt x="6742" y="18522"/>
                  </a:cubicBezTo>
                  <a:cubicBezTo>
                    <a:pt x="6965" y="19746"/>
                    <a:pt x="7219" y="20466"/>
                    <a:pt x="7505" y="20898"/>
                  </a:cubicBezTo>
                  <a:cubicBezTo>
                    <a:pt x="7791" y="21330"/>
                    <a:pt x="8108" y="21474"/>
                    <a:pt x="8553" y="21330"/>
                  </a:cubicBezTo>
                  <a:cubicBezTo>
                    <a:pt x="8998" y="21186"/>
                    <a:pt x="9569" y="20754"/>
                    <a:pt x="9982" y="20322"/>
                  </a:cubicBezTo>
                  <a:cubicBezTo>
                    <a:pt x="10395" y="19890"/>
                    <a:pt x="10649" y="19458"/>
                    <a:pt x="10840" y="18666"/>
                  </a:cubicBezTo>
                  <a:cubicBezTo>
                    <a:pt x="11031" y="17874"/>
                    <a:pt x="11158" y="16722"/>
                    <a:pt x="11253" y="16506"/>
                  </a:cubicBezTo>
                  <a:cubicBezTo>
                    <a:pt x="11348" y="16290"/>
                    <a:pt x="11412" y="17010"/>
                    <a:pt x="11602" y="17514"/>
                  </a:cubicBezTo>
                  <a:cubicBezTo>
                    <a:pt x="11793" y="18018"/>
                    <a:pt x="12111" y="18306"/>
                    <a:pt x="12428" y="18378"/>
                  </a:cubicBezTo>
                  <a:cubicBezTo>
                    <a:pt x="12746" y="18450"/>
                    <a:pt x="13064" y="18306"/>
                    <a:pt x="13254" y="17874"/>
                  </a:cubicBezTo>
                  <a:cubicBezTo>
                    <a:pt x="13445" y="17442"/>
                    <a:pt x="13508" y="16722"/>
                    <a:pt x="13381" y="16146"/>
                  </a:cubicBezTo>
                  <a:cubicBezTo>
                    <a:pt x="13254" y="15570"/>
                    <a:pt x="12937" y="15138"/>
                    <a:pt x="12619" y="14850"/>
                  </a:cubicBezTo>
                  <a:cubicBezTo>
                    <a:pt x="12301" y="14562"/>
                    <a:pt x="11984" y="14418"/>
                    <a:pt x="11666" y="14346"/>
                  </a:cubicBezTo>
                  <a:cubicBezTo>
                    <a:pt x="11348" y="14274"/>
                    <a:pt x="11031" y="14274"/>
                    <a:pt x="11031" y="14418"/>
                  </a:cubicBezTo>
                  <a:cubicBezTo>
                    <a:pt x="11031" y="14562"/>
                    <a:pt x="11348" y="14850"/>
                    <a:pt x="11825" y="14922"/>
                  </a:cubicBezTo>
                  <a:cubicBezTo>
                    <a:pt x="12301" y="14994"/>
                    <a:pt x="12937" y="14850"/>
                    <a:pt x="13794" y="14130"/>
                  </a:cubicBezTo>
                  <a:cubicBezTo>
                    <a:pt x="14652" y="13410"/>
                    <a:pt x="15732" y="12114"/>
                    <a:pt x="16431" y="11466"/>
                  </a:cubicBezTo>
                  <a:cubicBezTo>
                    <a:pt x="17129" y="10818"/>
                    <a:pt x="17447" y="10818"/>
                    <a:pt x="17669" y="11250"/>
                  </a:cubicBezTo>
                  <a:cubicBezTo>
                    <a:pt x="17892" y="11682"/>
                    <a:pt x="18019" y="12546"/>
                    <a:pt x="18114" y="13770"/>
                  </a:cubicBezTo>
                  <a:cubicBezTo>
                    <a:pt x="18209" y="14994"/>
                    <a:pt x="18273" y="16578"/>
                    <a:pt x="18400" y="17874"/>
                  </a:cubicBezTo>
                  <a:cubicBezTo>
                    <a:pt x="18527" y="19170"/>
                    <a:pt x="18718" y="20178"/>
                    <a:pt x="18972" y="20610"/>
                  </a:cubicBezTo>
                  <a:cubicBezTo>
                    <a:pt x="19226" y="21042"/>
                    <a:pt x="19544" y="20898"/>
                    <a:pt x="19988" y="20106"/>
                  </a:cubicBezTo>
                  <a:cubicBezTo>
                    <a:pt x="20433" y="19314"/>
                    <a:pt x="21005" y="17874"/>
                    <a:pt x="21259" y="16794"/>
                  </a:cubicBezTo>
                  <a:cubicBezTo>
                    <a:pt x="21513" y="15714"/>
                    <a:pt x="21449" y="14994"/>
                    <a:pt x="21386" y="142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9" name="Line"/>
            <p:cNvSpPr/>
            <p:nvPr/>
          </p:nvSpPr>
          <p:spPr>
            <a:xfrm>
              <a:off x="8675063" y="3769318"/>
              <a:ext cx="290593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0" name="Line"/>
            <p:cNvSpPr/>
            <p:nvPr/>
          </p:nvSpPr>
          <p:spPr>
            <a:xfrm>
              <a:off x="10953394" y="3391471"/>
              <a:ext cx="658726" cy="26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862" extrusionOk="0">
                  <a:moveTo>
                    <a:pt x="3535" y="8430"/>
                  </a:moveTo>
                  <a:cubicBezTo>
                    <a:pt x="3085" y="7620"/>
                    <a:pt x="2635" y="6810"/>
                    <a:pt x="2128" y="6405"/>
                  </a:cubicBezTo>
                  <a:cubicBezTo>
                    <a:pt x="1622" y="6000"/>
                    <a:pt x="1060" y="6000"/>
                    <a:pt x="610" y="7350"/>
                  </a:cubicBezTo>
                  <a:cubicBezTo>
                    <a:pt x="160" y="8700"/>
                    <a:pt x="-178" y="11400"/>
                    <a:pt x="103" y="13695"/>
                  </a:cubicBezTo>
                  <a:cubicBezTo>
                    <a:pt x="384" y="15990"/>
                    <a:pt x="1285" y="17880"/>
                    <a:pt x="2353" y="18825"/>
                  </a:cubicBezTo>
                  <a:cubicBezTo>
                    <a:pt x="3422" y="19770"/>
                    <a:pt x="4659" y="19770"/>
                    <a:pt x="5503" y="19365"/>
                  </a:cubicBezTo>
                  <a:cubicBezTo>
                    <a:pt x="6347" y="18960"/>
                    <a:pt x="6797" y="18150"/>
                    <a:pt x="6797" y="16395"/>
                  </a:cubicBezTo>
                  <a:cubicBezTo>
                    <a:pt x="6797" y="14640"/>
                    <a:pt x="6347" y="11940"/>
                    <a:pt x="5897" y="10050"/>
                  </a:cubicBezTo>
                  <a:cubicBezTo>
                    <a:pt x="5447" y="8160"/>
                    <a:pt x="4997" y="7080"/>
                    <a:pt x="4941" y="6000"/>
                  </a:cubicBezTo>
                  <a:cubicBezTo>
                    <a:pt x="4884" y="4920"/>
                    <a:pt x="5222" y="3840"/>
                    <a:pt x="5953" y="2895"/>
                  </a:cubicBezTo>
                  <a:cubicBezTo>
                    <a:pt x="6685" y="1950"/>
                    <a:pt x="7810" y="1140"/>
                    <a:pt x="8710" y="600"/>
                  </a:cubicBezTo>
                  <a:cubicBezTo>
                    <a:pt x="9610" y="60"/>
                    <a:pt x="10285" y="-210"/>
                    <a:pt x="10791" y="195"/>
                  </a:cubicBezTo>
                  <a:cubicBezTo>
                    <a:pt x="11297" y="600"/>
                    <a:pt x="11634" y="1680"/>
                    <a:pt x="11916" y="4380"/>
                  </a:cubicBezTo>
                  <a:cubicBezTo>
                    <a:pt x="12197" y="7080"/>
                    <a:pt x="12422" y="11400"/>
                    <a:pt x="12591" y="14235"/>
                  </a:cubicBezTo>
                  <a:cubicBezTo>
                    <a:pt x="12760" y="17070"/>
                    <a:pt x="12872" y="18420"/>
                    <a:pt x="13153" y="19500"/>
                  </a:cubicBezTo>
                  <a:cubicBezTo>
                    <a:pt x="13435" y="20580"/>
                    <a:pt x="13885" y="21390"/>
                    <a:pt x="15066" y="20445"/>
                  </a:cubicBezTo>
                  <a:cubicBezTo>
                    <a:pt x="16247" y="19500"/>
                    <a:pt x="18160" y="16800"/>
                    <a:pt x="19341" y="14775"/>
                  </a:cubicBezTo>
                  <a:cubicBezTo>
                    <a:pt x="20522" y="12750"/>
                    <a:pt x="20972" y="11400"/>
                    <a:pt x="21422" y="1005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1" name="Line"/>
            <p:cNvSpPr/>
            <p:nvPr/>
          </p:nvSpPr>
          <p:spPr>
            <a:xfrm>
              <a:off x="13460641" y="3412484"/>
              <a:ext cx="403568" cy="28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945" extrusionOk="0">
                  <a:moveTo>
                    <a:pt x="1045" y="8010"/>
                  </a:moveTo>
                  <a:cubicBezTo>
                    <a:pt x="675" y="6467"/>
                    <a:pt x="306" y="4924"/>
                    <a:pt x="122" y="3381"/>
                  </a:cubicBezTo>
                  <a:cubicBezTo>
                    <a:pt x="-63" y="1838"/>
                    <a:pt x="-63" y="295"/>
                    <a:pt x="306" y="38"/>
                  </a:cubicBezTo>
                  <a:cubicBezTo>
                    <a:pt x="675" y="-219"/>
                    <a:pt x="1414" y="810"/>
                    <a:pt x="2152" y="3638"/>
                  </a:cubicBezTo>
                  <a:cubicBezTo>
                    <a:pt x="2891" y="6467"/>
                    <a:pt x="3629" y="11095"/>
                    <a:pt x="4183" y="14181"/>
                  </a:cubicBezTo>
                  <a:cubicBezTo>
                    <a:pt x="4737" y="17267"/>
                    <a:pt x="5106" y="18810"/>
                    <a:pt x="6306" y="19838"/>
                  </a:cubicBezTo>
                  <a:cubicBezTo>
                    <a:pt x="7506" y="20867"/>
                    <a:pt x="9537" y="21381"/>
                    <a:pt x="11199" y="20481"/>
                  </a:cubicBezTo>
                  <a:cubicBezTo>
                    <a:pt x="12860" y="19581"/>
                    <a:pt x="14152" y="17267"/>
                    <a:pt x="14799" y="14824"/>
                  </a:cubicBezTo>
                  <a:cubicBezTo>
                    <a:pt x="15445" y="12381"/>
                    <a:pt x="15445" y="9810"/>
                    <a:pt x="15260" y="7881"/>
                  </a:cubicBezTo>
                  <a:cubicBezTo>
                    <a:pt x="15075" y="5952"/>
                    <a:pt x="14706" y="4667"/>
                    <a:pt x="13968" y="3767"/>
                  </a:cubicBezTo>
                  <a:cubicBezTo>
                    <a:pt x="13229" y="2867"/>
                    <a:pt x="12122" y="2352"/>
                    <a:pt x="12122" y="2224"/>
                  </a:cubicBezTo>
                  <a:cubicBezTo>
                    <a:pt x="12122" y="2095"/>
                    <a:pt x="13229" y="2352"/>
                    <a:pt x="14983" y="2352"/>
                  </a:cubicBezTo>
                  <a:cubicBezTo>
                    <a:pt x="16737" y="2352"/>
                    <a:pt x="19137" y="2095"/>
                    <a:pt x="21537" y="18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2" name="Line"/>
            <p:cNvSpPr/>
            <p:nvPr/>
          </p:nvSpPr>
          <p:spPr>
            <a:xfrm>
              <a:off x="13336545" y="3002866"/>
              <a:ext cx="406583" cy="14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71" extrusionOk="0">
                  <a:moveTo>
                    <a:pt x="2660" y="21371"/>
                  </a:moveTo>
                  <a:cubicBezTo>
                    <a:pt x="1378" y="18285"/>
                    <a:pt x="97" y="15200"/>
                    <a:pt x="6" y="14171"/>
                  </a:cubicBezTo>
                  <a:cubicBezTo>
                    <a:pt x="-86" y="13142"/>
                    <a:pt x="1012" y="14171"/>
                    <a:pt x="4490" y="14428"/>
                  </a:cubicBezTo>
                  <a:cubicBezTo>
                    <a:pt x="7968" y="14685"/>
                    <a:pt x="13826" y="14171"/>
                    <a:pt x="17212" y="13657"/>
                  </a:cubicBezTo>
                  <a:cubicBezTo>
                    <a:pt x="20599" y="13142"/>
                    <a:pt x="21514" y="12628"/>
                    <a:pt x="21514" y="11600"/>
                  </a:cubicBezTo>
                  <a:cubicBezTo>
                    <a:pt x="21514" y="10571"/>
                    <a:pt x="20599" y="9028"/>
                    <a:pt x="19683" y="7742"/>
                  </a:cubicBezTo>
                  <a:cubicBezTo>
                    <a:pt x="18768" y="6457"/>
                    <a:pt x="17853" y="5428"/>
                    <a:pt x="16846" y="3885"/>
                  </a:cubicBezTo>
                  <a:cubicBezTo>
                    <a:pt x="15839" y="2342"/>
                    <a:pt x="14741" y="285"/>
                    <a:pt x="14558" y="28"/>
                  </a:cubicBezTo>
                  <a:cubicBezTo>
                    <a:pt x="14375" y="-229"/>
                    <a:pt x="15107" y="1314"/>
                    <a:pt x="16297" y="3885"/>
                  </a:cubicBezTo>
                  <a:cubicBezTo>
                    <a:pt x="17487" y="6457"/>
                    <a:pt x="19134" y="10057"/>
                    <a:pt x="20782" y="136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3" name="Line"/>
            <p:cNvSpPr/>
            <p:nvPr/>
          </p:nvSpPr>
          <p:spPr>
            <a:xfrm>
              <a:off x="14185935" y="3374943"/>
              <a:ext cx="36324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66" y="16800"/>
                    <a:pt x="11931" y="12000"/>
                    <a:pt x="15531" y="8400"/>
                  </a:cubicBezTo>
                  <a:cubicBezTo>
                    <a:pt x="19131" y="4800"/>
                    <a:pt x="2036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4" name="Line"/>
            <p:cNvSpPr/>
            <p:nvPr/>
          </p:nvSpPr>
          <p:spPr>
            <a:xfrm>
              <a:off x="14227447" y="3554833"/>
              <a:ext cx="427361" cy="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extrusionOk="0">
                  <a:moveTo>
                    <a:pt x="0" y="21600"/>
                  </a:moveTo>
                  <a:cubicBezTo>
                    <a:pt x="6445" y="21600"/>
                    <a:pt x="12890" y="21600"/>
                    <a:pt x="16635" y="16200"/>
                  </a:cubicBezTo>
                  <a:cubicBezTo>
                    <a:pt x="20381" y="10800"/>
                    <a:pt x="21426" y="0"/>
                    <a:pt x="21513" y="0"/>
                  </a:cubicBezTo>
                  <a:cubicBezTo>
                    <a:pt x="21600" y="0"/>
                    <a:pt x="20729" y="10800"/>
                    <a:pt x="1985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5" name="Line"/>
            <p:cNvSpPr/>
            <p:nvPr/>
          </p:nvSpPr>
          <p:spPr>
            <a:xfrm>
              <a:off x="15012092" y="3149602"/>
              <a:ext cx="149404" cy="52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339" extrusionOk="0">
                  <a:moveTo>
                    <a:pt x="20730" y="300"/>
                  </a:moveTo>
                  <a:cubicBezTo>
                    <a:pt x="18330" y="20"/>
                    <a:pt x="15930" y="-261"/>
                    <a:pt x="12810" y="440"/>
                  </a:cubicBezTo>
                  <a:cubicBezTo>
                    <a:pt x="9690" y="1142"/>
                    <a:pt x="5850" y="2825"/>
                    <a:pt x="3210" y="5490"/>
                  </a:cubicBezTo>
                  <a:cubicBezTo>
                    <a:pt x="570" y="8155"/>
                    <a:pt x="-870" y="11801"/>
                    <a:pt x="570" y="14536"/>
                  </a:cubicBezTo>
                  <a:cubicBezTo>
                    <a:pt x="2010" y="17271"/>
                    <a:pt x="6330" y="19095"/>
                    <a:pt x="9690" y="20077"/>
                  </a:cubicBezTo>
                  <a:cubicBezTo>
                    <a:pt x="13050" y="21058"/>
                    <a:pt x="15450" y="21199"/>
                    <a:pt x="17850" y="213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6" name="Line"/>
            <p:cNvSpPr/>
            <p:nvPr/>
          </p:nvSpPr>
          <p:spPr>
            <a:xfrm>
              <a:off x="15452086" y="3328577"/>
              <a:ext cx="363241" cy="265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extrusionOk="0">
                  <a:moveTo>
                    <a:pt x="0" y="6946"/>
                  </a:moveTo>
                  <a:cubicBezTo>
                    <a:pt x="823" y="6126"/>
                    <a:pt x="1646" y="5305"/>
                    <a:pt x="2571" y="5169"/>
                  </a:cubicBezTo>
                  <a:cubicBezTo>
                    <a:pt x="3497" y="5032"/>
                    <a:pt x="4526" y="5579"/>
                    <a:pt x="5246" y="7629"/>
                  </a:cubicBezTo>
                  <a:cubicBezTo>
                    <a:pt x="5966" y="9680"/>
                    <a:pt x="6377" y="13234"/>
                    <a:pt x="6789" y="15695"/>
                  </a:cubicBezTo>
                  <a:cubicBezTo>
                    <a:pt x="7200" y="18156"/>
                    <a:pt x="7611" y="19523"/>
                    <a:pt x="9154" y="20343"/>
                  </a:cubicBezTo>
                  <a:cubicBezTo>
                    <a:pt x="10697" y="21164"/>
                    <a:pt x="13371" y="21437"/>
                    <a:pt x="15531" y="19660"/>
                  </a:cubicBezTo>
                  <a:cubicBezTo>
                    <a:pt x="17691" y="17883"/>
                    <a:pt x="19337" y="14055"/>
                    <a:pt x="19646" y="10774"/>
                  </a:cubicBezTo>
                  <a:cubicBezTo>
                    <a:pt x="19954" y="7493"/>
                    <a:pt x="18926" y="4759"/>
                    <a:pt x="17897" y="2981"/>
                  </a:cubicBezTo>
                  <a:cubicBezTo>
                    <a:pt x="16869" y="1204"/>
                    <a:pt x="15840" y="384"/>
                    <a:pt x="15943" y="110"/>
                  </a:cubicBezTo>
                  <a:cubicBezTo>
                    <a:pt x="16046" y="-163"/>
                    <a:pt x="17280" y="110"/>
                    <a:pt x="18411" y="521"/>
                  </a:cubicBezTo>
                  <a:cubicBezTo>
                    <a:pt x="19543" y="931"/>
                    <a:pt x="20571" y="1477"/>
                    <a:pt x="21600" y="20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7" name="Line"/>
            <p:cNvSpPr/>
            <p:nvPr/>
          </p:nvSpPr>
          <p:spPr>
            <a:xfrm>
              <a:off x="15971000" y="3530617"/>
              <a:ext cx="62271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8" name="Line"/>
            <p:cNvSpPr/>
            <p:nvPr/>
          </p:nvSpPr>
          <p:spPr>
            <a:xfrm>
              <a:off x="16770129" y="3343807"/>
              <a:ext cx="300971" cy="255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8640"/>
                  </a:moveTo>
                  <a:cubicBezTo>
                    <a:pt x="248" y="6912"/>
                    <a:pt x="497" y="5184"/>
                    <a:pt x="1241" y="3888"/>
                  </a:cubicBezTo>
                  <a:cubicBezTo>
                    <a:pt x="1986" y="2592"/>
                    <a:pt x="3228" y="1728"/>
                    <a:pt x="3972" y="2160"/>
                  </a:cubicBezTo>
                  <a:cubicBezTo>
                    <a:pt x="4717" y="2592"/>
                    <a:pt x="4965" y="4320"/>
                    <a:pt x="5462" y="7056"/>
                  </a:cubicBezTo>
                  <a:cubicBezTo>
                    <a:pt x="5959" y="9792"/>
                    <a:pt x="6703" y="13536"/>
                    <a:pt x="8069" y="16272"/>
                  </a:cubicBezTo>
                  <a:cubicBezTo>
                    <a:pt x="9435" y="19008"/>
                    <a:pt x="11421" y="20736"/>
                    <a:pt x="13035" y="21168"/>
                  </a:cubicBezTo>
                  <a:cubicBezTo>
                    <a:pt x="14648" y="21600"/>
                    <a:pt x="15890" y="20736"/>
                    <a:pt x="16883" y="18144"/>
                  </a:cubicBezTo>
                  <a:cubicBezTo>
                    <a:pt x="17876" y="15552"/>
                    <a:pt x="18621" y="11232"/>
                    <a:pt x="18621" y="8208"/>
                  </a:cubicBezTo>
                  <a:cubicBezTo>
                    <a:pt x="18621" y="5184"/>
                    <a:pt x="17876" y="3456"/>
                    <a:pt x="17007" y="2160"/>
                  </a:cubicBezTo>
                  <a:cubicBezTo>
                    <a:pt x="16138" y="864"/>
                    <a:pt x="15145" y="0"/>
                    <a:pt x="15145" y="0"/>
                  </a:cubicBezTo>
                  <a:cubicBezTo>
                    <a:pt x="15145" y="0"/>
                    <a:pt x="16138" y="864"/>
                    <a:pt x="17379" y="1728"/>
                  </a:cubicBezTo>
                  <a:cubicBezTo>
                    <a:pt x="18621" y="2592"/>
                    <a:pt x="20110" y="3456"/>
                    <a:pt x="21600" y="43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9" name="Line"/>
            <p:cNvSpPr/>
            <p:nvPr/>
          </p:nvSpPr>
          <p:spPr>
            <a:xfrm>
              <a:off x="17177686" y="3599270"/>
              <a:ext cx="152871" cy="21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222" extrusionOk="0">
                  <a:moveTo>
                    <a:pt x="5371" y="403"/>
                  </a:moveTo>
                  <a:cubicBezTo>
                    <a:pt x="7771" y="54"/>
                    <a:pt x="10171" y="-294"/>
                    <a:pt x="11851" y="403"/>
                  </a:cubicBezTo>
                  <a:cubicBezTo>
                    <a:pt x="13531" y="1100"/>
                    <a:pt x="14491" y="2841"/>
                    <a:pt x="12811" y="5629"/>
                  </a:cubicBezTo>
                  <a:cubicBezTo>
                    <a:pt x="11131" y="8416"/>
                    <a:pt x="6811" y="12248"/>
                    <a:pt x="3931" y="15035"/>
                  </a:cubicBezTo>
                  <a:cubicBezTo>
                    <a:pt x="1051" y="17822"/>
                    <a:pt x="-389" y="19564"/>
                    <a:pt x="91" y="20435"/>
                  </a:cubicBezTo>
                  <a:cubicBezTo>
                    <a:pt x="571" y="21306"/>
                    <a:pt x="2971" y="21306"/>
                    <a:pt x="6811" y="21132"/>
                  </a:cubicBezTo>
                  <a:cubicBezTo>
                    <a:pt x="10651" y="20958"/>
                    <a:pt x="15931" y="20609"/>
                    <a:pt x="21211" y="202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0" name="Line"/>
            <p:cNvSpPr/>
            <p:nvPr/>
          </p:nvSpPr>
          <p:spPr>
            <a:xfrm>
              <a:off x="17911740" y="3457969"/>
              <a:ext cx="4151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1" name="Line"/>
            <p:cNvSpPr/>
            <p:nvPr/>
          </p:nvSpPr>
          <p:spPr>
            <a:xfrm>
              <a:off x="18254225" y="3478725"/>
              <a:ext cx="1037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2" name="Line"/>
            <p:cNvSpPr/>
            <p:nvPr/>
          </p:nvSpPr>
          <p:spPr>
            <a:xfrm>
              <a:off x="18461790" y="3489104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3" name="Line"/>
            <p:cNvSpPr/>
            <p:nvPr/>
          </p:nvSpPr>
          <p:spPr>
            <a:xfrm>
              <a:off x="19063730" y="3299469"/>
              <a:ext cx="415133" cy="300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extrusionOk="0">
                  <a:moveTo>
                    <a:pt x="0" y="8207"/>
                  </a:moveTo>
                  <a:cubicBezTo>
                    <a:pt x="180" y="6994"/>
                    <a:pt x="360" y="5780"/>
                    <a:pt x="900" y="4567"/>
                  </a:cubicBezTo>
                  <a:cubicBezTo>
                    <a:pt x="1440" y="3353"/>
                    <a:pt x="2340" y="2140"/>
                    <a:pt x="3060" y="2383"/>
                  </a:cubicBezTo>
                  <a:cubicBezTo>
                    <a:pt x="3780" y="2625"/>
                    <a:pt x="4320" y="4324"/>
                    <a:pt x="4950" y="7237"/>
                  </a:cubicBezTo>
                  <a:cubicBezTo>
                    <a:pt x="5580" y="10149"/>
                    <a:pt x="6300" y="14275"/>
                    <a:pt x="7560" y="16944"/>
                  </a:cubicBezTo>
                  <a:cubicBezTo>
                    <a:pt x="8820" y="19614"/>
                    <a:pt x="10620" y="20828"/>
                    <a:pt x="11880" y="21070"/>
                  </a:cubicBezTo>
                  <a:cubicBezTo>
                    <a:pt x="13140" y="21313"/>
                    <a:pt x="13860" y="20585"/>
                    <a:pt x="14400" y="18401"/>
                  </a:cubicBezTo>
                  <a:cubicBezTo>
                    <a:pt x="14940" y="16216"/>
                    <a:pt x="15300" y="12576"/>
                    <a:pt x="15300" y="10149"/>
                  </a:cubicBezTo>
                  <a:cubicBezTo>
                    <a:pt x="15300" y="7722"/>
                    <a:pt x="14940" y="6509"/>
                    <a:pt x="14310" y="4931"/>
                  </a:cubicBezTo>
                  <a:cubicBezTo>
                    <a:pt x="13680" y="3353"/>
                    <a:pt x="12780" y="1412"/>
                    <a:pt x="12960" y="562"/>
                  </a:cubicBezTo>
                  <a:cubicBezTo>
                    <a:pt x="13140" y="-287"/>
                    <a:pt x="14400" y="-44"/>
                    <a:pt x="16020" y="441"/>
                  </a:cubicBezTo>
                  <a:cubicBezTo>
                    <a:pt x="17640" y="926"/>
                    <a:pt x="19620" y="1655"/>
                    <a:pt x="21600" y="238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4" name="Line"/>
            <p:cNvSpPr/>
            <p:nvPr/>
          </p:nvSpPr>
          <p:spPr>
            <a:xfrm>
              <a:off x="19509998" y="3613643"/>
              <a:ext cx="197187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37" y="1920"/>
                    <a:pt x="2274" y="3840"/>
                    <a:pt x="3032" y="6000"/>
                  </a:cubicBezTo>
                  <a:cubicBezTo>
                    <a:pt x="3789" y="8160"/>
                    <a:pt x="4168" y="10560"/>
                    <a:pt x="5116" y="11040"/>
                  </a:cubicBezTo>
                  <a:cubicBezTo>
                    <a:pt x="6063" y="11520"/>
                    <a:pt x="7579" y="10080"/>
                    <a:pt x="9663" y="8640"/>
                  </a:cubicBezTo>
                  <a:cubicBezTo>
                    <a:pt x="11747" y="7200"/>
                    <a:pt x="14400" y="5760"/>
                    <a:pt x="16105" y="6240"/>
                  </a:cubicBezTo>
                  <a:cubicBezTo>
                    <a:pt x="17811" y="6720"/>
                    <a:pt x="18569" y="9120"/>
                    <a:pt x="18947" y="11520"/>
                  </a:cubicBezTo>
                  <a:cubicBezTo>
                    <a:pt x="19326" y="13920"/>
                    <a:pt x="19326" y="16320"/>
                    <a:pt x="19705" y="18000"/>
                  </a:cubicBezTo>
                  <a:cubicBezTo>
                    <a:pt x="20084" y="19680"/>
                    <a:pt x="20842" y="20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5" name="Line"/>
            <p:cNvSpPr/>
            <p:nvPr/>
          </p:nvSpPr>
          <p:spPr>
            <a:xfrm>
              <a:off x="19997777" y="2990946"/>
              <a:ext cx="205910" cy="88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extrusionOk="0">
                  <a:moveTo>
                    <a:pt x="0" y="0"/>
                  </a:moveTo>
                  <a:cubicBezTo>
                    <a:pt x="2833" y="0"/>
                    <a:pt x="5666" y="0"/>
                    <a:pt x="8144" y="424"/>
                  </a:cubicBezTo>
                  <a:cubicBezTo>
                    <a:pt x="10623" y="847"/>
                    <a:pt x="12748" y="1694"/>
                    <a:pt x="15049" y="3346"/>
                  </a:cubicBezTo>
                  <a:cubicBezTo>
                    <a:pt x="17351" y="4998"/>
                    <a:pt x="19830" y="7454"/>
                    <a:pt x="20715" y="9868"/>
                  </a:cubicBezTo>
                  <a:cubicBezTo>
                    <a:pt x="21600" y="12282"/>
                    <a:pt x="20892" y="14654"/>
                    <a:pt x="18236" y="16560"/>
                  </a:cubicBezTo>
                  <a:cubicBezTo>
                    <a:pt x="15580" y="18466"/>
                    <a:pt x="10977" y="19906"/>
                    <a:pt x="8144" y="20668"/>
                  </a:cubicBezTo>
                  <a:cubicBezTo>
                    <a:pt x="5311" y="21431"/>
                    <a:pt x="4249" y="21515"/>
                    <a:pt x="318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6" name="Line"/>
            <p:cNvSpPr/>
            <p:nvPr/>
          </p:nvSpPr>
          <p:spPr>
            <a:xfrm>
              <a:off x="15040415" y="4511142"/>
              <a:ext cx="411673" cy="370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extrusionOk="0">
                  <a:moveTo>
                    <a:pt x="363" y="3253"/>
                  </a:moveTo>
                  <a:cubicBezTo>
                    <a:pt x="182" y="2075"/>
                    <a:pt x="0" y="897"/>
                    <a:pt x="0" y="897"/>
                  </a:cubicBezTo>
                  <a:cubicBezTo>
                    <a:pt x="0" y="897"/>
                    <a:pt x="182" y="2075"/>
                    <a:pt x="817" y="5315"/>
                  </a:cubicBezTo>
                  <a:cubicBezTo>
                    <a:pt x="1452" y="8555"/>
                    <a:pt x="2541" y="13857"/>
                    <a:pt x="3267" y="16998"/>
                  </a:cubicBezTo>
                  <a:cubicBezTo>
                    <a:pt x="3993" y="20140"/>
                    <a:pt x="4356" y="21122"/>
                    <a:pt x="4447" y="21024"/>
                  </a:cubicBezTo>
                  <a:cubicBezTo>
                    <a:pt x="4538" y="20926"/>
                    <a:pt x="4356" y="19747"/>
                    <a:pt x="4266" y="16704"/>
                  </a:cubicBezTo>
                  <a:cubicBezTo>
                    <a:pt x="4175" y="13660"/>
                    <a:pt x="4175" y="8751"/>
                    <a:pt x="4538" y="5707"/>
                  </a:cubicBezTo>
                  <a:cubicBezTo>
                    <a:pt x="4901" y="2664"/>
                    <a:pt x="5627" y="1486"/>
                    <a:pt x="6444" y="700"/>
                  </a:cubicBezTo>
                  <a:cubicBezTo>
                    <a:pt x="7261" y="-85"/>
                    <a:pt x="8168" y="-478"/>
                    <a:pt x="10709" y="995"/>
                  </a:cubicBezTo>
                  <a:cubicBezTo>
                    <a:pt x="13250" y="2467"/>
                    <a:pt x="17425" y="5806"/>
                    <a:pt x="21600" y="9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7" name="Line"/>
            <p:cNvSpPr/>
            <p:nvPr/>
          </p:nvSpPr>
          <p:spPr>
            <a:xfrm>
              <a:off x="15334113" y="4581641"/>
              <a:ext cx="1041641" cy="24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22" extrusionOk="0">
                  <a:moveTo>
                    <a:pt x="2439" y="15056"/>
                  </a:moveTo>
                  <a:cubicBezTo>
                    <a:pt x="3512" y="15356"/>
                    <a:pt x="4585" y="15656"/>
                    <a:pt x="5300" y="15806"/>
                  </a:cubicBezTo>
                  <a:cubicBezTo>
                    <a:pt x="6015" y="15956"/>
                    <a:pt x="6373" y="15956"/>
                    <a:pt x="6659" y="15356"/>
                  </a:cubicBezTo>
                  <a:cubicBezTo>
                    <a:pt x="6945" y="14756"/>
                    <a:pt x="7160" y="13556"/>
                    <a:pt x="7160" y="12356"/>
                  </a:cubicBezTo>
                  <a:cubicBezTo>
                    <a:pt x="7160" y="11156"/>
                    <a:pt x="6945" y="9956"/>
                    <a:pt x="6194" y="8906"/>
                  </a:cubicBezTo>
                  <a:cubicBezTo>
                    <a:pt x="5443" y="7856"/>
                    <a:pt x="4156" y="6956"/>
                    <a:pt x="3047" y="7106"/>
                  </a:cubicBezTo>
                  <a:cubicBezTo>
                    <a:pt x="1939" y="7256"/>
                    <a:pt x="1009" y="8456"/>
                    <a:pt x="508" y="9806"/>
                  </a:cubicBezTo>
                  <a:cubicBezTo>
                    <a:pt x="8" y="11156"/>
                    <a:pt x="-64" y="12656"/>
                    <a:pt x="43" y="13856"/>
                  </a:cubicBezTo>
                  <a:cubicBezTo>
                    <a:pt x="151" y="15056"/>
                    <a:pt x="437" y="15956"/>
                    <a:pt x="1760" y="15956"/>
                  </a:cubicBezTo>
                  <a:cubicBezTo>
                    <a:pt x="3083" y="15956"/>
                    <a:pt x="5443" y="15056"/>
                    <a:pt x="6981" y="13556"/>
                  </a:cubicBezTo>
                  <a:cubicBezTo>
                    <a:pt x="8519" y="12056"/>
                    <a:pt x="9234" y="9956"/>
                    <a:pt x="9627" y="8156"/>
                  </a:cubicBezTo>
                  <a:cubicBezTo>
                    <a:pt x="10021" y="6356"/>
                    <a:pt x="10092" y="4856"/>
                    <a:pt x="10092" y="3356"/>
                  </a:cubicBezTo>
                  <a:cubicBezTo>
                    <a:pt x="10092" y="1856"/>
                    <a:pt x="10021" y="356"/>
                    <a:pt x="10128" y="56"/>
                  </a:cubicBezTo>
                  <a:cubicBezTo>
                    <a:pt x="10235" y="-244"/>
                    <a:pt x="10521" y="656"/>
                    <a:pt x="10879" y="3056"/>
                  </a:cubicBezTo>
                  <a:cubicBezTo>
                    <a:pt x="11237" y="5456"/>
                    <a:pt x="11666" y="9356"/>
                    <a:pt x="12023" y="12056"/>
                  </a:cubicBezTo>
                  <a:cubicBezTo>
                    <a:pt x="12381" y="14756"/>
                    <a:pt x="12667" y="16256"/>
                    <a:pt x="12953" y="16556"/>
                  </a:cubicBezTo>
                  <a:cubicBezTo>
                    <a:pt x="13239" y="16856"/>
                    <a:pt x="13525" y="15956"/>
                    <a:pt x="13704" y="13856"/>
                  </a:cubicBezTo>
                  <a:cubicBezTo>
                    <a:pt x="13883" y="11756"/>
                    <a:pt x="13955" y="8456"/>
                    <a:pt x="13990" y="5756"/>
                  </a:cubicBezTo>
                  <a:cubicBezTo>
                    <a:pt x="14026" y="3056"/>
                    <a:pt x="14026" y="956"/>
                    <a:pt x="14133" y="506"/>
                  </a:cubicBezTo>
                  <a:cubicBezTo>
                    <a:pt x="14241" y="56"/>
                    <a:pt x="14455" y="1256"/>
                    <a:pt x="14849" y="4106"/>
                  </a:cubicBezTo>
                  <a:cubicBezTo>
                    <a:pt x="15242" y="6956"/>
                    <a:pt x="15814" y="11456"/>
                    <a:pt x="16208" y="14306"/>
                  </a:cubicBezTo>
                  <a:cubicBezTo>
                    <a:pt x="16601" y="17156"/>
                    <a:pt x="16815" y="18356"/>
                    <a:pt x="17066" y="19406"/>
                  </a:cubicBezTo>
                  <a:cubicBezTo>
                    <a:pt x="17316" y="20456"/>
                    <a:pt x="17602" y="21356"/>
                    <a:pt x="17853" y="21206"/>
                  </a:cubicBezTo>
                  <a:cubicBezTo>
                    <a:pt x="18103" y="21056"/>
                    <a:pt x="18317" y="19856"/>
                    <a:pt x="18389" y="17756"/>
                  </a:cubicBezTo>
                  <a:cubicBezTo>
                    <a:pt x="18460" y="15656"/>
                    <a:pt x="18389" y="12656"/>
                    <a:pt x="18353" y="10406"/>
                  </a:cubicBezTo>
                  <a:cubicBezTo>
                    <a:pt x="18317" y="8156"/>
                    <a:pt x="18317" y="6656"/>
                    <a:pt x="18425" y="5306"/>
                  </a:cubicBezTo>
                  <a:cubicBezTo>
                    <a:pt x="18532" y="3956"/>
                    <a:pt x="18747" y="2756"/>
                    <a:pt x="19283" y="2156"/>
                  </a:cubicBezTo>
                  <a:cubicBezTo>
                    <a:pt x="19819" y="1556"/>
                    <a:pt x="20678" y="1556"/>
                    <a:pt x="21536" y="15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8" name="Line"/>
            <p:cNvSpPr/>
            <p:nvPr/>
          </p:nvSpPr>
          <p:spPr>
            <a:xfrm>
              <a:off x="17102233" y="4568432"/>
              <a:ext cx="1297288" cy="33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0" y="7349"/>
                  </a:moveTo>
                  <a:cubicBezTo>
                    <a:pt x="288" y="6013"/>
                    <a:pt x="576" y="4677"/>
                    <a:pt x="1008" y="4454"/>
                  </a:cubicBezTo>
                  <a:cubicBezTo>
                    <a:pt x="1440" y="4232"/>
                    <a:pt x="2016" y="5122"/>
                    <a:pt x="2477" y="7238"/>
                  </a:cubicBezTo>
                  <a:cubicBezTo>
                    <a:pt x="2938" y="9353"/>
                    <a:pt x="3283" y="12693"/>
                    <a:pt x="3542" y="14920"/>
                  </a:cubicBezTo>
                  <a:cubicBezTo>
                    <a:pt x="3802" y="17147"/>
                    <a:pt x="3974" y="18260"/>
                    <a:pt x="4118" y="18149"/>
                  </a:cubicBezTo>
                  <a:cubicBezTo>
                    <a:pt x="4262" y="18038"/>
                    <a:pt x="4378" y="16702"/>
                    <a:pt x="4550" y="14141"/>
                  </a:cubicBezTo>
                  <a:cubicBezTo>
                    <a:pt x="4723" y="11580"/>
                    <a:pt x="4954" y="7795"/>
                    <a:pt x="5069" y="5345"/>
                  </a:cubicBezTo>
                  <a:cubicBezTo>
                    <a:pt x="5184" y="2896"/>
                    <a:pt x="5184" y="1782"/>
                    <a:pt x="5328" y="1003"/>
                  </a:cubicBezTo>
                  <a:cubicBezTo>
                    <a:pt x="5472" y="223"/>
                    <a:pt x="5760" y="-222"/>
                    <a:pt x="6192" y="112"/>
                  </a:cubicBezTo>
                  <a:cubicBezTo>
                    <a:pt x="6624" y="446"/>
                    <a:pt x="7200" y="1559"/>
                    <a:pt x="7978" y="2673"/>
                  </a:cubicBezTo>
                  <a:cubicBezTo>
                    <a:pt x="8755" y="3786"/>
                    <a:pt x="9734" y="4900"/>
                    <a:pt x="10368" y="5456"/>
                  </a:cubicBezTo>
                  <a:cubicBezTo>
                    <a:pt x="11002" y="6013"/>
                    <a:pt x="11290" y="6013"/>
                    <a:pt x="11549" y="5679"/>
                  </a:cubicBezTo>
                  <a:cubicBezTo>
                    <a:pt x="11808" y="5345"/>
                    <a:pt x="12038" y="4677"/>
                    <a:pt x="12038" y="4009"/>
                  </a:cubicBezTo>
                  <a:cubicBezTo>
                    <a:pt x="12038" y="3341"/>
                    <a:pt x="11808" y="2673"/>
                    <a:pt x="11347" y="2116"/>
                  </a:cubicBezTo>
                  <a:cubicBezTo>
                    <a:pt x="10886" y="1559"/>
                    <a:pt x="10195" y="1114"/>
                    <a:pt x="9706" y="891"/>
                  </a:cubicBezTo>
                  <a:cubicBezTo>
                    <a:pt x="9216" y="669"/>
                    <a:pt x="8928" y="669"/>
                    <a:pt x="8640" y="1114"/>
                  </a:cubicBezTo>
                  <a:cubicBezTo>
                    <a:pt x="8352" y="1559"/>
                    <a:pt x="8064" y="2450"/>
                    <a:pt x="7920" y="3675"/>
                  </a:cubicBezTo>
                  <a:cubicBezTo>
                    <a:pt x="7776" y="4900"/>
                    <a:pt x="7776" y="6458"/>
                    <a:pt x="8035" y="8017"/>
                  </a:cubicBezTo>
                  <a:cubicBezTo>
                    <a:pt x="8294" y="9576"/>
                    <a:pt x="8813" y="11135"/>
                    <a:pt x="10022" y="12582"/>
                  </a:cubicBezTo>
                  <a:cubicBezTo>
                    <a:pt x="11232" y="14030"/>
                    <a:pt x="13133" y="15366"/>
                    <a:pt x="14573" y="15366"/>
                  </a:cubicBezTo>
                  <a:cubicBezTo>
                    <a:pt x="16013" y="15366"/>
                    <a:pt x="16992" y="14030"/>
                    <a:pt x="17568" y="12916"/>
                  </a:cubicBezTo>
                  <a:cubicBezTo>
                    <a:pt x="18144" y="11803"/>
                    <a:pt x="18317" y="10912"/>
                    <a:pt x="18317" y="9910"/>
                  </a:cubicBezTo>
                  <a:cubicBezTo>
                    <a:pt x="18317" y="8908"/>
                    <a:pt x="18144" y="7794"/>
                    <a:pt x="17914" y="7238"/>
                  </a:cubicBezTo>
                  <a:cubicBezTo>
                    <a:pt x="17683" y="6681"/>
                    <a:pt x="17395" y="6681"/>
                    <a:pt x="17107" y="6681"/>
                  </a:cubicBezTo>
                  <a:cubicBezTo>
                    <a:pt x="16819" y="6681"/>
                    <a:pt x="16531" y="6681"/>
                    <a:pt x="16243" y="7238"/>
                  </a:cubicBezTo>
                  <a:cubicBezTo>
                    <a:pt x="15955" y="7794"/>
                    <a:pt x="15667" y="8908"/>
                    <a:pt x="15523" y="10021"/>
                  </a:cubicBezTo>
                  <a:cubicBezTo>
                    <a:pt x="15379" y="11135"/>
                    <a:pt x="15379" y="12248"/>
                    <a:pt x="15754" y="14030"/>
                  </a:cubicBezTo>
                  <a:cubicBezTo>
                    <a:pt x="16128" y="15811"/>
                    <a:pt x="16877" y="18260"/>
                    <a:pt x="17914" y="19597"/>
                  </a:cubicBezTo>
                  <a:cubicBezTo>
                    <a:pt x="18950" y="20933"/>
                    <a:pt x="20275" y="21155"/>
                    <a:pt x="21600" y="213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9" name="Line"/>
            <p:cNvSpPr/>
            <p:nvPr/>
          </p:nvSpPr>
          <p:spPr>
            <a:xfrm>
              <a:off x="18476924" y="4357089"/>
              <a:ext cx="950047" cy="51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380" extrusionOk="0">
                  <a:moveTo>
                    <a:pt x="1071" y="1874"/>
                  </a:moveTo>
                  <a:cubicBezTo>
                    <a:pt x="835" y="872"/>
                    <a:pt x="599" y="-129"/>
                    <a:pt x="403" y="14"/>
                  </a:cubicBezTo>
                  <a:cubicBezTo>
                    <a:pt x="207" y="157"/>
                    <a:pt x="50" y="1445"/>
                    <a:pt x="10" y="4019"/>
                  </a:cubicBezTo>
                  <a:cubicBezTo>
                    <a:pt x="-29" y="6594"/>
                    <a:pt x="50" y="10456"/>
                    <a:pt x="246" y="13103"/>
                  </a:cubicBezTo>
                  <a:cubicBezTo>
                    <a:pt x="442" y="15749"/>
                    <a:pt x="756" y="17180"/>
                    <a:pt x="1071" y="18324"/>
                  </a:cubicBezTo>
                  <a:cubicBezTo>
                    <a:pt x="1385" y="19468"/>
                    <a:pt x="1699" y="20327"/>
                    <a:pt x="2052" y="20827"/>
                  </a:cubicBezTo>
                  <a:cubicBezTo>
                    <a:pt x="2406" y="21328"/>
                    <a:pt x="2799" y="21471"/>
                    <a:pt x="3152" y="21328"/>
                  </a:cubicBezTo>
                  <a:cubicBezTo>
                    <a:pt x="3506" y="21185"/>
                    <a:pt x="3820" y="20756"/>
                    <a:pt x="4095" y="20255"/>
                  </a:cubicBezTo>
                  <a:cubicBezTo>
                    <a:pt x="4370" y="19754"/>
                    <a:pt x="4605" y="19182"/>
                    <a:pt x="4880" y="18610"/>
                  </a:cubicBezTo>
                  <a:cubicBezTo>
                    <a:pt x="5155" y="18038"/>
                    <a:pt x="5469" y="17466"/>
                    <a:pt x="5744" y="16894"/>
                  </a:cubicBezTo>
                  <a:cubicBezTo>
                    <a:pt x="6019" y="16321"/>
                    <a:pt x="6255" y="15749"/>
                    <a:pt x="6490" y="15749"/>
                  </a:cubicBezTo>
                  <a:cubicBezTo>
                    <a:pt x="6726" y="15749"/>
                    <a:pt x="6962" y="16321"/>
                    <a:pt x="7354" y="16750"/>
                  </a:cubicBezTo>
                  <a:cubicBezTo>
                    <a:pt x="7747" y="17180"/>
                    <a:pt x="8297" y="17466"/>
                    <a:pt x="8768" y="17609"/>
                  </a:cubicBezTo>
                  <a:cubicBezTo>
                    <a:pt x="9239" y="17752"/>
                    <a:pt x="9632" y="17752"/>
                    <a:pt x="9986" y="17537"/>
                  </a:cubicBezTo>
                  <a:cubicBezTo>
                    <a:pt x="10339" y="17323"/>
                    <a:pt x="10653" y="16894"/>
                    <a:pt x="10496" y="16464"/>
                  </a:cubicBezTo>
                  <a:cubicBezTo>
                    <a:pt x="10339" y="16035"/>
                    <a:pt x="9711" y="15606"/>
                    <a:pt x="8964" y="15320"/>
                  </a:cubicBezTo>
                  <a:cubicBezTo>
                    <a:pt x="8218" y="15034"/>
                    <a:pt x="7354" y="14891"/>
                    <a:pt x="6569" y="14819"/>
                  </a:cubicBezTo>
                  <a:cubicBezTo>
                    <a:pt x="5783" y="14748"/>
                    <a:pt x="5076" y="14748"/>
                    <a:pt x="4841" y="15034"/>
                  </a:cubicBezTo>
                  <a:cubicBezTo>
                    <a:pt x="4605" y="15320"/>
                    <a:pt x="4841" y="15892"/>
                    <a:pt x="5587" y="16250"/>
                  </a:cubicBezTo>
                  <a:cubicBezTo>
                    <a:pt x="6333" y="16607"/>
                    <a:pt x="7590" y="16750"/>
                    <a:pt x="8807" y="16464"/>
                  </a:cubicBezTo>
                  <a:cubicBezTo>
                    <a:pt x="10025" y="16178"/>
                    <a:pt x="11203" y="15463"/>
                    <a:pt x="12146" y="14533"/>
                  </a:cubicBezTo>
                  <a:cubicBezTo>
                    <a:pt x="13088" y="13603"/>
                    <a:pt x="13795" y="12459"/>
                    <a:pt x="14306" y="11672"/>
                  </a:cubicBezTo>
                  <a:cubicBezTo>
                    <a:pt x="14816" y="10886"/>
                    <a:pt x="15130" y="10456"/>
                    <a:pt x="15484" y="10242"/>
                  </a:cubicBezTo>
                  <a:cubicBezTo>
                    <a:pt x="15837" y="10027"/>
                    <a:pt x="16230" y="10027"/>
                    <a:pt x="16466" y="10385"/>
                  </a:cubicBezTo>
                  <a:cubicBezTo>
                    <a:pt x="16701" y="10743"/>
                    <a:pt x="16780" y="11458"/>
                    <a:pt x="16819" y="12888"/>
                  </a:cubicBezTo>
                  <a:cubicBezTo>
                    <a:pt x="16858" y="14319"/>
                    <a:pt x="16858" y="16464"/>
                    <a:pt x="16898" y="17895"/>
                  </a:cubicBezTo>
                  <a:cubicBezTo>
                    <a:pt x="16937" y="19325"/>
                    <a:pt x="17015" y="20041"/>
                    <a:pt x="17330" y="20470"/>
                  </a:cubicBezTo>
                  <a:cubicBezTo>
                    <a:pt x="17644" y="20899"/>
                    <a:pt x="18194" y="21042"/>
                    <a:pt x="18940" y="20398"/>
                  </a:cubicBezTo>
                  <a:cubicBezTo>
                    <a:pt x="19686" y="19754"/>
                    <a:pt x="20628" y="18324"/>
                    <a:pt x="21571" y="168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0" name="Line"/>
            <p:cNvSpPr/>
            <p:nvPr/>
          </p:nvSpPr>
          <p:spPr>
            <a:xfrm>
              <a:off x="18389142" y="4568446"/>
              <a:ext cx="311350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1" name="Line"/>
            <p:cNvSpPr/>
            <p:nvPr/>
          </p:nvSpPr>
          <p:spPr>
            <a:xfrm>
              <a:off x="19727941" y="4817524"/>
              <a:ext cx="10380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2" name="Line"/>
            <p:cNvSpPr/>
            <p:nvPr/>
          </p:nvSpPr>
          <p:spPr>
            <a:xfrm>
              <a:off x="1978221" y="1466827"/>
              <a:ext cx="200033" cy="22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240" extrusionOk="0">
                  <a:moveTo>
                    <a:pt x="4694" y="12817"/>
                  </a:moveTo>
                  <a:cubicBezTo>
                    <a:pt x="7257" y="9826"/>
                    <a:pt x="9820" y="6836"/>
                    <a:pt x="11650" y="4676"/>
                  </a:cubicBezTo>
                  <a:cubicBezTo>
                    <a:pt x="13481" y="2515"/>
                    <a:pt x="14579" y="1186"/>
                    <a:pt x="13664" y="522"/>
                  </a:cubicBezTo>
                  <a:cubicBezTo>
                    <a:pt x="12749" y="-143"/>
                    <a:pt x="9820" y="-143"/>
                    <a:pt x="7623" y="355"/>
                  </a:cubicBezTo>
                  <a:cubicBezTo>
                    <a:pt x="5427" y="854"/>
                    <a:pt x="3962" y="1851"/>
                    <a:pt x="2498" y="3845"/>
                  </a:cubicBezTo>
                  <a:cubicBezTo>
                    <a:pt x="1033" y="5839"/>
                    <a:pt x="-431" y="8829"/>
                    <a:pt x="118" y="11820"/>
                  </a:cubicBezTo>
                  <a:cubicBezTo>
                    <a:pt x="667" y="14811"/>
                    <a:pt x="3230" y="17802"/>
                    <a:pt x="6342" y="19463"/>
                  </a:cubicBezTo>
                  <a:cubicBezTo>
                    <a:pt x="9454" y="21125"/>
                    <a:pt x="13115" y="21457"/>
                    <a:pt x="15677" y="21125"/>
                  </a:cubicBezTo>
                  <a:cubicBezTo>
                    <a:pt x="18240" y="20792"/>
                    <a:pt x="19705" y="19795"/>
                    <a:pt x="21169" y="18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3" name="Line"/>
            <p:cNvSpPr/>
            <p:nvPr/>
          </p:nvSpPr>
          <p:spPr>
            <a:xfrm>
              <a:off x="2220441" y="1224789"/>
              <a:ext cx="331432" cy="555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97" extrusionOk="0">
                  <a:moveTo>
                    <a:pt x="6637" y="14471"/>
                  </a:moveTo>
                  <a:cubicBezTo>
                    <a:pt x="5524" y="14338"/>
                    <a:pt x="4410" y="14205"/>
                    <a:pt x="3408" y="14405"/>
                  </a:cubicBezTo>
                  <a:cubicBezTo>
                    <a:pt x="2406" y="14605"/>
                    <a:pt x="1515" y="15138"/>
                    <a:pt x="847" y="15805"/>
                  </a:cubicBezTo>
                  <a:cubicBezTo>
                    <a:pt x="179" y="16471"/>
                    <a:pt x="-266" y="17271"/>
                    <a:pt x="179" y="17738"/>
                  </a:cubicBezTo>
                  <a:cubicBezTo>
                    <a:pt x="625" y="18205"/>
                    <a:pt x="1961" y="18338"/>
                    <a:pt x="3631" y="18071"/>
                  </a:cubicBezTo>
                  <a:cubicBezTo>
                    <a:pt x="5301" y="17805"/>
                    <a:pt x="7305" y="17138"/>
                    <a:pt x="8864" y="15338"/>
                  </a:cubicBezTo>
                  <a:cubicBezTo>
                    <a:pt x="10423" y="13538"/>
                    <a:pt x="11536" y="10605"/>
                    <a:pt x="11647" y="8071"/>
                  </a:cubicBezTo>
                  <a:cubicBezTo>
                    <a:pt x="11759" y="5538"/>
                    <a:pt x="10868" y="3405"/>
                    <a:pt x="10200" y="2005"/>
                  </a:cubicBezTo>
                  <a:cubicBezTo>
                    <a:pt x="9532" y="605"/>
                    <a:pt x="9087" y="-62"/>
                    <a:pt x="8975" y="5"/>
                  </a:cubicBezTo>
                  <a:cubicBezTo>
                    <a:pt x="8864" y="71"/>
                    <a:pt x="9087" y="871"/>
                    <a:pt x="9866" y="3405"/>
                  </a:cubicBezTo>
                  <a:cubicBezTo>
                    <a:pt x="10645" y="5938"/>
                    <a:pt x="11981" y="10205"/>
                    <a:pt x="12872" y="13005"/>
                  </a:cubicBezTo>
                  <a:cubicBezTo>
                    <a:pt x="13763" y="15805"/>
                    <a:pt x="14208" y="17138"/>
                    <a:pt x="14988" y="18338"/>
                  </a:cubicBezTo>
                  <a:cubicBezTo>
                    <a:pt x="15767" y="19538"/>
                    <a:pt x="16880" y="20605"/>
                    <a:pt x="17994" y="21071"/>
                  </a:cubicBezTo>
                  <a:cubicBezTo>
                    <a:pt x="19107" y="21538"/>
                    <a:pt x="20221" y="21405"/>
                    <a:pt x="21334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4" name="Line"/>
            <p:cNvSpPr/>
            <p:nvPr/>
          </p:nvSpPr>
          <p:spPr>
            <a:xfrm>
              <a:off x="6649449" y="1108500"/>
              <a:ext cx="488090" cy="9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97" extrusionOk="0">
                  <a:moveTo>
                    <a:pt x="1906" y="14075"/>
                  </a:moveTo>
                  <a:cubicBezTo>
                    <a:pt x="1450" y="14386"/>
                    <a:pt x="994" y="14697"/>
                    <a:pt x="1146" y="14891"/>
                  </a:cubicBezTo>
                  <a:cubicBezTo>
                    <a:pt x="1298" y="15085"/>
                    <a:pt x="2059" y="15163"/>
                    <a:pt x="2895" y="15202"/>
                  </a:cubicBezTo>
                  <a:cubicBezTo>
                    <a:pt x="3732" y="15240"/>
                    <a:pt x="4645" y="15240"/>
                    <a:pt x="5481" y="15124"/>
                  </a:cubicBezTo>
                  <a:cubicBezTo>
                    <a:pt x="6318" y="15007"/>
                    <a:pt x="7078" y="14774"/>
                    <a:pt x="7535" y="14463"/>
                  </a:cubicBezTo>
                  <a:cubicBezTo>
                    <a:pt x="7991" y="14153"/>
                    <a:pt x="8143" y="13764"/>
                    <a:pt x="7154" y="13415"/>
                  </a:cubicBezTo>
                  <a:cubicBezTo>
                    <a:pt x="6166" y="13065"/>
                    <a:pt x="4036" y="12754"/>
                    <a:pt x="2515" y="12638"/>
                  </a:cubicBezTo>
                  <a:cubicBezTo>
                    <a:pt x="994" y="12521"/>
                    <a:pt x="81" y="12599"/>
                    <a:pt x="5" y="12715"/>
                  </a:cubicBezTo>
                  <a:cubicBezTo>
                    <a:pt x="-71" y="12832"/>
                    <a:pt x="690" y="12987"/>
                    <a:pt x="2363" y="12871"/>
                  </a:cubicBezTo>
                  <a:cubicBezTo>
                    <a:pt x="4036" y="12754"/>
                    <a:pt x="6622" y="12366"/>
                    <a:pt x="9360" y="11550"/>
                  </a:cubicBezTo>
                  <a:cubicBezTo>
                    <a:pt x="12098" y="10734"/>
                    <a:pt x="14988" y="9491"/>
                    <a:pt x="17042" y="8287"/>
                  </a:cubicBezTo>
                  <a:cubicBezTo>
                    <a:pt x="19095" y="7082"/>
                    <a:pt x="20312" y="5917"/>
                    <a:pt x="20921" y="4907"/>
                  </a:cubicBezTo>
                  <a:cubicBezTo>
                    <a:pt x="21529" y="3897"/>
                    <a:pt x="21529" y="3042"/>
                    <a:pt x="21377" y="2420"/>
                  </a:cubicBezTo>
                  <a:cubicBezTo>
                    <a:pt x="21225" y="1799"/>
                    <a:pt x="20921" y="1410"/>
                    <a:pt x="20540" y="983"/>
                  </a:cubicBezTo>
                  <a:cubicBezTo>
                    <a:pt x="20160" y="556"/>
                    <a:pt x="19704" y="89"/>
                    <a:pt x="19171" y="12"/>
                  </a:cubicBezTo>
                  <a:cubicBezTo>
                    <a:pt x="18639" y="-66"/>
                    <a:pt x="18030" y="245"/>
                    <a:pt x="17270" y="1022"/>
                  </a:cubicBezTo>
                  <a:cubicBezTo>
                    <a:pt x="16509" y="1799"/>
                    <a:pt x="15597" y="3042"/>
                    <a:pt x="14988" y="4984"/>
                  </a:cubicBezTo>
                  <a:cubicBezTo>
                    <a:pt x="14380" y="6927"/>
                    <a:pt x="14075" y="9569"/>
                    <a:pt x="14304" y="12016"/>
                  </a:cubicBezTo>
                  <a:cubicBezTo>
                    <a:pt x="14532" y="14464"/>
                    <a:pt x="15292" y="16717"/>
                    <a:pt x="15825" y="18076"/>
                  </a:cubicBezTo>
                  <a:cubicBezTo>
                    <a:pt x="16357" y="19436"/>
                    <a:pt x="16661" y="19902"/>
                    <a:pt x="17194" y="20407"/>
                  </a:cubicBezTo>
                  <a:cubicBezTo>
                    <a:pt x="17726" y="20912"/>
                    <a:pt x="18487" y="21456"/>
                    <a:pt x="18867" y="21495"/>
                  </a:cubicBezTo>
                  <a:cubicBezTo>
                    <a:pt x="19247" y="21534"/>
                    <a:pt x="19247" y="21068"/>
                    <a:pt x="19323" y="20524"/>
                  </a:cubicBezTo>
                  <a:cubicBezTo>
                    <a:pt x="19399" y="19980"/>
                    <a:pt x="19552" y="19358"/>
                    <a:pt x="19704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5" name="Line"/>
            <p:cNvSpPr/>
            <p:nvPr/>
          </p:nvSpPr>
          <p:spPr>
            <a:xfrm>
              <a:off x="6889998" y="1704038"/>
              <a:ext cx="363240" cy="3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8" extrusionOk="0">
                  <a:moveTo>
                    <a:pt x="0" y="6480"/>
                  </a:moveTo>
                  <a:cubicBezTo>
                    <a:pt x="6171" y="12960"/>
                    <a:pt x="12343" y="19440"/>
                    <a:pt x="15943" y="20520"/>
                  </a:cubicBezTo>
                  <a:cubicBezTo>
                    <a:pt x="19543" y="21600"/>
                    <a:pt x="20571" y="17280"/>
                    <a:pt x="21086" y="12960"/>
                  </a:cubicBezTo>
                  <a:cubicBezTo>
                    <a:pt x="21600" y="8640"/>
                    <a:pt x="216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6" name="Line"/>
            <p:cNvSpPr/>
            <p:nvPr/>
          </p:nvSpPr>
          <p:spPr>
            <a:xfrm>
              <a:off x="7886313" y="1554445"/>
              <a:ext cx="705725" cy="29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extrusionOk="0">
                  <a:moveTo>
                    <a:pt x="0" y="5522"/>
                  </a:moveTo>
                  <a:cubicBezTo>
                    <a:pt x="847" y="7757"/>
                    <a:pt x="1694" y="9991"/>
                    <a:pt x="2224" y="12226"/>
                  </a:cubicBezTo>
                  <a:cubicBezTo>
                    <a:pt x="2753" y="14460"/>
                    <a:pt x="2965" y="16695"/>
                    <a:pt x="3124" y="18433"/>
                  </a:cubicBezTo>
                  <a:cubicBezTo>
                    <a:pt x="3282" y="20171"/>
                    <a:pt x="3388" y="21412"/>
                    <a:pt x="3388" y="21412"/>
                  </a:cubicBezTo>
                  <a:cubicBezTo>
                    <a:pt x="3388" y="21412"/>
                    <a:pt x="3282" y="20171"/>
                    <a:pt x="3229" y="18060"/>
                  </a:cubicBezTo>
                  <a:cubicBezTo>
                    <a:pt x="3176" y="15950"/>
                    <a:pt x="3176" y="12971"/>
                    <a:pt x="3335" y="10860"/>
                  </a:cubicBezTo>
                  <a:cubicBezTo>
                    <a:pt x="3494" y="8750"/>
                    <a:pt x="3812" y="7509"/>
                    <a:pt x="4235" y="6267"/>
                  </a:cubicBezTo>
                  <a:cubicBezTo>
                    <a:pt x="4659" y="5026"/>
                    <a:pt x="5188" y="3784"/>
                    <a:pt x="5771" y="3164"/>
                  </a:cubicBezTo>
                  <a:cubicBezTo>
                    <a:pt x="6353" y="2543"/>
                    <a:pt x="6988" y="2543"/>
                    <a:pt x="8100" y="3288"/>
                  </a:cubicBezTo>
                  <a:cubicBezTo>
                    <a:pt x="9212" y="4033"/>
                    <a:pt x="10800" y="5522"/>
                    <a:pt x="12494" y="6391"/>
                  </a:cubicBezTo>
                  <a:cubicBezTo>
                    <a:pt x="14188" y="7260"/>
                    <a:pt x="15988" y="7509"/>
                    <a:pt x="17100" y="7260"/>
                  </a:cubicBezTo>
                  <a:cubicBezTo>
                    <a:pt x="18212" y="7012"/>
                    <a:pt x="18635" y="6267"/>
                    <a:pt x="18794" y="5274"/>
                  </a:cubicBezTo>
                  <a:cubicBezTo>
                    <a:pt x="18953" y="4281"/>
                    <a:pt x="18847" y="3040"/>
                    <a:pt x="18529" y="2171"/>
                  </a:cubicBezTo>
                  <a:cubicBezTo>
                    <a:pt x="18212" y="1302"/>
                    <a:pt x="17682" y="805"/>
                    <a:pt x="16835" y="433"/>
                  </a:cubicBezTo>
                  <a:cubicBezTo>
                    <a:pt x="15988" y="60"/>
                    <a:pt x="14824" y="-188"/>
                    <a:pt x="13924" y="184"/>
                  </a:cubicBezTo>
                  <a:cubicBezTo>
                    <a:pt x="13024" y="557"/>
                    <a:pt x="12388" y="1550"/>
                    <a:pt x="12071" y="2791"/>
                  </a:cubicBezTo>
                  <a:cubicBezTo>
                    <a:pt x="11753" y="4033"/>
                    <a:pt x="11753" y="5522"/>
                    <a:pt x="11912" y="7509"/>
                  </a:cubicBezTo>
                  <a:cubicBezTo>
                    <a:pt x="12071" y="9495"/>
                    <a:pt x="12388" y="11978"/>
                    <a:pt x="13341" y="14460"/>
                  </a:cubicBezTo>
                  <a:cubicBezTo>
                    <a:pt x="14294" y="16943"/>
                    <a:pt x="15882" y="19426"/>
                    <a:pt x="17365" y="20046"/>
                  </a:cubicBezTo>
                  <a:cubicBezTo>
                    <a:pt x="18847" y="20667"/>
                    <a:pt x="20224" y="19426"/>
                    <a:pt x="21600" y="18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7" name="Line"/>
            <p:cNvSpPr/>
            <p:nvPr/>
          </p:nvSpPr>
          <p:spPr>
            <a:xfrm>
              <a:off x="8754802" y="1100100"/>
              <a:ext cx="636364" cy="798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85" extrusionOk="0">
                  <a:moveTo>
                    <a:pt x="4314" y="17092"/>
                  </a:moveTo>
                  <a:cubicBezTo>
                    <a:pt x="3963" y="16720"/>
                    <a:pt x="3613" y="16347"/>
                    <a:pt x="3146" y="16208"/>
                  </a:cubicBezTo>
                  <a:cubicBezTo>
                    <a:pt x="2679" y="16068"/>
                    <a:pt x="2095" y="16161"/>
                    <a:pt x="1512" y="16347"/>
                  </a:cubicBezTo>
                  <a:cubicBezTo>
                    <a:pt x="928" y="16533"/>
                    <a:pt x="344" y="16813"/>
                    <a:pt x="111" y="17278"/>
                  </a:cubicBezTo>
                  <a:cubicBezTo>
                    <a:pt x="-123" y="17744"/>
                    <a:pt x="-6" y="18395"/>
                    <a:pt x="636" y="18814"/>
                  </a:cubicBezTo>
                  <a:cubicBezTo>
                    <a:pt x="1278" y="19233"/>
                    <a:pt x="2446" y="19420"/>
                    <a:pt x="3321" y="19420"/>
                  </a:cubicBezTo>
                  <a:cubicBezTo>
                    <a:pt x="4197" y="19420"/>
                    <a:pt x="4781" y="19233"/>
                    <a:pt x="5131" y="18908"/>
                  </a:cubicBezTo>
                  <a:cubicBezTo>
                    <a:pt x="5481" y="18582"/>
                    <a:pt x="5598" y="18116"/>
                    <a:pt x="5423" y="17604"/>
                  </a:cubicBezTo>
                  <a:cubicBezTo>
                    <a:pt x="5248" y="17092"/>
                    <a:pt x="4781" y="16533"/>
                    <a:pt x="4664" y="16580"/>
                  </a:cubicBezTo>
                  <a:cubicBezTo>
                    <a:pt x="4547" y="16627"/>
                    <a:pt x="4781" y="17278"/>
                    <a:pt x="5656" y="18070"/>
                  </a:cubicBezTo>
                  <a:cubicBezTo>
                    <a:pt x="6532" y="18861"/>
                    <a:pt x="8050" y="19792"/>
                    <a:pt x="9801" y="19978"/>
                  </a:cubicBezTo>
                  <a:cubicBezTo>
                    <a:pt x="11553" y="20164"/>
                    <a:pt x="13538" y="19606"/>
                    <a:pt x="15172" y="18442"/>
                  </a:cubicBezTo>
                  <a:cubicBezTo>
                    <a:pt x="16807" y="17278"/>
                    <a:pt x="18091" y="15509"/>
                    <a:pt x="18967" y="13275"/>
                  </a:cubicBezTo>
                  <a:cubicBezTo>
                    <a:pt x="19842" y="11040"/>
                    <a:pt x="20309" y="8340"/>
                    <a:pt x="20193" y="6245"/>
                  </a:cubicBezTo>
                  <a:cubicBezTo>
                    <a:pt x="20076" y="4151"/>
                    <a:pt x="19375" y="2661"/>
                    <a:pt x="18792" y="1777"/>
                  </a:cubicBezTo>
                  <a:cubicBezTo>
                    <a:pt x="18208" y="892"/>
                    <a:pt x="17741" y="613"/>
                    <a:pt x="17157" y="380"/>
                  </a:cubicBezTo>
                  <a:cubicBezTo>
                    <a:pt x="16573" y="147"/>
                    <a:pt x="15873" y="-39"/>
                    <a:pt x="15289" y="8"/>
                  </a:cubicBezTo>
                  <a:cubicBezTo>
                    <a:pt x="14705" y="54"/>
                    <a:pt x="14238" y="333"/>
                    <a:pt x="14005" y="1544"/>
                  </a:cubicBezTo>
                  <a:cubicBezTo>
                    <a:pt x="13771" y="2754"/>
                    <a:pt x="13771" y="4895"/>
                    <a:pt x="13888" y="7549"/>
                  </a:cubicBezTo>
                  <a:cubicBezTo>
                    <a:pt x="14005" y="10202"/>
                    <a:pt x="14238" y="13368"/>
                    <a:pt x="14705" y="15695"/>
                  </a:cubicBezTo>
                  <a:cubicBezTo>
                    <a:pt x="15172" y="18023"/>
                    <a:pt x="15873" y="19513"/>
                    <a:pt x="16748" y="20397"/>
                  </a:cubicBezTo>
                  <a:cubicBezTo>
                    <a:pt x="17624" y="21282"/>
                    <a:pt x="18675" y="21561"/>
                    <a:pt x="19492" y="21468"/>
                  </a:cubicBezTo>
                  <a:cubicBezTo>
                    <a:pt x="20309" y="21375"/>
                    <a:pt x="20893" y="20909"/>
                    <a:pt x="21477" y="20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8" name="Line"/>
            <p:cNvSpPr/>
            <p:nvPr/>
          </p:nvSpPr>
          <p:spPr>
            <a:xfrm>
              <a:off x="9920458" y="1611619"/>
              <a:ext cx="498159" cy="24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extrusionOk="0">
                  <a:moveTo>
                    <a:pt x="0" y="6047"/>
                  </a:moveTo>
                  <a:cubicBezTo>
                    <a:pt x="300" y="4587"/>
                    <a:pt x="600" y="3128"/>
                    <a:pt x="1425" y="2106"/>
                  </a:cubicBezTo>
                  <a:cubicBezTo>
                    <a:pt x="2250" y="1084"/>
                    <a:pt x="3600" y="501"/>
                    <a:pt x="4575" y="2690"/>
                  </a:cubicBezTo>
                  <a:cubicBezTo>
                    <a:pt x="5550" y="4879"/>
                    <a:pt x="6150" y="9841"/>
                    <a:pt x="6450" y="13052"/>
                  </a:cubicBezTo>
                  <a:cubicBezTo>
                    <a:pt x="6750" y="16263"/>
                    <a:pt x="6750" y="17722"/>
                    <a:pt x="6825" y="17576"/>
                  </a:cubicBezTo>
                  <a:cubicBezTo>
                    <a:pt x="6900" y="17430"/>
                    <a:pt x="7050" y="15679"/>
                    <a:pt x="7725" y="12614"/>
                  </a:cubicBezTo>
                  <a:cubicBezTo>
                    <a:pt x="8400" y="9549"/>
                    <a:pt x="9600" y="5171"/>
                    <a:pt x="10575" y="2690"/>
                  </a:cubicBezTo>
                  <a:cubicBezTo>
                    <a:pt x="11550" y="209"/>
                    <a:pt x="12300" y="-375"/>
                    <a:pt x="12825" y="209"/>
                  </a:cubicBezTo>
                  <a:cubicBezTo>
                    <a:pt x="13350" y="793"/>
                    <a:pt x="13650" y="2544"/>
                    <a:pt x="13950" y="5755"/>
                  </a:cubicBezTo>
                  <a:cubicBezTo>
                    <a:pt x="14250" y="8966"/>
                    <a:pt x="14550" y="13636"/>
                    <a:pt x="14850" y="16701"/>
                  </a:cubicBezTo>
                  <a:cubicBezTo>
                    <a:pt x="15150" y="19766"/>
                    <a:pt x="15450" y="21225"/>
                    <a:pt x="16575" y="21079"/>
                  </a:cubicBezTo>
                  <a:cubicBezTo>
                    <a:pt x="17700" y="20933"/>
                    <a:pt x="19650" y="19182"/>
                    <a:pt x="21600" y="17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9" name="Line"/>
            <p:cNvSpPr/>
            <p:nvPr/>
          </p:nvSpPr>
          <p:spPr>
            <a:xfrm>
              <a:off x="10420160" y="1668915"/>
              <a:ext cx="828720" cy="185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009" extrusionOk="0">
                  <a:moveTo>
                    <a:pt x="770" y="3987"/>
                  </a:moveTo>
                  <a:cubicBezTo>
                    <a:pt x="410" y="5165"/>
                    <a:pt x="50" y="6343"/>
                    <a:pt x="5" y="7914"/>
                  </a:cubicBezTo>
                  <a:cubicBezTo>
                    <a:pt x="-40" y="9485"/>
                    <a:pt x="230" y="11449"/>
                    <a:pt x="815" y="13609"/>
                  </a:cubicBezTo>
                  <a:cubicBezTo>
                    <a:pt x="1400" y="15769"/>
                    <a:pt x="2300" y="18125"/>
                    <a:pt x="3020" y="19303"/>
                  </a:cubicBezTo>
                  <a:cubicBezTo>
                    <a:pt x="3740" y="20482"/>
                    <a:pt x="4280" y="20482"/>
                    <a:pt x="4685" y="19696"/>
                  </a:cubicBezTo>
                  <a:cubicBezTo>
                    <a:pt x="5090" y="18911"/>
                    <a:pt x="5360" y="17340"/>
                    <a:pt x="5360" y="14787"/>
                  </a:cubicBezTo>
                  <a:cubicBezTo>
                    <a:pt x="5360" y="12234"/>
                    <a:pt x="5090" y="8700"/>
                    <a:pt x="4865" y="5754"/>
                  </a:cubicBezTo>
                  <a:cubicBezTo>
                    <a:pt x="4640" y="2809"/>
                    <a:pt x="4460" y="452"/>
                    <a:pt x="4460" y="256"/>
                  </a:cubicBezTo>
                  <a:cubicBezTo>
                    <a:pt x="4460" y="60"/>
                    <a:pt x="4640" y="2023"/>
                    <a:pt x="5000" y="5362"/>
                  </a:cubicBezTo>
                  <a:cubicBezTo>
                    <a:pt x="5360" y="8700"/>
                    <a:pt x="5900" y="13412"/>
                    <a:pt x="6350" y="16358"/>
                  </a:cubicBezTo>
                  <a:cubicBezTo>
                    <a:pt x="6800" y="19303"/>
                    <a:pt x="7160" y="20482"/>
                    <a:pt x="7565" y="20874"/>
                  </a:cubicBezTo>
                  <a:cubicBezTo>
                    <a:pt x="7970" y="21267"/>
                    <a:pt x="8420" y="20874"/>
                    <a:pt x="8825" y="18714"/>
                  </a:cubicBezTo>
                  <a:cubicBezTo>
                    <a:pt x="9230" y="16554"/>
                    <a:pt x="9590" y="12627"/>
                    <a:pt x="9950" y="9092"/>
                  </a:cubicBezTo>
                  <a:cubicBezTo>
                    <a:pt x="10310" y="5558"/>
                    <a:pt x="10670" y="2416"/>
                    <a:pt x="10940" y="2023"/>
                  </a:cubicBezTo>
                  <a:cubicBezTo>
                    <a:pt x="11210" y="1631"/>
                    <a:pt x="11390" y="3987"/>
                    <a:pt x="11480" y="6147"/>
                  </a:cubicBezTo>
                  <a:cubicBezTo>
                    <a:pt x="11570" y="8307"/>
                    <a:pt x="11570" y="10271"/>
                    <a:pt x="11660" y="12823"/>
                  </a:cubicBezTo>
                  <a:cubicBezTo>
                    <a:pt x="11750" y="15376"/>
                    <a:pt x="11930" y="18518"/>
                    <a:pt x="12110" y="19107"/>
                  </a:cubicBezTo>
                  <a:cubicBezTo>
                    <a:pt x="12290" y="19696"/>
                    <a:pt x="12470" y="17732"/>
                    <a:pt x="12650" y="15572"/>
                  </a:cubicBezTo>
                  <a:cubicBezTo>
                    <a:pt x="12830" y="13412"/>
                    <a:pt x="13010" y="11056"/>
                    <a:pt x="13190" y="8896"/>
                  </a:cubicBezTo>
                  <a:cubicBezTo>
                    <a:pt x="13370" y="6736"/>
                    <a:pt x="13550" y="4772"/>
                    <a:pt x="13865" y="3594"/>
                  </a:cubicBezTo>
                  <a:cubicBezTo>
                    <a:pt x="14180" y="2416"/>
                    <a:pt x="14630" y="2023"/>
                    <a:pt x="14900" y="2809"/>
                  </a:cubicBezTo>
                  <a:cubicBezTo>
                    <a:pt x="15170" y="3594"/>
                    <a:pt x="15260" y="5558"/>
                    <a:pt x="15305" y="8111"/>
                  </a:cubicBezTo>
                  <a:cubicBezTo>
                    <a:pt x="15350" y="10663"/>
                    <a:pt x="15350" y="13805"/>
                    <a:pt x="15350" y="16358"/>
                  </a:cubicBezTo>
                  <a:cubicBezTo>
                    <a:pt x="15350" y="18911"/>
                    <a:pt x="15350" y="20874"/>
                    <a:pt x="15395" y="20874"/>
                  </a:cubicBezTo>
                  <a:cubicBezTo>
                    <a:pt x="15440" y="20874"/>
                    <a:pt x="15530" y="18911"/>
                    <a:pt x="15710" y="15965"/>
                  </a:cubicBezTo>
                  <a:cubicBezTo>
                    <a:pt x="15890" y="13020"/>
                    <a:pt x="16160" y="9092"/>
                    <a:pt x="16520" y="5951"/>
                  </a:cubicBezTo>
                  <a:cubicBezTo>
                    <a:pt x="16880" y="2809"/>
                    <a:pt x="17330" y="452"/>
                    <a:pt x="17735" y="60"/>
                  </a:cubicBezTo>
                  <a:cubicBezTo>
                    <a:pt x="18140" y="-333"/>
                    <a:pt x="18500" y="1238"/>
                    <a:pt x="18770" y="3791"/>
                  </a:cubicBezTo>
                  <a:cubicBezTo>
                    <a:pt x="19040" y="6343"/>
                    <a:pt x="19220" y="9878"/>
                    <a:pt x="19400" y="12627"/>
                  </a:cubicBezTo>
                  <a:cubicBezTo>
                    <a:pt x="19580" y="15376"/>
                    <a:pt x="19760" y="17340"/>
                    <a:pt x="20075" y="18518"/>
                  </a:cubicBezTo>
                  <a:cubicBezTo>
                    <a:pt x="20390" y="19696"/>
                    <a:pt x="20840" y="20089"/>
                    <a:pt x="21110" y="19303"/>
                  </a:cubicBezTo>
                  <a:cubicBezTo>
                    <a:pt x="21380" y="18518"/>
                    <a:pt x="21470" y="16554"/>
                    <a:pt x="21560" y="14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0" name="Line"/>
            <p:cNvSpPr/>
            <p:nvPr/>
          </p:nvSpPr>
          <p:spPr>
            <a:xfrm>
              <a:off x="11331905" y="1353204"/>
              <a:ext cx="1248082" cy="49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04" extrusionOk="0">
                  <a:moveTo>
                    <a:pt x="0" y="3062"/>
                  </a:moveTo>
                  <a:cubicBezTo>
                    <a:pt x="0" y="1712"/>
                    <a:pt x="0" y="362"/>
                    <a:pt x="60" y="62"/>
                  </a:cubicBezTo>
                  <a:cubicBezTo>
                    <a:pt x="119" y="-238"/>
                    <a:pt x="239" y="512"/>
                    <a:pt x="388" y="3137"/>
                  </a:cubicBezTo>
                  <a:cubicBezTo>
                    <a:pt x="537" y="5762"/>
                    <a:pt x="716" y="10262"/>
                    <a:pt x="835" y="12887"/>
                  </a:cubicBezTo>
                  <a:cubicBezTo>
                    <a:pt x="955" y="15512"/>
                    <a:pt x="1014" y="16262"/>
                    <a:pt x="1044" y="17012"/>
                  </a:cubicBezTo>
                  <a:cubicBezTo>
                    <a:pt x="1074" y="17762"/>
                    <a:pt x="1074" y="18512"/>
                    <a:pt x="1074" y="18512"/>
                  </a:cubicBezTo>
                  <a:cubicBezTo>
                    <a:pt x="1074" y="18512"/>
                    <a:pt x="1074" y="17762"/>
                    <a:pt x="1253" y="16412"/>
                  </a:cubicBezTo>
                  <a:cubicBezTo>
                    <a:pt x="1432" y="15062"/>
                    <a:pt x="1790" y="13112"/>
                    <a:pt x="2267" y="11837"/>
                  </a:cubicBezTo>
                  <a:cubicBezTo>
                    <a:pt x="2745" y="10562"/>
                    <a:pt x="3341" y="9962"/>
                    <a:pt x="3789" y="9737"/>
                  </a:cubicBezTo>
                  <a:cubicBezTo>
                    <a:pt x="4236" y="9512"/>
                    <a:pt x="4535" y="9662"/>
                    <a:pt x="4624" y="10712"/>
                  </a:cubicBezTo>
                  <a:cubicBezTo>
                    <a:pt x="4714" y="11762"/>
                    <a:pt x="4594" y="13712"/>
                    <a:pt x="4028" y="15212"/>
                  </a:cubicBezTo>
                  <a:cubicBezTo>
                    <a:pt x="3461" y="16712"/>
                    <a:pt x="2446" y="17762"/>
                    <a:pt x="1671" y="18287"/>
                  </a:cubicBezTo>
                  <a:cubicBezTo>
                    <a:pt x="895" y="18812"/>
                    <a:pt x="358" y="18812"/>
                    <a:pt x="269" y="18587"/>
                  </a:cubicBezTo>
                  <a:cubicBezTo>
                    <a:pt x="179" y="18362"/>
                    <a:pt x="537" y="17912"/>
                    <a:pt x="1551" y="17462"/>
                  </a:cubicBezTo>
                  <a:cubicBezTo>
                    <a:pt x="2566" y="17012"/>
                    <a:pt x="4236" y="16562"/>
                    <a:pt x="5549" y="16112"/>
                  </a:cubicBezTo>
                  <a:cubicBezTo>
                    <a:pt x="6862" y="15662"/>
                    <a:pt x="7817" y="15212"/>
                    <a:pt x="8383" y="14687"/>
                  </a:cubicBezTo>
                  <a:cubicBezTo>
                    <a:pt x="8950" y="14162"/>
                    <a:pt x="9129" y="13562"/>
                    <a:pt x="9129" y="12962"/>
                  </a:cubicBezTo>
                  <a:cubicBezTo>
                    <a:pt x="9129" y="12362"/>
                    <a:pt x="8950" y="11762"/>
                    <a:pt x="8712" y="11312"/>
                  </a:cubicBezTo>
                  <a:cubicBezTo>
                    <a:pt x="8473" y="10862"/>
                    <a:pt x="8175" y="10562"/>
                    <a:pt x="7876" y="10337"/>
                  </a:cubicBezTo>
                  <a:cubicBezTo>
                    <a:pt x="7578" y="10112"/>
                    <a:pt x="7280" y="9962"/>
                    <a:pt x="7041" y="10187"/>
                  </a:cubicBezTo>
                  <a:cubicBezTo>
                    <a:pt x="6802" y="10412"/>
                    <a:pt x="6623" y="11012"/>
                    <a:pt x="6593" y="11762"/>
                  </a:cubicBezTo>
                  <a:cubicBezTo>
                    <a:pt x="6564" y="12512"/>
                    <a:pt x="6683" y="13412"/>
                    <a:pt x="6922" y="14462"/>
                  </a:cubicBezTo>
                  <a:cubicBezTo>
                    <a:pt x="7160" y="15512"/>
                    <a:pt x="7518" y="16712"/>
                    <a:pt x="7996" y="17612"/>
                  </a:cubicBezTo>
                  <a:cubicBezTo>
                    <a:pt x="8473" y="18512"/>
                    <a:pt x="9070" y="19112"/>
                    <a:pt x="9666" y="19262"/>
                  </a:cubicBezTo>
                  <a:cubicBezTo>
                    <a:pt x="10263" y="19412"/>
                    <a:pt x="10860" y="19112"/>
                    <a:pt x="11427" y="17837"/>
                  </a:cubicBezTo>
                  <a:cubicBezTo>
                    <a:pt x="11993" y="16562"/>
                    <a:pt x="12530" y="14312"/>
                    <a:pt x="12948" y="12512"/>
                  </a:cubicBezTo>
                  <a:cubicBezTo>
                    <a:pt x="13366" y="10712"/>
                    <a:pt x="13664" y="9362"/>
                    <a:pt x="13843" y="9062"/>
                  </a:cubicBezTo>
                  <a:cubicBezTo>
                    <a:pt x="14022" y="8762"/>
                    <a:pt x="14082" y="9512"/>
                    <a:pt x="14231" y="10787"/>
                  </a:cubicBezTo>
                  <a:cubicBezTo>
                    <a:pt x="14380" y="12062"/>
                    <a:pt x="14619" y="13862"/>
                    <a:pt x="14828" y="15062"/>
                  </a:cubicBezTo>
                  <a:cubicBezTo>
                    <a:pt x="15036" y="16262"/>
                    <a:pt x="15215" y="16862"/>
                    <a:pt x="15454" y="17237"/>
                  </a:cubicBezTo>
                  <a:cubicBezTo>
                    <a:pt x="15693" y="17612"/>
                    <a:pt x="15991" y="17762"/>
                    <a:pt x="16439" y="16862"/>
                  </a:cubicBezTo>
                  <a:cubicBezTo>
                    <a:pt x="16886" y="15962"/>
                    <a:pt x="17483" y="14012"/>
                    <a:pt x="17811" y="12137"/>
                  </a:cubicBezTo>
                  <a:cubicBezTo>
                    <a:pt x="18139" y="10262"/>
                    <a:pt x="18199" y="8462"/>
                    <a:pt x="18229" y="7187"/>
                  </a:cubicBezTo>
                  <a:cubicBezTo>
                    <a:pt x="18259" y="5912"/>
                    <a:pt x="18259" y="5162"/>
                    <a:pt x="18408" y="4862"/>
                  </a:cubicBezTo>
                  <a:cubicBezTo>
                    <a:pt x="18557" y="4562"/>
                    <a:pt x="18855" y="4712"/>
                    <a:pt x="19213" y="5462"/>
                  </a:cubicBezTo>
                  <a:cubicBezTo>
                    <a:pt x="19571" y="6212"/>
                    <a:pt x="19989" y="7562"/>
                    <a:pt x="20407" y="9812"/>
                  </a:cubicBezTo>
                  <a:cubicBezTo>
                    <a:pt x="20824" y="12062"/>
                    <a:pt x="21242" y="15212"/>
                    <a:pt x="21421" y="17162"/>
                  </a:cubicBezTo>
                  <a:cubicBezTo>
                    <a:pt x="21600" y="19112"/>
                    <a:pt x="21540" y="19862"/>
                    <a:pt x="21331" y="20387"/>
                  </a:cubicBezTo>
                  <a:cubicBezTo>
                    <a:pt x="21123" y="20912"/>
                    <a:pt x="20765" y="21212"/>
                    <a:pt x="20287" y="21287"/>
                  </a:cubicBezTo>
                  <a:cubicBezTo>
                    <a:pt x="19810" y="21362"/>
                    <a:pt x="19213" y="21212"/>
                    <a:pt x="18736" y="20237"/>
                  </a:cubicBezTo>
                  <a:cubicBezTo>
                    <a:pt x="18259" y="19262"/>
                    <a:pt x="17901" y="17462"/>
                    <a:pt x="17543" y="15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1" name="Line"/>
            <p:cNvSpPr/>
            <p:nvPr/>
          </p:nvSpPr>
          <p:spPr>
            <a:xfrm>
              <a:off x="12826379" y="2036143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2" name="Line"/>
            <p:cNvSpPr/>
            <p:nvPr/>
          </p:nvSpPr>
          <p:spPr>
            <a:xfrm>
              <a:off x="13511345" y="1534459"/>
              <a:ext cx="934968" cy="33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181" extrusionOk="0">
                  <a:moveTo>
                    <a:pt x="0" y="2812"/>
                  </a:moveTo>
                  <a:cubicBezTo>
                    <a:pt x="159" y="1732"/>
                    <a:pt x="319" y="652"/>
                    <a:pt x="598" y="220"/>
                  </a:cubicBezTo>
                  <a:cubicBezTo>
                    <a:pt x="877" y="-212"/>
                    <a:pt x="1275" y="4"/>
                    <a:pt x="1514" y="760"/>
                  </a:cubicBezTo>
                  <a:cubicBezTo>
                    <a:pt x="1754" y="1516"/>
                    <a:pt x="1833" y="2812"/>
                    <a:pt x="1953" y="4648"/>
                  </a:cubicBezTo>
                  <a:cubicBezTo>
                    <a:pt x="2072" y="6484"/>
                    <a:pt x="2232" y="8860"/>
                    <a:pt x="2431" y="10480"/>
                  </a:cubicBezTo>
                  <a:cubicBezTo>
                    <a:pt x="2630" y="12100"/>
                    <a:pt x="2869" y="12964"/>
                    <a:pt x="3188" y="13396"/>
                  </a:cubicBezTo>
                  <a:cubicBezTo>
                    <a:pt x="3507" y="13828"/>
                    <a:pt x="3906" y="13828"/>
                    <a:pt x="4224" y="12748"/>
                  </a:cubicBezTo>
                  <a:cubicBezTo>
                    <a:pt x="4543" y="11668"/>
                    <a:pt x="4782" y="9508"/>
                    <a:pt x="4703" y="7672"/>
                  </a:cubicBezTo>
                  <a:cubicBezTo>
                    <a:pt x="4623" y="5836"/>
                    <a:pt x="4224" y="4324"/>
                    <a:pt x="3906" y="3136"/>
                  </a:cubicBezTo>
                  <a:cubicBezTo>
                    <a:pt x="3587" y="1948"/>
                    <a:pt x="3348" y="1084"/>
                    <a:pt x="3348" y="1192"/>
                  </a:cubicBezTo>
                  <a:cubicBezTo>
                    <a:pt x="3348" y="1300"/>
                    <a:pt x="3587" y="2380"/>
                    <a:pt x="4025" y="4756"/>
                  </a:cubicBezTo>
                  <a:cubicBezTo>
                    <a:pt x="4463" y="7132"/>
                    <a:pt x="5101" y="10804"/>
                    <a:pt x="5659" y="13396"/>
                  </a:cubicBezTo>
                  <a:cubicBezTo>
                    <a:pt x="6217" y="15988"/>
                    <a:pt x="6695" y="17500"/>
                    <a:pt x="7213" y="18256"/>
                  </a:cubicBezTo>
                  <a:cubicBezTo>
                    <a:pt x="7731" y="19012"/>
                    <a:pt x="8289" y="19012"/>
                    <a:pt x="8688" y="18580"/>
                  </a:cubicBezTo>
                  <a:cubicBezTo>
                    <a:pt x="9086" y="18148"/>
                    <a:pt x="9325" y="17284"/>
                    <a:pt x="9525" y="15556"/>
                  </a:cubicBezTo>
                  <a:cubicBezTo>
                    <a:pt x="9724" y="13828"/>
                    <a:pt x="9883" y="11236"/>
                    <a:pt x="9923" y="9292"/>
                  </a:cubicBezTo>
                  <a:cubicBezTo>
                    <a:pt x="9963" y="7348"/>
                    <a:pt x="9883" y="6052"/>
                    <a:pt x="9724" y="4972"/>
                  </a:cubicBezTo>
                  <a:cubicBezTo>
                    <a:pt x="9565" y="3892"/>
                    <a:pt x="9325" y="3028"/>
                    <a:pt x="8887" y="2272"/>
                  </a:cubicBezTo>
                  <a:cubicBezTo>
                    <a:pt x="8449" y="1516"/>
                    <a:pt x="7811" y="868"/>
                    <a:pt x="7692" y="760"/>
                  </a:cubicBezTo>
                  <a:cubicBezTo>
                    <a:pt x="7572" y="652"/>
                    <a:pt x="7970" y="1084"/>
                    <a:pt x="8887" y="1408"/>
                  </a:cubicBezTo>
                  <a:cubicBezTo>
                    <a:pt x="9804" y="1732"/>
                    <a:pt x="11238" y="1948"/>
                    <a:pt x="12155" y="2056"/>
                  </a:cubicBezTo>
                  <a:cubicBezTo>
                    <a:pt x="13072" y="2164"/>
                    <a:pt x="13470" y="2164"/>
                    <a:pt x="13789" y="2704"/>
                  </a:cubicBezTo>
                  <a:cubicBezTo>
                    <a:pt x="14108" y="3244"/>
                    <a:pt x="14347" y="4324"/>
                    <a:pt x="14506" y="6916"/>
                  </a:cubicBezTo>
                  <a:cubicBezTo>
                    <a:pt x="14666" y="9508"/>
                    <a:pt x="14745" y="13612"/>
                    <a:pt x="14825" y="16204"/>
                  </a:cubicBezTo>
                  <a:cubicBezTo>
                    <a:pt x="14905" y="18796"/>
                    <a:pt x="14985" y="19876"/>
                    <a:pt x="15224" y="20524"/>
                  </a:cubicBezTo>
                  <a:cubicBezTo>
                    <a:pt x="15463" y="21172"/>
                    <a:pt x="15861" y="21388"/>
                    <a:pt x="16180" y="20956"/>
                  </a:cubicBezTo>
                  <a:cubicBezTo>
                    <a:pt x="16499" y="20524"/>
                    <a:pt x="16738" y="19444"/>
                    <a:pt x="17057" y="17824"/>
                  </a:cubicBezTo>
                  <a:cubicBezTo>
                    <a:pt x="17376" y="16204"/>
                    <a:pt x="17774" y="14044"/>
                    <a:pt x="18053" y="12424"/>
                  </a:cubicBezTo>
                  <a:cubicBezTo>
                    <a:pt x="18332" y="10804"/>
                    <a:pt x="18492" y="9724"/>
                    <a:pt x="18651" y="9832"/>
                  </a:cubicBezTo>
                  <a:cubicBezTo>
                    <a:pt x="18810" y="9940"/>
                    <a:pt x="18970" y="11236"/>
                    <a:pt x="19169" y="12316"/>
                  </a:cubicBezTo>
                  <a:cubicBezTo>
                    <a:pt x="19368" y="13396"/>
                    <a:pt x="19607" y="14260"/>
                    <a:pt x="19886" y="15124"/>
                  </a:cubicBezTo>
                  <a:cubicBezTo>
                    <a:pt x="20165" y="15988"/>
                    <a:pt x="20484" y="16852"/>
                    <a:pt x="20803" y="16960"/>
                  </a:cubicBezTo>
                  <a:cubicBezTo>
                    <a:pt x="21122" y="17068"/>
                    <a:pt x="21441" y="16420"/>
                    <a:pt x="21520" y="14908"/>
                  </a:cubicBezTo>
                  <a:cubicBezTo>
                    <a:pt x="21600" y="13396"/>
                    <a:pt x="21441" y="11020"/>
                    <a:pt x="21281" y="8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3" name="Line"/>
            <p:cNvSpPr/>
            <p:nvPr/>
          </p:nvSpPr>
          <p:spPr>
            <a:xfrm>
              <a:off x="14341609" y="1465337"/>
              <a:ext cx="2075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4" name="Line"/>
            <p:cNvSpPr/>
            <p:nvPr/>
          </p:nvSpPr>
          <p:spPr>
            <a:xfrm>
              <a:off x="14571119" y="1403068"/>
              <a:ext cx="81840" cy="39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13" extrusionOk="0">
                  <a:moveTo>
                    <a:pt x="5091" y="0"/>
                  </a:moveTo>
                  <a:cubicBezTo>
                    <a:pt x="3291" y="5447"/>
                    <a:pt x="1491" y="10894"/>
                    <a:pt x="591" y="14181"/>
                  </a:cubicBezTo>
                  <a:cubicBezTo>
                    <a:pt x="-309" y="17468"/>
                    <a:pt x="-309" y="18595"/>
                    <a:pt x="1491" y="19628"/>
                  </a:cubicBezTo>
                  <a:cubicBezTo>
                    <a:pt x="3291" y="20661"/>
                    <a:pt x="6891" y="21600"/>
                    <a:pt x="10041" y="21506"/>
                  </a:cubicBezTo>
                  <a:cubicBezTo>
                    <a:pt x="13191" y="21412"/>
                    <a:pt x="15891" y="20285"/>
                    <a:pt x="17691" y="19252"/>
                  </a:cubicBezTo>
                  <a:cubicBezTo>
                    <a:pt x="19491" y="18219"/>
                    <a:pt x="20391" y="17280"/>
                    <a:pt x="21291" y="16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5" name="Line"/>
            <p:cNvSpPr/>
            <p:nvPr/>
          </p:nvSpPr>
          <p:spPr>
            <a:xfrm>
              <a:off x="14738070" y="1330419"/>
              <a:ext cx="921583" cy="484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38" extrusionOk="0">
                  <a:moveTo>
                    <a:pt x="679" y="0"/>
                  </a:moveTo>
                  <a:cubicBezTo>
                    <a:pt x="436" y="3983"/>
                    <a:pt x="194" y="7966"/>
                    <a:pt x="72" y="10877"/>
                  </a:cubicBezTo>
                  <a:cubicBezTo>
                    <a:pt x="-49" y="13787"/>
                    <a:pt x="-49" y="15626"/>
                    <a:pt x="315" y="17234"/>
                  </a:cubicBezTo>
                  <a:cubicBezTo>
                    <a:pt x="679" y="18843"/>
                    <a:pt x="1407" y="20221"/>
                    <a:pt x="2216" y="20911"/>
                  </a:cubicBezTo>
                  <a:cubicBezTo>
                    <a:pt x="3025" y="21600"/>
                    <a:pt x="3915" y="21600"/>
                    <a:pt x="4886" y="20987"/>
                  </a:cubicBezTo>
                  <a:cubicBezTo>
                    <a:pt x="5857" y="20374"/>
                    <a:pt x="6908" y="19149"/>
                    <a:pt x="7555" y="18230"/>
                  </a:cubicBezTo>
                  <a:cubicBezTo>
                    <a:pt x="8203" y="17311"/>
                    <a:pt x="8445" y="16698"/>
                    <a:pt x="8445" y="15702"/>
                  </a:cubicBezTo>
                  <a:cubicBezTo>
                    <a:pt x="8445" y="14706"/>
                    <a:pt x="8203" y="13328"/>
                    <a:pt x="7839" y="12562"/>
                  </a:cubicBezTo>
                  <a:cubicBezTo>
                    <a:pt x="7475" y="11796"/>
                    <a:pt x="6989" y="11643"/>
                    <a:pt x="6625" y="11872"/>
                  </a:cubicBezTo>
                  <a:cubicBezTo>
                    <a:pt x="6261" y="12102"/>
                    <a:pt x="6018" y="12715"/>
                    <a:pt x="5938" y="13787"/>
                  </a:cubicBezTo>
                  <a:cubicBezTo>
                    <a:pt x="5857" y="14860"/>
                    <a:pt x="5938" y="16391"/>
                    <a:pt x="6302" y="17694"/>
                  </a:cubicBezTo>
                  <a:cubicBezTo>
                    <a:pt x="6666" y="18996"/>
                    <a:pt x="7313" y="20068"/>
                    <a:pt x="8081" y="20681"/>
                  </a:cubicBezTo>
                  <a:cubicBezTo>
                    <a:pt x="8850" y="21294"/>
                    <a:pt x="9740" y="21447"/>
                    <a:pt x="10549" y="21140"/>
                  </a:cubicBezTo>
                  <a:cubicBezTo>
                    <a:pt x="11358" y="20834"/>
                    <a:pt x="12086" y="20068"/>
                    <a:pt x="12571" y="19379"/>
                  </a:cubicBezTo>
                  <a:cubicBezTo>
                    <a:pt x="13057" y="18689"/>
                    <a:pt x="13299" y="18077"/>
                    <a:pt x="13542" y="17387"/>
                  </a:cubicBezTo>
                  <a:cubicBezTo>
                    <a:pt x="13785" y="16698"/>
                    <a:pt x="14027" y="15932"/>
                    <a:pt x="14270" y="15855"/>
                  </a:cubicBezTo>
                  <a:cubicBezTo>
                    <a:pt x="14513" y="15779"/>
                    <a:pt x="14755" y="16391"/>
                    <a:pt x="14917" y="17081"/>
                  </a:cubicBezTo>
                  <a:cubicBezTo>
                    <a:pt x="15079" y="17770"/>
                    <a:pt x="15160" y="18536"/>
                    <a:pt x="15200" y="19379"/>
                  </a:cubicBezTo>
                  <a:cubicBezTo>
                    <a:pt x="15241" y="20221"/>
                    <a:pt x="15241" y="21140"/>
                    <a:pt x="15362" y="21140"/>
                  </a:cubicBezTo>
                  <a:cubicBezTo>
                    <a:pt x="15484" y="21140"/>
                    <a:pt x="15726" y="20221"/>
                    <a:pt x="15929" y="19379"/>
                  </a:cubicBezTo>
                  <a:cubicBezTo>
                    <a:pt x="16131" y="18536"/>
                    <a:pt x="16293" y="17770"/>
                    <a:pt x="16495" y="17004"/>
                  </a:cubicBezTo>
                  <a:cubicBezTo>
                    <a:pt x="16697" y="16238"/>
                    <a:pt x="16940" y="15472"/>
                    <a:pt x="17223" y="14860"/>
                  </a:cubicBezTo>
                  <a:cubicBezTo>
                    <a:pt x="17506" y="14247"/>
                    <a:pt x="17830" y="13787"/>
                    <a:pt x="18234" y="14553"/>
                  </a:cubicBezTo>
                  <a:cubicBezTo>
                    <a:pt x="18639" y="15319"/>
                    <a:pt x="19124" y="17311"/>
                    <a:pt x="19569" y="18460"/>
                  </a:cubicBezTo>
                  <a:cubicBezTo>
                    <a:pt x="20014" y="19609"/>
                    <a:pt x="20418" y="19915"/>
                    <a:pt x="20742" y="19609"/>
                  </a:cubicBezTo>
                  <a:cubicBezTo>
                    <a:pt x="21066" y="19302"/>
                    <a:pt x="21308" y="18383"/>
                    <a:pt x="21551" y="17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6" name="Line"/>
            <p:cNvSpPr/>
            <p:nvPr/>
          </p:nvSpPr>
          <p:spPr>
            <a:xfrm>
              <a:off x="14507661" y="1548363"/>
              <a:ext cx="42551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95" y="14400"/>
                    <a:pt x="11590" y="7200"/>
                    <a:pt x="15190" y="3600"/>
                  </a:cubicBezTo>
                  <a:cubicBezTo>
                    <a:pt x="18790" y="0"/>
                    <a:pt x="2019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7" name="Line"/>
            <p:cNvSpPr/>
            <p:nvPr/>
          </p:nvSpPr>
          <p:spPr>
            <a:xfrm>
              <a:off x="16268904" y="1462307"/>
              <a:ext cx="810647" cy="43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59" extrusionOk="0">
                  <a:moveTo>
                    <a:pt x="4749" y="12804"/>
                  </a:moveTo>
                  <a:cubicBezTo>
                    <a:pt x="3559" y="11960"/>
                    <a:pt x="2369" y="11116"/>
                    <a:pt x="1545" y="11032"/>
                  </a:cubicBezTo>
                  <a:cubicBezTo>
                    <a:pt x="722" y="10947"/>
                    <a:pt x="264" y="11622"/>
                    <a:pt x="81" y="12804"/>
                  </a:cubicBezTo>
                  <a:cubicBezTo>
                    <a:pt x="-102" y="13985"/>
                    <a:pt x="-10" y="15672"/>
                    <a:pt x="722" y="16769"/>
                  </a:cubicBezTo>
                  <a:cubicBezTo>
                    <a:pt x="1454" y="17866"/>
                    <a:pt x="2827" y="18372"/>
                    <a:pt x="3742" y="18626"/>
                  </a:cubicBezTo>
                  <a:cubicBezTo>
                    <a:pt x="4657" y="18879"/>
                    <a:pt x="5115" y="18879"/>
                    <a:pt x="5527" y="17866"/>
                  </a:cubicBezTo>
                  <a:cubicBezTo>
                    <a:pt x="5939" y="16854"/>
                    <a:pt x="6305" y="14829"/>
                    <a:pt x="6305" y="13479"/>
                  </a:cubicBezTo>
                  <a:cubicBezTo>
                    <a:pt x="6305" y="12129"/>
                    <a:pt x="5939" y="11454"/>
                    <a:pt x="5756" y="11538"/>
                  </a:cubicBezTo>
                  <a:cubicBezTo>
                    <a:pt x="5573" y="11622"/>
                    <a:pt x="5573" y="12466"/>
                    <a:pt x="5847" y="13732"/>
                  </a:cubicBezTo>
                  <a:cubicBezTo>
                    <a:pt x="6122" y="14998"/>
                    <a:pt x="6671" y="16685"/>
                    <a:pt x="7449" y="17697"/>
                  </a:cubicBezTo>
                  <a:cubicBezTo>
                    <a:pt x="8227" y="18710"/>
                    <a:pt x="9234" y="19047"/>
                    <a:pt x="10286" y="18119"/>
                  </a:cubicBezTo>
                  <a:cubicBezTo>
                    <a:pt x="11339" y="17191"/>
                    <a:pt x="12437" y="14997"/>
                    <a:pt x="13261" y="12551"/>
                  </a:cubicBezTo>
                  <a:cubicBezTo>
                    <a:pt x="14084" y="10104"/>
                    <a:pt x="14634" y="7404"/>
                    <a:pt x="14908" y="5632"/>
                  </a:cubicBezTo>
                  <a:cubicBezTo>
                    <a:pt x="15183" y="3860"/>
                    <a:pt x="15183" y="3016"/>
                    <a:pt x="15183" y="2173"/>
                  </a:cubicBezTo>
                  <a:cubicBezTo>
                    <a:pt x="15183" y="1329"/>
                    <a:pt x="15183" y="485"/>
                    <a:pt x="15412" y="148"/>
                  </a:cubicBezTo>
                  <a:cubicBezTo>
                    <a:pt x="15640" y="-190"/>
                    <a:pt x="16098" y="-21"/>
                    <a:pt x="16922" y="1413"/>
                  </a:cubicBezTo>
                  <a:cubicBezTo>
                    <a:pt x="17745" y="2847"/>
                    <a:pt x="18935" y="5547"/>
                    <a:pt x="19759" y="8247"/>
                  </a:cubicBezTo>
                  <a:cubicBezTo>
                    <a:pt x="20583" y="10947"/>
                    <a:pt x="21040" y="13647"/>
                    <a:pt x="21269" y="15588"/>
                  </a:cubicBezTo>
                  <a:cubicBezTo>
                    <a:pt x="21498" y="17529"/>
                    <a:pt x="21498" y="18710"/>
                    <a:pt x="21315" y="19554"/>
                  </a:cubicBezTo>
                  <a:cubicBezTo>
                    <a:pt x="21132" y="20397"/>
                    <a:pt x="20766" y="20904"/>
                    <a:pt x="20217" y="21157"/>
                  </a:cubicBezTo>
                  <a:cubicBezTo>
                    <a:pt x="19667" y="21410"/>
                    <a:pt x="18935" y="21410"/>
                    <a:pt x="18340" y="21241"/>
                  </a:cubicBezTo>
                  <a:cubicBezTo>
                    <a:pt x="17745" y="21072"/>
                    <a:pt x="17288" y="20735"/>
                    <a:pt x="16830" y="19722"/>
                  </a:cubicBezTo>
                  <a:cubicBezTo>
                    <a:pt x="16373" y="18710"/>
                    <a:pt x="15915" y="17022"/>
                    <a:pt x="15869" y="15926"/>
                  </a:cubicBezTo>
                  <a:cubicBezTo>
                    <a:pt x="15823" y="14829"/>
                    <a:pt x="16190" y="14322"/>
                    <a:pt x="16556" y="13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Our convention is to use column vectors…"/>
          <p:cNvSpPr txBox="1">
            <a:spLocks noGrp="1"/>
          </p:cNvSpPr>
          <p:nvPr>
            <p:ph type="body" idx="1"/>
          </p:nvPr>
        </p:nvSpPr>
        <p:spPr>
          <a:xfrm>
            <a:off x="497606" y="416317"/>
            <a:ext cx="23578277" cy="13065589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Our convention is to use column </a:t>
            </a:r>
            <a:r>
              <a:rPr dirty="0" smtClean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vectors</a:t>
            </a:r>
            <a:r>
              <a:rPr lang="zh-CN" altLang="en-US" sz="3600" dirty="0" smtClean="0">
                <a:blipFill rotWithShape="1">
                  <a:blip r:embed="rId2"/>
                  <a:srcRect/>
                  <a:tile tx="0" ty="0" sx="100000" sy="100000" flip="none" algn="tl"/>
                </a:blipFill>
                <a:latin typeface="KaiTi" charset="-122"/>
                <a:ea typeface="KaiTi" charset="-122"/>
                <a:cs typeface="KaiTi" charset="-122"/>
              </a:rPr>
              <a:t>（列向量）</a:t>
            </a: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Addition of </a:t>
            </a:r>
            <a:r>
              <a:rPr dirty="0" smtClean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vectors</a:t>
            </a:r>
            <a:r>
              <a:rPr lang="zh-CN" altLang="en-US" dirty="0" smtClean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 </a:t>
            </a:r>
            <a:r>
              <a:rPr lang="zh-CN" altLang="en-US" sz="3600" dirty="0" smtClean="0">
                <a:blipFill rotWithShape="1">
                  <a:blip r:embed="rId2"/>
                  <a:srcRect/>
                  <a:tile tx="0" ty="0" sx="100000" sy="100000" flip="none" algn="tl"/>
                </a:blipFill>
                <a:latin typeface="KaiTi" charset="-122"/>
                <a:ea typeface="KaiTi" charset="-122"/>
                <a:cs typeface="KaiTi" charset="-122"/>
              </a:rPr>
              <a:t>（向量的加法）</a:t>
            </a: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grpSp>
        <p:nvGrpSpPr>
          <p:cNvPr id="1735" name="Drawing"/>
          <p:cNvGrpSpPr/>
          <p:nvPr/>
        </p:nvGrpSpPr>
        <p:grpSpPr>
          <a:xfrm>
            <a:off x="1031358" y="3611645"/>
            <a:ext cx="21458398" cy="7316695"/>
            <a:chOff x="0" y="0"/>
            <a:chExt cx="21458396" cy="7316694"/>
          </a:xfrm>
        </p:grpSpPr>
        <p:sp>
          <p:nvSpPr>
            <p:cNvPr id="1631" name="Line"/>
            <p:cNvSpPr/>
            <p:nvPr/>
          </p:nvSpPr>
          <p:spPr>
            <a:xfrm>
              <a:off x="-1" y="679384"/>
              <a:ext cx="430202" cy="51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66" extrusionOk="0">
                  <a:moveTo>
                    <a:pt x="16263" y="3664"/>
                  </a:moveTo>
                  <a:cubicBezTo>
                    <a:pt x="17120" y="3664"/>
                    <a:pt x="17977" y="3664"/>
                    <a:pt x="18492" y="3164"/>
                  </a:cubicBezTo>
                  <a:cubicBezTo>
                    <a:pt x="19006" y="2663"/>
                    <a:pt x="19177" y="1662"/>
                    <a:pt x="18835" y="1018"/>
                  </a:cubicBezTo>
                  <a:cubicBezTo>
                    <a:pt x="18492" y="374"/>
                    <a:pt x="17635" y="88"/>
                    <a:pt x="15749" y="17"/>
                  </a:cubicBezTo>
                  <a:cubicBezTo>
                    <a:pt x="13863" y="-55"/>
                    <a:pt x="10949" y="88"/>
                    <a:pt x="8292" y="875"/>
                  </a:cubicBezTo>
                  <a:cubicBezTo>
                    <a:pt x="5635" y="1662"/>
                    <a:pt x="3235" y="3092"/>
                    <a:pt x="1777" y="4952"/>
                  </a:cubicBezTo>
                  <a:cubicBezTo>
                    <a:pt x="320" y="6811"/>
                    <a:pt x="-194" y="9100"/>
                    <a:pt x="63" y="11317"/>
                  </a:cubicBezTo>
                  <a:cubicBezTo>
                    <a:pt x="320" y="13534"/>
                    <a:pt x="1349" y="15680"/>
                    <a:pt x="3149" y="17397"/>
                  </a:cubicBezTo>
                  <a:cubicBezTo>
                    <a:pt x="4949" y="19113"/>
                    <a:pt x="7520" y="20401"/>
                    <a:pt x="10092" y="20973"/>
                  </a:cubicBezTo>
                  <a:cubicBezTo>
                    <a:pt x="12663" y="21545"/>
                    <a:pt x="15235" y="21402"/>
                    <a:pt x="16863" y="21116"/>
                  </a:cubicBezTo>
                  <a:cubicBezTo>
                    <a:pt x="18492" y="20830"/>
                    <a:pt x="19177" y="20401"/>
                    <a:pt x="19777" y="19900"/>
                  </a:cubicBezTo>
                  <a:cubicBezTo>
                    <a:pt x="20377" y="19399"/>
                    <a:pt x="20892" y="18827"/>
                    <a:pt x="21149" y="18183"/>
                  </a:cubicBezTo>
                  <a:cubicBezTo>
                    <a:pt x="21406" y="17540"/>
                    <a:pt x="21406" y="16824"/>
                    <a:pt x="20892" y="16181"/>
                  </a:cubicBezTo>
                  <a:cubicBezTo>
                    <a:pt x="20377" y="15537"/>
                    <a:pt x="19349" y="14965"/>
                    <a:pt x="18406" y="14679"/>
                  </a:cubicBezTo>
                  <a:cubicBezTo>
                    <a:pt x="17463" y="14393"/>
                    <a:pt x="16606" y="14393"/>
                    <a:pt x="15749" y="14321"/>
                  </a:cubicBezTo>
                  <a:cubicBezTo>
                    <a:pt x="14892" y="14250"/>
                    <a:pt x="14035" y="14107"/>
                    <a:pt x="13177" y="14035"/>
                  </a:cubicBezTo>
                  <a:cubicBezTo>
                    <a:pt x="12320" y="13964"/>
                    <a:pt x="11463" y="13964"/>
                    <a:pt x="11549" y="14107"/>
                  </a:cubicBezTo>
                  <a:cubicBezTo>
                    <a:pt x="11635" y="14250"/>
                    <a:pt x="12663" y="14536"/>
                    <a:pt x="13692" y="14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>
              <a:off x="566898" y="1037829"/>
              <a:ext cx="20758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>
              <a:off x="473493" y="892532"/>
              <a:ext cx="5189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4" name="Line"/>
            <p:cNvSpPr/>
            <p:nvPr/>
          </p:nvSpPr>
          <p:spPr>
            <a:xfrm>
              <a:off x="691437" y="956100"/>
              <a:ext cx="1172748" cy="23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extrusionOk="0">
                  <a:moveTo>
                    <a:pt x="0" y="5599"/>
                  </a:moveTo>
                  <a:cubicBezTo>
                    <a:pt x="319" y="5599"/>
                    <a:pt x="637" y="5599"/>
                    <a:pt x="1083" y="7822"/>
                  </a:cubicBezTo>
                  <a:cubicBezTo>
                    <a:pt x="1529" y="10046"/>
                    <a:pt x="2103" y="14493"/>
                    <a:pt x="2517" y="17352"/>
                  </a:cubicBezTo>
                  <a:cubicBezTo>
                    <a:pt x="2931" y="20210"/>
                    <a:pt x="3186" y="21481"/>
                    <a:pt x="3313" y="21163"/>
                  </a:cubicBezTo>
                  <a:cubicBezTo>
                    <a:pt x="3441" y="20846"/>
                    <a:pt x="3441" y="18940"/>
                    <a:pt x="3441" y="17193"/>
                  </a:cubicBezTo>
                  <a:cubicBezTo>
                    <a:pt x="3441" y="15446"/>
                    <a:pt x="3441" y="13857"/>
                    <a:pt x="3473" y="11634"/>
                  </a:cubicBezTo>
                  <a:cubicBezTo>
                    <a:pt x="3504" y="9410"/>
                    <a:pt x="3568" y="6552"/>
                    <a:pt x="3759" y="5122"/>
                  </a:cubicBezTo>
                  <a:cubicBezTo>
                    <a:pt x="3950" y="3693"/>
                    <a:pt x="4269" y="3693"/>
                    <a:pt x="4970" y="3852"/>
                  </a:cubicBezTo>
                  <a:cubicBezTo>
                    <a:pt x="5671" y="4010"/>
                    <a:pt x="6754" y="4328"/>
                    <a:pt x="7455" y="4487"/>
                  </a:cubicBezTo>
                  <a:cubicBezTo>
                    <a:pt x="8156" y="4646"/>
                    <a:pt x="8474" y="4646"/>
                    <a:pt x="8506" y="3852"/>
                  </a:cubicBezTo>
                  <a:cubicBezTo>
                    <a:pt x="8538" y="3057"/>
                    <a:pt x="8283" y="1469"/>
                    <a:pt x="7965" y="675"/>
                  </a:cubicBezTo>
                  <a:cubicBezTo>
                    <a:pt x="7646" y="-119"/>
                    <a:pt x="7264" y="-119"/>
                    <a:pt x="6881" y="199"/>
                  </a:cubicBezTo>
                  <a:cubicBezTo>
                    <a:pt x="6499" y="516"/>
                    <a:pt x="6117" y="1152"/>
                    <a:pt x="5926" y="2422"/>
                  </a:cubicBezTo>
                  <a:cubicBezTo>
                    <a:pt x="5735" y="3693"/>
                    <a:pt x="5735" y="5599"/>
                    <a:pt x="6021" y="8140"/>
                  </a:cubicBezTo>
                  <a:cubicBezTo>
                    <a:pt x="6308" y="10681"/>
                    <a:pt x="6881" y="13857"/>
                    <a:pt x="7710" y="16081"/>
                  </a:cubicBezTo>
                  <a:cubicBezTo>
                    <a:pt x="8538" y="18305"/>
                    <a:pt x="9621" y="19575"/>
                    <a:pt x="10513" y="19575"/>
                  </a:cubicBezTo>
                  <a:cubicBezTo>
                    <a:pt x="11405" y="19575"/>
                    <a:pt x="12106" y="18305"/>
                    <a:pt x="12648" y="15922"/>
                  </a:cubicBezTo>
                  <a:cubicBezTo>
                    <a:pt x="13189" y="13540"/>
                    <a:pt x="13572" y="10046"/>
                    <a:pt x="13763" y="7505"/>
                  </a:cubicBezTo>
                  <a:cubicBezTo>
                    <a:pt x="13954" y="4963"/>
                    <a:pt x="13954" y="3375"/>
                    <a:pt x="14050" y="3216"/>
                  </a:cubicBezTo>
                  <a:cubicBezTo>
                    <a:pt x="14145" y="3057"/>
                    <a:pt x="14336" y="4328"/>
                    <a:pt x="14496" y="5757"/>
                  </a:cubicBezTo>
                  <a:cubicBezTo>
                    <a:pt x="14655" y="7187"/>
                    <a:pt x="14782" y="8775"/>
                    <a:pt x="14878" y="10363"/>
                  </a:cubicBezTo>
                  <a:cubicBezTo>
                    <a:pt x="14973" y="11952"/>
                    <a:pt x="15037" y="13540"/>
                    <a:pt x="15196" y="13857"/>
                  </a:cubicBezTo>
                  <a:cubicBezTo>
                    <a:pt x="15356" y="14175"/>
                    <a:pt x="15611" y="13222"/>
                    <a:pt x="15834" y="11952"/>
                  </a:cubicBezTo>
                  <a:cubicBezTo>
                    <a:pt x="16057" y="10681"/>
                    <a:pt x="16248" y="9093"/>
                    <a:pt x="16503" y="7981"/>
                  </a:cubicBezTo>
                  <a:cubicBezTo>
                    <a:pt x="16758" y="6869"/>
                    <a:pt x="17076" y="6234"/>
                    <a:pt x="17331" y="6552"/>
                  </a:cubicBezTo>
                  <a:cubicBezTo>
                    <a:pt x="17586" y="6869"/>
                    <a:pt x="17777" y="8140"/>
                    <a:pt x="18064" y="10363"/>
                  </a:cubicBezTo>
                  <a:cubicBezTo>
                    <a:pt x="18350" y="12587"/>
                    <a:pt x="18733" y="15763"/>
                    <a:pt x="19147" y="17352"/>
                  </a:cubicBezTo>
                  <a:cubicBezTo>
                    <a:pt x="19561" y="18940"/>
                    <a:pt x="20007" y="18940"/>
                    <a:pt x="20421" y="17828"/>
                  </a:cubicBezTo>
                  <a:cubicBezTo>
                    <a:pt x="20835" y="16716"/>
                    <a:pt x="21218" y="14493"/>
                    <a:pt x="21600" y="12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5" name="Line"/>
            <p:cNvSpPr/>
            <p:nvPr/>
          </p:nvSpPr>
          <p:spPr>
            <a:xfrm>
              <a:off x="2580286" y="643453"/>
              <a:ext cx="560429" cy="48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extrusionOk="0">
                  <a:moveTo>
                    <a:pt x="0" y="1851"/>
                  </a:moveTo>
                  <a:cubicBezTo>
                    <a:pt x="133" y="926"/>
                    <a:pt x="267" y="0"/>
                    <a:pt x="467" y="0"/>
                  </a:cubicBezTo>
                  <a:cubicBezTo>
                    <a:pt x="667" y="0"/>
                    <a:pt x="933" y="926"/>
                    <a:pt x="1200" y="3086"/>
                  </a:cubicBezTo>
                  <a:cubicBezTo>
                    <a:pt x="1467" y="5246"/>
                    <a:pt x="1733" y="8640"/>
                    <a:pt x="2000" y="11649"/>
                  </a:cubicBezTo>
                  <a:cubicBezTo>
                    <a:pt x="2267" y="14657"/>
                    <a:pt x="2533" y="17280"/>
                    <a:pt x="2867" y="18900"/>
                  </a:cubicBezTo>
                  <a:cubicBezTo>
                    <a:pt x="3200" y="20520"/>
                    <a:pt x="3600" y="21137"/>
                    <a:pt x="4133" y="21369"/>
                  </a:cubicBezTo>
                  <a:cubicBezTo>
                    <a:pt x="4667" y="21600"/>
                    <a:pt x="5333" y="21446"/>
                    <a:pt x="6133" y="20366"/>
                  </a:cubicBezTo>
                  <a:cubicBezTo>
                    <a:pt x="6933" y="19286"/>
                    <a:pt x="7867" y="17280"/>
                    <a:pt x="8400" y="15891"/>
                  </a:cubicBezTo>
                  <a:cubicBezTo>
                    <a:pt x="8933" y="14503"/>
                    <a:pt x="9067" y="13731"/>
                    <a:pt x="9067" y="12960"/>
                  </a:cubicBezTo>
                  <a:cubicBezTo>
                    <a:pt x="9067" y="12189"/>
                    <a:pt x="8933" y="11417"/>
                    <a:pt x="8867" y="11417"/>
                  </a:cubicBezTo>
                  <a:cubicBezTo>
                    <a:pt x="8800" y="11417"/>
                    <a:pt x="8800" y="12189"/>
                    <a:pt x="9200" y="13500"/>
                  </a:cubicBezTo>
                  <a:cubicBezTo>
                    <a:pt x="9600" y="14811"/>
                    <a:pt x="10400" y="16663"/>
                    <a:pt x="11133" y="17974"/>
                  </a:cubicBezTo>
                  <a:cubicBezTo>
                    <a:pt x="11867" y="19286"/>
                    <a:pt x="12533" y="20057"/>
                    <a:pt x="13200" y="20443"/>
                  </a:cubicBezTo>
                  <a:cubicBezTo>
                    <a:pt x="13867" y="20829"/>
                    <a:pt x="14533" y="20829"/>
                    <a:pt x="14867" y="20366"/>
                  </a:cubicBezTo>
                  <a:cubicBezTo>
                    <a:pt x="15200" y="19903"/>
                    <a:pt x="15200" y="18977"/>
                    <a:pt x="15200" y="18129"/>
                  </a:cubicBezTo>
                  <a:cubicBezTo>
                    <a:pt x="15200" y="17280"/>
                    <a:pt x="15200" y="16509"/>
                    <a:pt x="15067" y="15429"/>
                  </a:cubicBezTo>
                  <a:cubicBezTo>
                    <a:pt x="14933" y="14349"/>
                    <a:pt x="14667" y="12960"/>
                    <a:pt x="14800" y="12806"/>
                  </a:cubicBezTo>
                  <a:cubicBezTo>
                    <a:pt x="14933" y="12651"/>
                    <a:pt x="15467" y="13731"/>
                    <a:pt x="16133" y="15120"/>
                  </a:cubicBezTo>
                  <a:cubicBezTo>
                    <a:pt x="16800" y="16509"/>
                    <a:pt x="17600" y="18206"/>
                    <a:pt x="18200" y="19363"/>
                  </a:cubicBezTo>
                  <a:cubicBezTo>
                    <a:pt x="18800" y="20520"/>
                    <a:pt x="19200" y="21137"/>
                    <a:pt x="19600" y="21060"/>
                  </a:cubicBezTo>
                  <a:cubicBezTo>
                    <a:pt x="20000" y="20983"/>
                    <a:pt x="20400" y="20211"/>
                    <a:pt x="20733" y="18051"/>
                  </a:cubicBezTo>
                  <a:cubicBezTo>
                    <a:pt x="21067" y="15891"/>
                    <a:pt x="21333" y="12343"/>
                    <a:pt x="21600" y="8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6" name="Line"/>
            <p:cNvSpPr/>
            <p:nvPr/>
          </p:nvSpPr>
          <p:spPr>
            <a:xfrm>
              <a:off x="3223740" y="928458"/>
              <a:ext cx="225520" cy="15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053" extrusionOk="0">
                  <a:moveTo>
                    <a:pt x="1964" y="6257"/>
                  </a:moveTo>
                  <a:cubicBezTo>
                    <a:pt x="1636" y="9474"/>
                    <a:pt x="1309" y="12691"/>
                    <a:pt x="2782" y="15449"/>
                  </a:cubicBezTo>
                  <a:cubicBezTo>
                    <a:pt x="4255" y="18206"/>
                    <a:pt x="7527" y="20504"/>
                    <a:pt x="10636" y="20963"/>
                  </a:cubicBezTo>
                  <a:cubicBezTo>
                    <a:pt x="13745" y="21423"/>
                    <a:pt x="16691" y="20044"/>
                    <a:pt x="18655" y="18436"/>
                  </a:cubicBezTo>
                  <a:cubicBezTo>
                    <a:pt x="20618" y="16827"/>
                    <a:pt x="21600" y="14989"/>
                    <a:pt x="21273" y="12002"/>
                  </a:cubicBezTo>
                  <a:cubicBezTo>
                    <a:pt x="20945" y="9014"/>
                    <a:pt x="19309" y="4878"/>
                    <a:pt x="16691" y="2580"/>
                  </a:cubicBezTo>
                  <a:cubicBezTo>
                    <a:pt x="14073" y="283"/>
                    <a:pt x="10473" y="-177"/>
                    <a:pt x="7691" y="53"/>
                  </a:cubicBezTo>
                  <a:cubicBezTo>
                    <a:pt x="4909" y="283"/>
                    <a:pt x="2945" y="1202"/>
                    <a:pt x="1800" y="2810"/>
                  </a:cubicBezTo>
                  <a:cubicBezTo>
                    <a:pt x="655" y="4419"/>
                    <a:pt x="327" y="6717"/>
                    <a:pt x="0" y="9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7" name="Line"/>
            <p:cNvSpPr/>
            <p:nvPr/>
          </p:nvSpPr>
          <p:spPr>
            <a:xfrm>
              <a:off x="2445368" y="871776"/>
              <a:ext cx="2802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8" name="Line"/>
            <p:cNvSpPr/>
            <p:nvPr/>
          </p:nvSpPr>
          <p:spPr>
            <a:xfrm>
              <a:off x="4230434" y="792209"/>
              <a:ext cx="684969" cy="24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extrusionOk="0">
                  <a:moveTo>
                    <a:pt x="0" y="7910"/>
                  </a:moveTo>
                  <a:cubicBezTo>
                    <a:pt x="545" y="8214"/>
                    <a:pt x="1091" y="8518"/>
                    <a:pt x="1855" y="10496"/>
                  </a:cubicBezTo>
                  <a:cubicBezTo>
                    <a:pt x="2618" y="12473"/>
                    <a:pt x="3600" y="16124"/>
                    <a:pt x="4309" y="18406"/>
                  </a:cubicBezTo>
                  <a:cubicBezTo>
                    <a:pt x="5018" y="20687"/>
                    <a:pt x="5455" y="21600"/>
                    <a:pt x="5727" y="20992"/>
                  </a:cubicBezTo>
                  <a:cubicBezTo>
                    <a:pt x="6000" y="20383"/>
                    <a:pt x="6109" y="18254"/>
                    <a:pt x="6218" y="16276"/>
                  </a:cubicBezTo>
                  <a:cubicBezTo>
                    <a:pt x="6327" y="14299"/>
                    <a:pt x="6436" y="12473"/>
                    <a:pt x="6491" y="10344"/>
                  </a:cubicBezTo>
                  <a:cubicBezTo>
                    <a:pt x="6545" y="8214"/>
                    <a:pt x="6545" y="5780"/>
                    <a:pt x="6818" y="4715"/>
                  </a:cubicBezTo>
                  <a:cubicBezTo>
                    <a:pt x="7091" y="3651"/>
                    <a:pt x="7636" y="3955"/>
                    <a:pt x="9382" y="4715"/>
                  </a:cubicBezTo>
                  <a:cubicBezTo>
                    <a:pt x="11127" y="5476"/>
                    <a:pt x="14073" y="6693"/>
                    <a:pt x="15873" y="7301"/>
                  </a:cubicBezTo>
                  <a:cubicBezTo>
                    <a:pt x="17673" y="7910"/>
                    <a:pt x="18327" y="7910"/>
                    <a:pt x="18873" y="7454"/>
                  </a:cubicBezTo>
                  <a:cubicBezTo>
                    <a:pt x="19418" y="6997"/>
                    <a:pt x="19855" y="6085"/>
                    <a:pt x="19745" y="4868"/>
                  </a:cubicBezTo>
                  <a:cubicBezTo>
                    <a:pt x="19636" y="3651"/>
                    <a:pt x="18982" y="2130"/>
                    <a:pt x="18055" y="1217"/>
                  </a:cubicBezTo>
                  <a:cubicBezTo>
                    <a:pt x="17127" y="304"/>
                    <a:pt x="15927" y="0"/>
                    <a:pt x="15055" y="0"/>
                  </a:cubicBezTo>
                  <a:cubicBezTo>
                    <a:pt x="14182" y="0"/>
                    <a:pt x="13636" y="304"/>
                    <a:pt x="13255" y="1217"/>
                  </a:cubicBezTo>
                  <a:cubicBezTo>
                    <a:pt x="12873" y="2130"/>
                    <a:pt x="12655" y="3651"/>
                    <a:pt x="12873" y="6541"/>
                  </a:cubicBezTo>
                  <a:cubicBezTo>
                    <a:pt x="13091" y="9431"/>
                    <a:pt x="13745" y="13690"/>
                    <a:pt x="15000" y="16428"/>
                  </a:cubicBezTo>
                  <a:cubicBezTo>
                    <a:pt x="16255" y="19166"/>
                    <a:pt x="18109" y="20383"/>
                    <a:pt x="19309" y="20839"/>
                  </a:cubicBezTo>
                  <a:cubicBezTo>
                    <a:pt x="20509" y="21296"/>
                    <a:pt x="21055" y="20992"/>
                    <a:pt x="21600" y="20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9" name="Line"/>
            <p:cNvSpPr/>
            <p:nvPr/>
          </p:nvSpPr>
          <p:spPr>
            <a:xfrm>
              <a:off x="5112562" y="528871"/>
              <a:ext cx="1460282" cy="538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14" extrusionOk="0">
                  <a:moveTo>
                    <a:pt x="2440" y="12399"/>
                  </a:moveTo>
                  <a:cubicBezTo>
                    <a:pt x="2288" y="11848"/>
                    <a:pt x="2135" y="11298"/>
                    <a:pt x="1932" y="11092"/>
                  </a:cubicBezTo>
                  <a:cubicBezTo>
                    <a:pt x="1729" y="10885"/>
                    <a:pt x="1475" y="11023"/>
                    <a:pt x="1144" y="11573"/>
                  </a:cubicBezTo>
                  <a:cubicBezTo>
                    <a:pt x="814" y="12124"/>
                    <a:pt x="407" y="13087"/>
                    <a:pt x="179" y="13981"/>
                  </a:cubicBezTo>
                  <a:cubicBezTo>
                    <a:pt x="-50" y="14875"/>
                    <a:pt x="-101" y="15701"/>
                    <a:pt x="280" y="16526"/>
                  </a:cubicBezTo>
                  <a:cubicBezTo>
                    <a:pt x="661" y="17352"/>
                    <a:pt x="1475" y="18177"/>
                    <a:pt x="2415" y="18040"/>
                  </a:cubicBezTo>
                  <a:cubicBezTo>
                    <a:pt x="3355" y="17902"/>
                    <a:pt x="4422" y="16801"/>
                    <a:pt x="5159" y="14669"/>
                  </a:cubicBezTo>
                  <a:cubicBezTo>
                    <a:pt x="5896" y="12536"/>
                    <a:pt x="6303" y="9372"/>
                    <a:pt x="6481" y="7102"/>
                  </a:cubicBezTo>
                  <a:cubicBezTo>
                    <a:pt x="6659" y="4832"/>
                    <a:pt x="6608" y="3456"/>
                    <a:pt x="6506" y="2287"/>
                  </a:cubicBezTo>
                  <a:cubicBezTo>
                    <a:pt x="6404" y="1117"/>
                    <a:pt x="6252" y="154"/>
                    <a:pt x="6150" y="17"/>
                  </a:cubicBezTo>
                  <a:cubicBezTo>
                    <a:pt x="6049" y="-121"/>
                    <a:pt x="5998" y="567"/>
                    <a:pt x="5947" y="2906"/>
                  </a:cubicBezTo>
                  <a:cubicBezTo>
                    <a:pt x="5896" y="5245"/>
                    <a:pt x="5845" y="9234"/>
                    <a:pt x="5845" y="11917"/>
                  </a:cubicBezTo>
                  <a:cubicBezTo>
                    <a:pt x="5845" y="14600"/>
                    <a:pt x="5896" y="15976"/>
                    <a:pt x="5972" y="17008"/>
                  </a:cubicBezTo>
                  <a:cubicBezTo>
                    <a:pt x="6049" y="18039"/>
                    <a:pt x="6150" y="18727"/>
                    <a:pt x="6455" y="19209"/>
                  </a:cubicBezTo>
                  <a:cubicBezTo>
                    <a:pt x="6760" y="19690"/>
                    <a:pt x="7268" y="19966"/>
                    <a:pt x="7777" y="19828"/>
                  </a:cubicBezTo>
                  <a:cubicBezTo>
                    <a:pt x="8285" y="19690"/>
                    <a:pt x="8793" y="19140"/>
                    <a:pt x="9123" y="18315"/>
                  </a:cubicBezTo>
                  <a:cubicBezTo>
                    <a:pt x="9454" y="17489"/>
                    <a:pt x="9606" y="16389"/>
                    <a:pt x="9733" y="16182"/>
                  </a:cubicBezTo>
                  <a:cubicBezTo>
                    <a:pt x="9860" y="15976"/>
                    <a:pt x="9962" y="16664"/>
                    <a:pt x="10140" y="17076"/>
                  </a:cubicBezTo>
                  <a:cubicBezTo>
                    <a:pt x="10318" y="17489"/>
                    <a:pt x="10572" y="17627"/>
                    <a:pt x="10826" y="17696"/>
                  </a:cubicBezTo>
                  <a:cubicBezTo>
                    <a:pt x="11080" y="17764"/>
                    <a:pt x="11334" y="17764"/>
                    <a:pt x="11512" y="17420"/>
                  </a:cubicBezTo>
                  <a:cubicBezTo>
                    <a:pt x="11690" y="17076"/>
                    <a:pt x="11792" y="16389"/>
                    <a:pt x="11665" y="15769"/>
                  </a:cubicBezTo>
                  <a:cubicBezTo>
                    <a:pt x="11538" y="15150"/>
                    <a:pt x="11182" y="14600"/>
                    <a:pt x="10724" y="14187"/>
                  </a:cubicBezTo>
                  <a:cubicBezTo>
                    <a:pt x="10267" y="13775"/>
                    <a:pt x="9708" y="13499"/>
                    <a:pt x="9301" y="13362"/>
                  </a:cubicBezTo>
                  <a:cubicBezTo>
                    <a:pt x="8895" y="13224"/>
                    <a:pt x="8641" y="13224"/>
                    <a:pt x="8564" y="13568"/>
                  </a:cubicBezTo>
                  <a:cubicBezTo>
                    <a:pt x="8488" y="13912"/>
                    <a:pt x="8590" y="14600"/>
                    <a:pt x="8768" y="15013"/>
                  </a:cubicBezTo>
                  <a:cubicBezTo>
                    <a:pt x="8946" y="15425"/>
                    <a:pt x="9200" y="15563"/>
                    <a:pt x="9606" y="15632"/>
                  </a:cubicBezTo>
                  <a:cubicBezTo>
                    <a:pt x="10013" y="15701"/>
                    <a:pt x="10572" y="15701"/>
                    <a:pt x="11182" y="15082"/>
                  </a:cubicBezTo>
                  <a:cubicBezTo>
                    <a:pt x="11792" y="14462"/>
                    <a:pt x="12452" y="13224"/>
                    <a:pt x="12986" y="12192"/>
                  </a:cubicBezTo>
                  <a:cubicBezTo>
                    <a:pt x="13520" y="11161"/>
                    <a:pt x="13926" y="10335"/>
                    <a:pt x="14257" y="9854"/>
                  </a:cubicBezTo>
                  <a:cubicBezTo>
                    <a:pt x="14587" y="9372"/>
                    <a:pt x="14841" y="9234"/>
                    <a:pt x="14994" y="9578"/>
                  </a:cubicBezTo>
                  <a:cubicBezTo>
                    <a:pt x="15146" y="9922"/>
                    <a:pt x="15197" y="10748"/>
                    <a:pt x="15222" y="11848"/>
                  </a:cubicBezTo>
                  <a:cubicBezTo>
                    <a:pt x="15248" y="12949"/>
                    <a:pt x="15248" y="14325"/>
                    <a:pt x="15299" y="15357"/>
                  </a:cubicBezTo>
                  <a:cubicBezTo>
                    <a:pt x="15349" y="16389"/>
                    <a:pt x="15451" y="17076"/>
                    <a:pt x="15629" y="17420"/>
                  </a:cubicBezTo>
                  <a:cubicBezTo>
                    <a:pt x="15807" y="17764"/>
                    <a:pt x="16061" y="17764"/>
                    <a:pt x="16417" y="17489"/>
                  </a:cubicBezTo>
                  <a:cubicBezTo>
                    <a:pt x="16772" y="17214"/>
                    <a:pt x="17230" y="16664"/>
                    <a:pt x="17713" y="15425"/>
                  </a:cubicBezTo>
                  <a:cubicBezTo>
                    <a:pt x="18195" y="14187"/>
                    <a:pt x="18704" y="12261"/>
                    <a:pt x="18958" y="10954"/>
                  </a:cubicBezTo>
                  <a:cubicBezTo>
                    <a:pt x="19212" y="9647"/>
                    <a:pt x="19212" y="8959"/>
                    <a:pt x="19314" y="8890"/>
                  </a:cubicBezTo>
                  <a:cubicBezTo>
                    <a:pt x="19415" y="8822"/>
                    <a:pt x="19619" y="9372"/>
                    <a:pt x="20000" y="10954"/>
                  </a:cubicBezTo>
                  <a:cubicBezTo>
                    <a:pt x="20381" y="12536"/>
                    <a:pt x="20940" y="15150"/>
                    <a:pt x="21219" y="16870"/>
                  </a:cubicBezTo>
                  <a:cubicBezTo>
                    <a:pt x="21499" y="18590"/>
                    <a:pt x="21499" y="19415"/>
                    <a:pt x="21372" y="20034"/>
                  </a:cubicBezTo>
                  <a:cubicBezTo>
                    <a:pt x="21245" y="20654"/>
                    <a:pt x="20991" y="21066"/>
                    <a:pt x="20584" y="21273"/>
                  </a:cubicBezTo>
                  <a:cubicBezTo>
                    <a:pt x="20178" y="21479"/>
                    <a:pt x="19619" y="21479"/>
                    <a:pt x="19237" y="21135"/>
                  </a:cubicBezTo>
                  <a:cubicBezTo>
                    <a:pt x="18856" y="20791"/>
                    <a:pt x="18653" y="20103"/>
                    <a:pt x="18450" y="19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0" name="Line"/>
            <p:cNvSpPr/>
            <p:nvPr/>
          </p:nvSpPr>
          <p:spPr>
            <a:xfrm>
              <a:off x="5351290" y="716102"/>
              <a:ext cx="37361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000" y="14400"/>
                    <a:pt x="4000" y="7200"/>
                    <a:pt x="7600" y="3600"/>
                  </a:cubicBezTo>
                  <a:cubicBezTo>
                    <a:pt x="11200" y="0"/>
                    <a:pt x="16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1" name="Line"/>
            <p:cNvSpPr/>
            <p:nvPr/>
          </p:nvSpPr>
          <p:spPr>
            <a:xfrm>
              <a:off x="7779810" y="737652"/>
              <a:ext cx="439883" cy="36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96" extrusionOk="0">
                  <a:moveTo>
                    <a:pt x="0" y="8432"/>
                  </a:moveTo>
                  <a:cubicBezTo>
                    <a:pt x="169" y="7221"/>
                    <a:pt x="337" y="6010"/>
                    <a:pt x="1012" y="4799"/>
                  </a:cubicBezTo>
                  <a:cubicBezTo>
                    <a:pt x="1687" y="3588"/>
                    <a:pt x="2869" y="2376"/>
                    <a:pt x="3881" y="1771"/>
                  </a:cubicBezTo>
                  <a:cubicBezTo>
                    <a:pt x="4894" y="1165"/>
                    <a:pt x="5737" y="1165"/>
                    <a:pt x="6244" y="3789"/>
                  </a:cubicBezTo>
                  <a:cubicBezTo>
                    <a:pt x="6750" y="6414"/>
                    <a:pt x="6919" y="11662"/>
                    <a:pt x="7003" y="14791"/>
                  </a:cubicBezTo>
                  <a:cubicBezTo>
                    <a:pt x="7087" y="17920"/>
                    <a:pt x="7087" y="18930"/>
                    <a:pt x="7509" y="19636"/>
                  </a:cubicBezTo>
                  <a:cubicBezTo>
                    <a:pt x="7931" y="20343"/>
                    <a:pt x="8775" y="20746"/>
                    <a:pt x="9534" y="20645"/>
                  </a:cubicBezTo>
                  <a:cubicBezTo>
                    <a:pt x="10294" y="20545"/>
                    <a:pt x="10969" y="19939"/>
                    <a:pt x="11981" y="17214"/>
                  </a:cubicBezTo>
                  <a:cubicBezTo>
                    <a:pt x="12994" y="14488"/>
                    <a:pt x="14344" y="9644"/>
                    <a:pt x="14934" y="6716"/>
                  </a:cubicBezTo>
                  <a:cubicBezTo>
                    <a:pt x="15525" y="3789"/>
                    <a:pt x="15356" y="2780"/>
                    <a:pt x="14934" y="1771"/>
                  </a:cubicBezTo>
                  <a:cubicBezTo>
                    <a:pt x="14512" y="761"/>
                    <a:pt x="13837" y="-248"/>
                    <a:pt x="13416" y="55"/>
                  </a:cubicBezTo>
                  <a:cubicBezTo>
                    <a:pt x="12994" y="358"/>
                    <a:pt x="12825" y="1973"/>
                    <a:pt x="13078" y="4395"/>
                  </a:cubicBezTo>
                  <a:cubicBezTo>
                    <a:pt x="13331" y="6817"/>
                    <a:pt x="14006" y="10047"/>
                    <a:pt x="15103" y="12873"/>
                  </a:cubicBezTo>
                  <a:cubicBezTo>
                    <a:pt x="16200" y="15700"/>
                    <a:pt x="17719" y="18122"/>
                    <a:pt x="18900" y="19535"/>
                  </a:cubicBezTo>
                  <a:cubicBezTo>
                    <a:pt x="20081" y="20948"/>
                    <a:pt x="20925" y="21352"/>
                    <a:pt x="21262" y="20948"/>
                  </a:cubicBezTo>
                  <a:cubicBezTo>
                    <a:pt x="21600" y="20545"/>
                    <a:pt x="21431" y="19333"/>
                    <a:pt x="21262" y="18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2" name="Line"/>
            <p:cNvSpPr/>
            <p:nvPr/>
          </p:nvSpPr>
          <p:spPr>
            <a:xfrm>
              <a:off x="8558181" y="819884"/>
              <a:ext cx="286211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extrusionOk="0">
                  <a:moveTo>
                    <a:pt x="0" y="0"/>
                  </a:moveTo>
                  <a:cubicBezTo>
                    <a:pt x="5400" y="10800"/>
                    <a:pt x="10800" y="21600"/>
                    <a:pt x="14657" y="21600"/>
                  </a:cubicBezTo>
                  <a:cubicBezTo>
                    <a:pt x="18514" y="21600"/>
                    <a:pt x="20829" y="10800"/>
                    <a:pt x="21214" y="5400"/>
                  </a:cubicBezTo>
                  <a:cubicBezTo>
                    <a:pt x="21600" y="0"/>
                    <a:pt x="20057" y="0"/>
                    <a:pt x="18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3" name="Line"/>
            <p:cNvSpPr/>
            <p:nvPr/>
          </p:nvSpPr>
          <p:spPr>
            <a:xfrm>
              <a:off x="8568559" y="944424"/>
              <a:ext cx="32172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39" y="7200"/>
                    <a:pt x="12077" y="14400"/>
                    <a:pt x="15677" y="14400"/>
                  </a:cubicBezTo>
                  <a:cubicBezTo>
                    <a:pt x="19277" y="14400"/>
                    <a:pt x="20439" y="7200"/>
                    <a:pt x="21019" y="7200"/>
                  </a:cubicBezTo>
                  <a:cubicBezTo>
                    <a:pt x="21600" y="7200"/>
                    <a:pt x="216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4" name="Line"/>
            <p:cNvSpPr/>
            <p:nvPr/>
          </p:nvSpPr>
          <p:spPr>
            <a:xfrm>
              <a:off x="9440335" y="10378"/>
              <a:ext cx="134920" cy="195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062" y="77"/>
                    <a:pt x="10523" y="153"/>
                    <a:pt x="6923" y="402"/>
                  </a:cubicBezTo>
                  <a:cubicBezTo>
                    <a:pt x="3323" y="651"/>
                    <a:pt x="1662" y="1072"/>
                    <a:pt x="831" y="2106"/>
                  </a:cubicBezTo>
                  <a:cubicBezTo>
                    <a:pt x="0" y="3140"/>
                    <a:pt x="0" y="4787"/>
                    <a:pt x="0" y="6434"/>
                  </a:cubicBezTo>
                  <a:cubicBezTo>
                    <a:pt x="0" y="8081"/>
                    <a:pt x="0" y="9728"/>
                    <a:pt x="0" y="11106"/>
                  </a:cubicBezTo>
                  <a:cubicBezTo>
                    <a:pt x="0" y="12485"/>
                    <a:pt x="0" y="13596"/>
                    <a:pt x="277" y="14726"/>
                  </a:cubicBezTo>
                  <a:cubicBezTo>
                    <a:pt x="554" y="15855"/>
                    <a:pt x="1108" y="17004"/>
                    <a:pt x="2215" y="18038"/>
                  </a:cubicBezTo>
                  <a:cubicBezTo>
                    <a:pt x="3323" y="19072"/>
                    <a:pt x="4985" y="19991"/>
                    <a:pt x="7477" y="20566"/>
                  </a:cubicBezTo>
                  <a:cubicBezTo>
                    <a:pt x="9969" y="21140"/>
                    <a:pt x="13292" y="21370"/>
                    <a:pt x="166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5" name="Line"/>
            <p:cNvSpPr/>
            <p:nvPr/>
          </p:nvSpPr>
          <p:spPr>
            <a:xfrm>
              <a:off x="9793198" y="44298"/>
              <a:ext cx="394376" cy="23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extrusionOk="0">
                  <a:moveTo>
                    <a:pt x="0" y="5383"/>
                  </a:moveTo>
                  <a:cubicBezTo>
                    <a:pt x="568" y="4131"/>
                    <a:pt x="1137" y="2878"/>
                    <a:pt x="1895" y="1783"/>
                  </a:cubicBezTo>
                  <a:cubicBezTo>
                    <a:pt x="2653" y="687"/>
                    <a:pt x="3600" y="-252"/>
                    <a:pt x="4074" y="61"/>
                  </a:cubicBezTo>
                  <a:cubicBezTo>
                    <a:pt x="4547" y="374"/>
                    <a:pt x="4547" y="1939"/>
                    <a:pt x="4547" y="4287"/>
                  </a:cubicBezTo>
                  <a:cubicBezTo>
                    <a:pt x="4547" y="6635"/>
                    <a:pt x="4547" y="9765"/>
                    <a:pt x="5021" y="12583"/>
                  </a:cubicBezTo>
                  <a:cubicBezTo>
                    <a:pt x="5495" y="15400"/>
                    <a:pt x="6442" y="17905"/>
                    <a:pt x="7389" y="19000"/>
                  </a:cubicBezTo>
                  <a:cubicBezTo>
                    <a:pt x="8337" y="20096"/>
                    <a:pt x="9284" y="19783"/>
                    <a:pt x="10326" y="17435"/>
                  </a:cubicBezTo>
                  <a:cubicBezTo>
                    <a:pt x="11368" y="15087"/>
                    <a:pt x="12505" y="10705"/>
                    <a:pt x="13168" y="7731"/>
                  </a:cubicBezTo>
                  <a:cubicBezTo>
                    <a:pt x="13832" y="4757"/>
                    <a:pt x="14021" y="3191"/>
                    <a:pt x="13737" y="1939"/>
                  </a:cubicBezTo>
                  <a:cubicBezTo>
                    <a:pt x="13453" y="687"/>
                    <a:pt x="12695" y="-252"/>
                    <a:pt x="12316" y="61"/>
                  </a:cubicBezTo>
                  <a:cubicBezTo>
                    <a:pt x="11937" y="374"/>
                    <a:pt x="11937" y="1939"/>
                    <a:pt x="12221" y="5070"/>
                  </a:cubicBezTo>
                  <a:cubicBezTo>
                    <a:pt x="12505" y="8200"/>
                    <a:pt x="13074" y="12896"/>
                    <a:pt x="13642" y="15870"/>
                  </a:cubicBezTo>
                  <a:cubicBezTo>
                    <a:pt x="14211" y="18844"/>
                    <a:pt x="14779" y="20096"/>
                    <a:pt x="15537" y="20722"/>
                  </a:cubicBezTo>
                  <a:cubicBezTo>
                    <a:pt x="16295" y="21348"/>
                    <a:pt x="17242" y="21348"/>
                    <a:pt x="18284" y="20252"/>
                  </a:cubicBezTo>
                  <a:cubicBezTo>
                    <a:pt x="19326" y="19157"/>
                    <a:pt x="20463" y="16965"/>
                    <a:pt x="21600" y="14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6" name="Line"/>
            <p:cNvSpPr/>
            <p:nvPr/>
          </p:nvSpPr>
          <p:spPr>
            <a:xfrm>
              <a:off x="10260221" y="145295"/>
              <a:ext cx="20757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7" name="Line"/>
            <p:cNvSpPr/>
            <p:nvPr/>
          </p:nvSpPr>
          <p:spPr>
            <a:xfrm>
              <a:off x="10000763" y="643453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8" name="Line"/>
            <p:cNvSpPr/>
            <p:nvPr/>
          </p:nvSpPr>
          <p:spPr>
            <a:xfrm>
              <a:off x="10011142" y="819884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9" name="Line"/>
            <p:cNvSpPr/>
            <p:nvPr/>
          </p:nvSpPr>
          <p:spPr>
            <a:xfrm>
              <a:off x="10021520" y="1037829"/>
              <a:ext cx="311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0" name="Line"/>
            <p:cNvSpPr/>
            <p:nvPr/>
          </p:nvSpPr>
          <p:spPr>
            <a:xfrm>
              <a:off x="9969629" y="1590667"/>
              <a:ext cx="290593" cy="215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extrusionOk="0">
                  <a:moveTo>
                    <a:pt x="0" y="2810"/>
                  </a:moveTo>
                  <a:cubicBezTo>
                    <a:pt x="771" y="1438"/>
                    <a:pt x="1543" y="67"/>
                    <a:pt x="2186" y="238"/>
                  </a:cubicBezTo>
                  <a:cubicBezTo>
                    <a:pt x="2829" y="410"/>
                    <a:pt x="3343" y="2124"/>
                    <a:pt x="3600" y="4353"/>
                  </a:cubicBezTo>
                  <a:cubicBezTo>
                    <a:pt x="3857" y="6581"/>
                    <a:pt x="3857" y="9324"/>
                    <a:pt x="4114" y="11553"/>
                  </a:cubicBezTo>
                  <a:cubicBezTo>
                    <a:pt x="4371" y="13781"/>
                    <a:pt x="4886" y="15495"/>
                    <a:pt x="6429" y="16353"/>
                  </a:cubicBezTo>
                  <a:cubicBezTo>
                    <a:pt x="7971" y="17210"/>
                    <a:pt x="10543" y="17210"/>
                    <a:pt x="12343" y="15495"/>
                  </a:cubicBezTo>
                  <a:cubicBezTo>
                    <a:pt x="14143" y="13781"/>
                    <a:pt x="15171" y="10353"/>
                    <a:pt x="15814" y="7781"/>
                  </a:cubicBezTo>
                  <a:cubicBezTo>
                    <a:pt x="16457" y="5210"/>
                    <a:pt x="16714" y="3495"/>
                    <a:pt x="16329" y="2124"/>
                  </a:cubicBezTo>
                  <a:cubicBezTo>
                    <a:pt x="15943" y="753"/>
                    <a:pt x="14914" y="-276"/>
                    <a:pt x="14400" y="67"/>
                  </a:cubicBezTo>
                  <a:cubicBezTo>
                    <a:pt x="13886" y="410"/>
                    <a:pt x="13886" y="2124"/>
                    <a:pt x="14014" y="4695"/>
                  </a:cubicBezTo>
                  <a:cubicBezTo>
                    <a:pt x="14143" y="7267"/>
                    <a:pt x="14400" y="10695"/>
                    <a:pt x="15686" y="13610"/>
                  </a:cubicBezTo>
                  <a:cubicBezTo>
                    <a:pt x="16971" y="16524"/>
                    <a:pt x="19286" y="18924"/>
                    <a:pt x="21600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1" name="Line"/>
            <p:cNvSpPr/>
            <p:nvPr/>
          </p:nvSpPr>
          <p:spPr>
            <a:xfrm>
              <a:off x="10374381" y="1733174"/>
              <a:ext cx="161325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0" y="0"/>
                  </a:moveTo>
                  <a:cubicBezTo>
                    <a:pt x="1379" y="2250"/>
                    <a:pt x="2757" y="4500"/>
                    <a:pt x="3677" y="6750"/>
                  </a:cubicBezTo>
                  <a:cubicBezTo>
                    <a:pt x="4596" y="9000"/>
                    <a:pt x="5055" y="11250"/>
                    <a:pt x="6434" y="10575"/>
                  </a:cubicBezTo>
                  <a:cubicBezTo>
                    <a:pt x="7813" y="9900"/>
                    <a:pt x="10111" y="6300"/>
                    <a:pt x="12409" y="4275"/>
                  </a:cubicBezTo>
                  <a:cubicBezTo>
                    <a:pt x="14706" y="2250"/>
                    <a:pt x="17004" y="1800"/>
                    <a:pt x="18613" y="2700"/>
                  </a:cubicBezTo>
                  <a:cubicBezTo>
                    <a:pt x="20221" y="3600"/>
                    <a:pt x="21140" y="5850"/>
                    <a:pt x="21370" y="9225"/>
                  </a:cubicBezTo>
                  <a:cubicBezTo>
                    <a:pt x="21600" y="12600"/>
                    <a:pt x="21140" y="17100"/>
                    <a:pt x="206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2" name="Line"/>
            <p:cNvSpPr/>
            <p:nvPr/>
          </p:nvSpPr>
          <p:spPr>
            <a:xfrm>
              <a:off x="10685731" y="0"/>
              <a:ext cx="171714" cy="206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5184" y="0"/>
                  </a:moveTo>
                  <a:cubicBezTo>
                    <a:pt x="5184" y="181"/>
                    <a:pt x="5184" y="362"/>
                    <a:pt x="6696" y="579"/>
                  </a:cubicBezTo>
                  <a:cubicBezTo>
                    <a:pt x="8208" y="796"/>
                    <a:pt x="11232" y="1049"/>
                    <a:pt x="13392" y="1592"/>
                  </a:cubicBezTo>
                  <a:cubicBezTo>
                    <a:pt x="15552" y="2135"/>
                    <a:pt x="16848" y="2967"/>
                    <a:pt x="17496" y="4052"/>
                  </a:cubicBezTo>
                  <a:cubicBezTo>
                    <a:pt x="18144" y="5138"/>
                    <a:pt x="18144" y="6476"/>
                    <a:pt x="18576" y="7526"/>
                  </a:cubicBezTo>
                  <a:cubicBezTo>
                    <a:pt x="19008" y="8575"/>
                    <a:pt x="19872" y="9335"/>
                    <a:pt x="20304" y="10221"/>
                  </a:cubicBezTo>
                  <a:cubicBezTo>
                    <a:pt x="20736" y="11108"/>
                    <a:pt x="20736" y="12121"/>
                    <a:pt x="20952" y="13097"/>
                  </a:cubicBezTo>
                  <a:cubicBezTo>
                    <a:pt x="21168" y="14074"/>
                    <a:pt x="21600" y="15015"/>
                    <a:pt x="21384" y="15883"/>
                  </a:cubicBezTo>
                  <a:cubicBezTo>
                    <a:pt x="21168" y="16752"/>
                    <a:pt x="20304" y="17548"/>
                    <a:pt x="19656" y="18253"/>
                  </a:cubicBezTo>
                  <a:cubicBezTo>
                    <a:pt x="19008" y="18959"/>
                    <a:pt x="18576" y="19574"/>
                    <a:pt x="17928" y="20044"/>
                  </a:cubicBezTo>
                  <a:cubicBezTo>
                    <a:pt x="17280" y="20515"/>
                    <a:pt x="16416" y="20840"/>
                    <a:pt x="13392" y="21075"/>
                  </a:cubicBezTo>
                  <a:cubicBezTo>
                    <a:pt x="10368" y="21311"/>
                    <a:pt x="5184" y="21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3" name="Line"/>
            <p:cNvSpPr/>
            <p:nvPr/>
          </p:nvSpPr>
          <p:spPr>
            <a:xfrm>
              <a:off x="11298050" y="1681282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4" name="Line"/>
            <p:cNvSpPr/>
            <p:nvPr/>
          </p:nvSpPr>
          <p:spPr>
            <a:xfrm>
              <a:off x="12283987" y="800426"/>
              <a:ext cx="342485" cy="260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4103"/>
                  </a:moveTo>
                  <a:cubicBezTo>
                    <a:pt x="655" y="2981"/>
                    <a:pt x="1309" y="1859"/>
                    <a:pt x="2182" y="1438"/>
                  </a:cubicBezTo>
                  <a:cubicBezTo>
                    <a:pt x="3055" y="1017"/>
                    <a:pt x="4146" y="1298"/>
                    <a:pt x="5236" y="3822"/>
                  </a:cubicBezTo>
                  <a:cubicBezTo>
                    <a:pt x="6327" y="6347"/>
                    <a:pt x="7418" y="11116"/>
                    <a:pt x="8836" y="14482"/>
                  </a:cubicBezTo>
                  <a:cubicBezTo>
                    <a:pt x="10255" y="17848"/>
                    <a:pt x="12000" y="19812"/>
                    <a:pt x="13418" y="20653"/>
                  </a:cubicBezTo>
                  <a:cubicBezTo>
                    <a:pt x="14836" y="21495"/>
                    <a:pt x="15927" y="21214"/>
                    <a:pt x="16800" y="19672"/>
                  </a:cubicBezTo>
                  <a:cubicBezTo>
                    <a:pt x="17673" y="18129"/>
                    <a:pt x="18327" y="15324"/>
                    <a:pt x="18218" y="12518"/>
                  </a:cubicBezTo>
                  <a:cubicBezTo>
                    <a:pt x="18109" y="9713"/>
                    <a:pt x="17236" y="6908"/>
                    <a:pt x="16145" y="4804"/>
                  </a:cubicBezTo>
                  <a:cubicBezTo>
                    <a:pt x="15055" y="2700"/>
                    <a:pt x="13745" y="1298"/>
                    <a:pt x="13636" y="596"/>
                  </a:cubicBezTo>
                  <a:cubicBezTo>
                    <a:pt x="13527" y="-105"/>
                    <a:pt x="14618" y="-105"/>
                    <a:pt x="16145" y="176"/>
                  </a:cubicBezTo>
                  <a:cubicBezTo>
                    <a:pt x="17673" y="456"/>
                    <a:pt x="19636" y="1017"/>
                    <a:pt x="21600" y="1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5" name="Line"/>
            <p:cNvSpPr/>
            <p:nvPr/>
          </p:nvSpPr>
          <p:spPr>
            <a:xfrm>
              <a:off x="12989711" y="871776"/>
              <a:ext cx="2905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6" name="Line"/>
            <p:cNvSpPr/>
            <p:nvPr/>
          </p:nvSpPr>
          <p:spPr>
            <a:xfrm>
              <a:off x="13031225" y="1017072"/>
              <a:ext cx="2490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7" name="Line"/>
            <p:cNvSpPr/>
            <p:nvPr/>
          </p:nvSpPr>
          <p:spPr>
            <a:xfrm>
              <a:off x="13868406" y="79932"/>
              <a:ext cx="138379" cy="185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extrusionOk="0">
                  <a:moveTo>
                    <a:pt x="21600" y="36"/>
                  </a:moveTo>
                  <a:cubicBezTo>
                    <a:pt x="18900" y="-5"/>
                    <a:pt x="16200" y="-45"/>
                    <a:pt x="12960" y="116"/>
                  </a:cubicBezTo>
                  <a:cubicBezTo>
                    <a:pt x="9720" y="277"/>
                    <a:pt x="5940" y="640"/>
                    <a:pt x="3510" y="1345"/>
                  </a:cubicBezTo>
                  <a:cubicBezTo>
                    <a:pt x="1080" y="2051"/>
                    <a:pt x="0" y="3098"/>
                    <a:pt x="0" y="4106"/>
                  </a:cubicBezTo>
                  <a:cubicBezTo>
                    <a:pt x="0" y="5113"/>
                    <a:pt x="1080" y="6080"/>
                    <a:pt x="1620" y="7168"/>
                  </a:cubicBezTo>
                  <a:cubicBezTo>
                    <a:pt x="2160" y="8256"/>
                    <a:pt x="2160" y="9465"/>
                    <a:pt x="2700" y="10493"/>
                  </a:cubicBezTo>
                  <a:cubicBezTo>
                    <a:pt x="3240" y="11521"/>
                    <a:pt x="4320" y="12367"/>
                    <a:pt x="5130" y="13294"/>
                  </a:cubicBezTo>
                  <a:cubicBezTo>
                    <a:pt x="5940" y="14221"/>
                    <a:pt x="6480" y="15228"/>
                    <a:pt x="6750" y="16336"/>
                  </a:cubicBezTo>
                  <a:cubicBezTo>
                    <a:pt x="7020" y="17445"/>
                    <a:pt x="7020" y="18654"/>
                    <a:pt x="8100" y="19459"/>
                  </a:cubicBezTo>
                  <a:cubicBezTo>
                    <a:pt x="9180" y="20265"/>
                    <a:pt x="11340" y="20668"/>
                    <a:pt x="13770" y="20951"/>
                  </a:cubicBezTo>
                  <a:cubicBezTo>
                    <a:pt x="16200" y="21233"/>
                    <a:pt x="18900" y="21394"/>
                    <a:pt x="2160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8" name="Line"/>
            <p:cNvSpPr/>
            <p:nvPr/>
          </p:nvSpPr>
          <p:spPr>
            <a:xfrm>
              <a:off x="14276619" y="114161"/>
              <a:ext cx="259458" cy="233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extrusionOk="0">
                  <a:moveTo>
                    <a:pt x="0" y="0"/>
                  </a:moveTo>
                  <a:cubicBezTo>
                    <a:pt x="1152" y="3130"/>
                    <a:pt x="2304" y="6261"/>
                    <a:pt x="3744" y="9548"/>
                  </a:cubicBezTo>
                  <a:cubicBezTo>
                    <a:pt x="5184" y="12835"/>
                    <a:pt x="6912" y="16278"/>
                    <a:pt x="8352" y="18470"/>
                  </a:cubicBezTo>
                  <a:cubicBezTo>
                    <a:pt x="9792" y="20661"/>
                    <a:pt x="10944" y="21600"/>
                    <a:pt x="12528" y="20817"/>
                  </a:cubicBezTo>
                  <a:cubicBezTo>
                    <a:pt x="14112" y="20035"/>
                    <a:pt x="16128" y="17530"/>
                    <a:pt x="17424" y="14557"/>
                  </a:cubicBezTo>
                  <a:cubicBezTo>
                    <a:pt x="18720" y="11583"/>
                    <a:pt x="19296" y="8139"/>
                    <a:pt x="18864" y="5478"/>
                  </a:cubicBezTo>
                  <a:cubicBezTo>
                    <a:pt x="18432" y="2817"/>
                    <a:pt x="16992" y="939"/>
                    <a:pt x="17280" y="470"/>
                  </a:cubicBezTo>
                  <a:cubicBezTo>
                    <a:pt x="17568" y="0"/>
                    <a:pt x="19584" y="939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9" name="Line"/>
            <p:cNvSpPr/>
            <p:nvPr/>
          </p:nvSpPr>
          <p:spPr>
            <a:xfrm>
              <a:off x="14660616" y="280213"/>
              <a:ext cx="41515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0" name="Line"/>
            <p:cNvSpPr/>
            <p:nvPr/>
          </p:nvSpPr>
          <p:spPr>
            <a:xfrm>
              <a:off x="14504942" y="778371"/>
              <a:ext cx="103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1" name="Line"/>
            <p:cNvSpPr/>
            <p:nvPr/>
          </p:nvSpPr>
          <p:spPr>
            <a:xfrm>
              <a:off x="14504942" y="965180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2" name="Line"/>
            <p:cNvSpPr/>
            <p:nvPr/>
          </p:nvSpPr>
          <p:spPr>
            <a:xfrm>
              <a:off x="14525699" y="1214259"/>
              <a:ext cx="3113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3" name="Line"/>
            <p:cNvSpPr/>
            <p:nvPr/>
          </p:nvSpPr>
          <p:spPr>
            <a:xfrm>
              <a:off x="14494564" y="1655190"/>
              <a:ext cx="238701" cy="21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9" extrusionOk="0">
                  <a:moveTo>
                    <a:pt x="0" y="3503"/>
                  </a:moveTo>
                  <a:cubicBezTo>
                    <a:pt x="1878" y="6494"/>
                    <a:pt x="3756" y="9485"/>
                    <a:pt x="5322" y="12143"/>
                  </a:cubicBezTo>
                  <a:cubicBezTo>
                    <a:pt x="6887" y="14802"/>
                    <a:pt x="8139" y="17128"/>
                    <a:pt x="9704" y="18790"/>
                  </a:cubicBezTo>
                  <a:cubicBezTo>
                    <a:pt x="11270" y="20451"/>
                    <a:pt x="13148" y="21448"/>
                    <a:pt x="14713" y="20451"/>
                  </a:cubicBezTo>
                  <a:cubicBezTo>
                    <a:pt x="16278" y="19454"/>
                    <a:pt x="17530" y="16463"/>
                    <a:pt x="18157" y="13306"/>
                  </a:cubicBezTo>
                  <a:cubicBezTo>
                    <a:pt x="18783" y="10150"/>
                    <a:pt x="18783" y="6826"/>
                    <a:pt x="18000" y="4334"/>
                  </a:cubicBezTo>
                  <a:cubicBezTo>
                    <a:pt x="17217" y="1842"/>
                    <a:pt x="15652" y="180"/>
                    <a:pt x="16122" y="14"/>
                  </a:cubicBezTo>
                  <a:cubicBezTo>
                    <a:pt x="16591" y="-152"/>
                    <a:pt x="19096" y="1177"/>
                    <a:pt x="21600" y="2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4" name="Line"/>
            <p:cNvSpPr/>
            <p:nvPr/>
          </p:nvSpPr>
          <p:spPr>
            <a:xfrm>
              <a:off x="14888938" y="1857713"/>
              <a:ext cx="130190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extrusionOk="0">
                  <a:moveTo>
                    <a:pt x="0" y="0"/>
                  </a:moveTo>
                  <a:cubicBezTo>
                    <a:pt x="0" y="1895"/>
                    <a:pt x="0" y="3789"/>
                    <a:pt x="1421" y="4926"/>
                  </a:cubicBezTo>
                  <a:cubicBezTo>
                    <a:pt x="2842" y="6063"/>
                    <a:pt x="5684" y="6442"/>
                    <a:pt x="8811" y="6253"/>
                  </a:cubicBezTo>
                  <a:cubicBezTo>
                    <a:pt x="11937" y="6063"/>
                    <a:pt x="15347" y="5305"/>
                    <a:pt x="17621" y="5874"/>
                  </a:cubicBezTo>
                  <a:cubicBezTo>
                    <a:pt x="19895" y="6442"/>
                    <a:pt x="21032" y="8337"/>
                    <a:pt x="21316" y="11179"/>
                  </a:cubicBezTo>
                  <a:cubicBezTo>
                    <a:pt x="21600" y="14021"/>
                    <a:pt x="21032" y="17811"/>
                    <a:pt x="204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5" name="Line"/>
            <p:cNvSpPr/>
            <p:nvPr/>
          </p:nvSpPr>
          <p:spPr>
            <a:xfrm>
              <a:off x="15252178" y="51891"/>
              <a:ext cx="172973" cy="212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456" y="211"/>
                    <a:pt x="6912" y="421"/>
                    <a:pt x="9072" y="790"/>
                  </a:cubicBezTo>
                  <a:cubicBezTo>
                    <a:pt x="11232" y="1159"/>
                    <a:pt x="12096" y="1686"/>
                    <a:pt x="12744" y="2652"/>
                  </a:cubicBezTo>
                  <a:cubicBezTo>
                    <a:pt x="13392" y="3618"/>
                    <a:pt x="13824" y="5022"/>
                    <a:pt x="14472" y="6146"/>
                  </a:cubicBezTo>
                  <a:cubicBezTo>
                    <a:pt x="15120" y="7270"/>
                    <a:pt x="15984" y="8113"/>
                    <a:pt x="16848" y="8886"/>
                  </a:cubicBezTo>
                  <a:cubicBezTo>
                    <a:pt x="17712" y="9659"/>
                    <a:pt x="18576" y="10361"/>
                    <a:pt x="19224" y="11099"/>
                  </a:cubicBezTo>
                  <a:cubicBezTo>
                    <a:pt x="19872" y="11836"/>
                    <a:pt x="20304" y="12609"/>
                    <a:pt x="20736" y="13487"/>
                  </a:cubicBezTo>
                  <a:cubicBezTo>
                    <a:pt x="21168" y="14365"/>
                    <a:pt x="21600" y="15348"/>
                    <a:pt x="21600" y="16384"/>
                  </a:cubicBezTo>
                  <a:cubicBezTo>
                    <a:pt x="21600" y="17420"/>
                    <a:pt x="21168" y="18509"/>
                    <a:pt x="20520" y="19282"/>
                  </a:cubicBezTo>
                  <a:cubicBezTo>
                    <a:pt x="19872" y="20055"/>
                    <a:pt x="19008" y="20511"/>
                    <a:pt x="16632" y="20845"/>
                  </a:cubicBezTo>
                  <a:cubicBezTo>
                    <a:pt x="14256" y="21179"/>
                    <a:pt x="10368" y="21389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6" name="Line"/>
            <p:cNvSpPr/>
            <p:nvPr/>
          </p:nvSpPr>
          <p:spPr>
            <a:xfrm>
              <a:off x="16404120" y="668889"/>
              <a:ext cx="384045" cy="35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155" extrusionOk="0">
                  <a:moveTo>
                    <a:pt x="13192" y="956"/>
                  </a:moveTo>
                  <a:cubicBezTo>
                    <a:pt x="10898" y="339"/>
                    <a:pt x="8604" y="-278"/>
                    <a:pt x="6597" y="133"/>
                  </a:cubicBezTo>
                  <a:cubicBezTo>
                    <a:pt x="4590" y="545"/>
                    <a:pt x="2870" y="1985"/>
                    <a:pt x="1627" y="4351"/>
                  </a:cubicBezTo>
                  <a:cubicBezTo>
                    <a:pt x="385" y="6716"/>
                    <a:pt x="-380" y="10008"/>
                    <a:pt x="193" y="12785"/>
                  </a:cubicBezTo>
                  <a:cubicBezTo>
                    <a:pt x="767" y="15562"/>
                    <a:pt x="2678" y="17825"/>
                    <a:pt x="5546" y="19265"/>
                  </a:cubicBezTo>
                  <a:cubicBezTo>
                    <a:pt x="8413" y="20705"/>
                    <a:pt x="12236" y="21322"/>
                    <a:pt x="15008" y="21116"/>
                  </a:cubicBezTo>
                  <a:cubicBezTo>
                    <a:pt x="17779" y="20911"/>
                    <a:pt x="19500" y="19882"/>
                    <a:pt x="21220" y="18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7" name="Line"/>
            <p:cNvSpPr/>
            <p:nvPr/>
          </p:nvSpPr>
          <p:spPr>
            <a:xfrm>
              <a:off x="16393791" y="830263"/>
              <a:ext cx="29059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8" name="Line"/>
            <p:cNvSpPr/>
            <p:nvPr/>
          </p:nvSpPr>
          <p:spPr>
            <a:xfrm>
              <a:off x="17493890" y="581184"/>
              <a:ext cx="83026" cy="35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0" y="0"/>
                  </a:moveTo>
                  <a:cubicBezTo>
                    <a:pt x="4500" y="6231"/>
                    <a:pt x="9000" y="12462"/>
                    <a:pt x="12150" y="16096"/>
                  </a:cubicBezTo>
                  <a:cubicBezTo>
                    <a:pt x="15300" y="19731"/>
                    <a:pt x="17100" y="20769"/>
                    <a:pt x="18450" y="21185"/>
                  </a:cubicBezTo>
                  <a:cubicBezTo>
                    <a:pt x="19800" y="21600"/>
                    <a:pt x="20700" y="21392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9" name="Line"/>
            <p:cNvSpPr/>
            <p:nvPr/>
          </p:nvSpPr>
          <p:spPr>
            <a:xfrm>
              <a:off x="17597672" y="560427"/>
              <a:ext cx="79568" cy="432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extrusionOk="0">
                  <a:moveTo>
                    <a:pt x="0" y="0"/>
                  </a:moveTo>
                  <a:cubicBezTo>
                    <a:pt x="5635" y="4629"/>
                    <a:pt x="11269" y="9257"/>
                    <a:pt x="14556" y="12343"/>
                  </a:cubicBezTo>
                  <a:cubicBezTo>
                    <a:pt x="17843" y="15429"/>
                    <a:pt x="18783" y="16971"/>
                    <a:pt x="19722" y="18429"/>
                  </a:cubicBezTo>
                  <a:cubicBezTo>
                    <a:pt x="20661" y="19886"/>
                    <a:pt x="21600" y="21257"/>
                    <a:pt x="21600" y="21429"/>
                  </a:cubicBezTo>
                  <a:cubicBezTo>
                    <a:pt x="21600" y="21600"/>
                    <a:pt x="20661" y="20571"/>
                    <a:pt x="17844" y="18943"/>
                  </a:cubicBezTo>
                  <a:cubicBezTo>
                    <a:pt x="15026" y="17314"/>
                    <a:pt x="10331" y="15086"/>
                    <a:pt x="5635" y="12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0" name="Line"/>
            <p:cNvSpPr/>
            <p:nvPr/>
          </p:nvSpPr>
          <p:spPr>
            <a:xfrm>
              <a:off x="17511800" y="520456"/>
              <a:ext cx="532140" cy="52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74" extrusionOk="0">
                  <a:moveTo>
                    <a:pt x="951" y="8831"/>
                  </a:moveTo>
                  <a:cubicBezTo>
                    <a:pt x="393" y="7137"/>
                    <a:pt x="-164" y="5443"/>
                    <a:pt x="45" y="4102"/>
                  </a:cubicBezTo>
                  <a:cubicBezTo>
                    <a:pt x="254" y="2761"/>
                    <a:pt x="1230" y="1772"/>
                    <a:pt x="2902" y="1066"/>
                  </a:cubicBezTo>
                  <a:cubicBezTo>
                    <a:pt x="4574" y="361"/>
                    <a:pt x="6943" y="-63"/>
                    <a:pt x="8824" y="8"/>
                  </a:cubicBezTo>
                  <a:cubicBezTo>
                    <a:pt x="10706" y="78"/>
                    <a:pt x="12099" y="643"/>
                    <a:pt x="13005" y="1843"/>
                  </a:cubicBezTo>
                  <a:cubicBezTo>
                    <a:pt x="13911" y="3043"/>
                    <a:pt x="14329" y="4878"/>
                    <a:pt x="13144" y="6431"/>
                  </a:cubicBezTo>
                  <a:cubicBezTo>
                    <a:pt x="11960" y="7984"/>
                    <a:pt x="9173" y="9255"/>
                    <a:pt x="7431" y="9890"/>
                  </a:cubicBezTo>
                  <a:cubicBezTo>
                    <a:pt x="5689" y="10525"/>
                    <a:pt x="4992" y="10525"/>
                    <a:pt x="4992" y="10384"/>
                  </a:cubicBezTo>
                  <a:cubicBezTo>
                    <a:pt x="4992" y="10243"/>
                    <a:pt x="5689" y="9961"/>
                    <a:pt x="6804" y="10384"/>
                  </a:cubicBezTo>
                  <a:cubicBezTo>
                    <a:pt x="7919" y="10808"/>
                    <a:pt x="9451" y="11937"/>
                    <a:pt x="11472" y="13772"/>
                  </a:cubicBezTo>
                  <a:cubicBezTo>
                    <a:pt x="13493" y="15608"/>
                    <a:pt x="16001" y="18149"/>
                    <a:pt x="17534" y="19631"/>
                  </a:cubicBezTo>
                  <a:cubicBezTo>
                    <a:pt x="19067" y="21113"/>
                    <a:pt x="19624" y="21537"/>
                    <a:pt x="20112" y="21466"/>
                  </a:cubicBezTo>
                  <a:cubicBezTo>
                    <a:pt x="20600" y="21396"/>
                    <a:pt x="21018" y="20831"/>
                    <a:pt x="21436" y="20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1" name="Line"/>
            <p:cNvSpPr/>
            <p:nvPr/>
          </p:nvSpPr>
          <p:spPr>
            <a:xfrm>
              <a:off x="18023183" y="332105"/>
              <a:ext cx="373618" cy="17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extrusionOk="0">
                  <a:moveTo>
                    <a:pt x="0" y="0"/>
                  </a:moveTo>
                  <a:cubicBezTo>
                    <a:pt x="1000" y="4075"/>
                    <a:pt x="2000" y="8151"/>
                    <a:pt x="2700" y="11208"/>
                  </a:cubicBezTo>
                  <a:cubicBezTo>
                    <a:pt x="3400" y="14264"/>
                    <a:pt x="3800" y="16302"/>
                    <a:pt x="4000" y="16098"/>
                  </a:cubicBezTo>
                  <a:cubicBezTo>
                    <a:pt x="4200" y="15894"/>
                    <a:pt x="4200" y="13449"/>
                    <a:pt x="4500" y="11411"/>
                  </a:cubicBezTo>
                  <a:cubicBezTo>
                    <a:pt x="4800" y="9374"/>
                    <a:pt x="5400" y="7743"/>
                    <a:pt x="6600" y="6317"/>
                  </a:cubicBezTo>
                  <a:cubicBezTo>
                    <a:pt x="7800" y="4891"/>
                    <a:pt x="9600" y="3668"/>
                    <a:pt x="10900" y="4075"/>
                  </a:cubicBezTo>
                  <a:cubicBezTo>
                    <a:pt x="12200" y="4483"/>
                    <a:pt x="13000" y="6521"/>
                    <a:pt x="13500" y="9577"/>
                  </a:cubicBezTo>
                  <a:cubicBezTo>
                    <a:pt x="14000" y="12634"/>
                    <a:pt x="14200" y="16709"/>
                    <a:pt x="14800" y="18951"/>
                  </a:cubicBezTo>
                  <a:cubicBezTo>
                    <a:pt x="15400" y="21192"/>
                    <a:pt x="16400" y="21600"/>
                    <a:pt x="17600" y="20785"/>
                  </a:cubicBezTo>
                  <a:cubicBezTo>
                    <a:pt x="18800" y="19970"/>
                    <a:pt x="20200" y="17932"/>
                    <a:pt x="21600" y="15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2" name="Line"/>
            <p:cNvSpPr/>
            <p:nvPr/>
          </p:nvSpPr>
          <p:spPr>
            <a:xfrm>
              <a:off x="7676821" y="404753"/>
              <a:ext cx="432306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extrusionOk="0">
                  <a:moveTo>
                    <a:pt x="1492" y="19200"/>
                  </a:moveTo>
                  <a:cubicBezTo>
                    <a:pt x="641" y="18400"/>
                    <a:pt x="-209" y="17600"/>
                    <a:pt x="46" y="17200"/>
                  </a:cubicBezTo>
                  <a:cubicBezTo>
                    <a:pt x="301" y="16800"/>
                    <a:pt x="1662" y="16800"/>
                    <a:pt x="4553" y="17600"/>
                  </a:cubicBezTo>
                  <a:cubicBezTo>
                    <a:pt x="7445" y="18400"/>
                    <a:pt x="11867" y="20000"/>
                    <a:pt x="14588" y="20800"/>
                  </a:cubicBezTo>
                  <a:cubicBezTo>
                    <a:pt x="17309" y="21600"/>
                    <a:pt x="18330" y="21600"/>
                    <a:pt x="19265" y="21600"/>
                  </a:cubicBezTo>
                  <a:cubicBezTo>
                    <a:pt x="20200" y="21600"/>
                    <a:pt x="21051" y="21600"/>
                    <a:pt x="21221" y="19600"/>
                  </a:cubicBezTo>
                  <a:cubicBezTo>
                    <a:pt x="21391" y="17600"/>
                    <a:pt x="20881" y="13600"/>
                    <a:pt x="20200" y="10800"/>
                  </a:cubicBezTo>
                  <a:cubicBezTo>
                    <a:pt x="19520" y="8000"/>
                    <a:pt x="18670" y="6400"/>
                    <a:pt x="17734" y="4400"/>
                  </a:cubicBezTo>
                  <a:cubicBezTo>
                    <a:pt x="16799" y="2400"/>
                    <a:pt x="15778" y="0"/>
                    <a:pt x="15608" y="0"/>
                  </a:cubicBezTo>
                  <a:cubicBezTo>
                    <a:pt x="15438" y="0"/>
                    <a:pt x="16119" y="2400"/>
                    <a:pt x="17054" y="6000"/>
                  </a:cubicBezTo>
                  <a:cubicBezTo>
                    <a:pt x="17989" y="9600"/>
                    <a:pt x="19180" y="14400"/>
                    <a:pt x="20371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3" name="Line"/>
            <p:cNvSpPr/>
            <p:nvPr/>
          </p:nvSpPr>
          <p:spPr>
            <a:xfrm>
              <a:off x="12180204" y="488994"/>
              <a:ext cx="404754" cy="11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2" extrusionOk="0">
                  <a:moveTo>
                    <a:pt x="0" y="20742"/>
                  </a:moveTo>
                  <a:cubicBezTo>
                    <a:pt x="5354" y="19471"/>
                    <a:pt x="10708" y="18201"/>
                    <a:pt x="13846" y="17566"/>
                  </a:cubicBezTo>
                  <a:cubicBezTo>
                    <a:pt x="16985" y="16930"/>
                    <a:pt x="17908" y="16930"/>
                    <a:pt x="18092" y="15342"/>
                  </a:cubicBezTo>
                  <a:cubicBezTo>
                    <a:pt x="18277" y="13754"/>
                    <a:pt x="17723" y="10577"/>
                    <a:pt x="16985" y="8036"/>
                  </a:cubicBezTo>
                  <a:cubicBezTo>
                    <a:pt x="16246" y="5495"/>
                    <a:pt x="15323" y="3589"/>
                    <a:pt x="14400" y="2001"/>
                  </a:cubicBezTo>
                  <a:cubicBezTo>
                    <a:pt x="13477" y="413"/>
                    <a:pt x="12554" y="-858"/>
                    <a:pt x="12923" y="730"/>
                  </a:cubicBezTo>
                  <a:cubicBezTo>
                    <a:pt x="13292" y="2318"/>
                    <a:pt x="14954" y="6766"/>
                    <a:pt x="16615" y="10577"/>
                  </a:cubicBezTo>
                  <a:cubicBezTo>
                    <a:pt x="18277" y="14389"/>
                    <a:pt x="19938" y="17566"/>
                    <a:pt x="21600" y="20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4" name="Line"/>
            <p:cNvSpPr/>
            <p:nvPr/>
          </p:nvSpPr>
          <p:spPr>
            <a:xfrm>
              <a:off x="18666637" y="1255773"/>
              <a:ext cx="103783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5" name="Line"/>
            <p:cNvSpPr/>
            <p:nvPr/>
          </p:nvSpPr>
          <p:spPr>
            <a:xfrm>
              <a:off x="19777113" y="357963"/>
              <a:ext cx="1266153" cy="770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354" y="10850"/>
                  </a:moveTo>
                  <a:cubicBezTo>
                    <a:pt x="177" y="12875"/>
                    <a:pt x="0" y="14900"/>
                    <a:pt x="0" y="16395"/>
                  </a:cubicBezTo>
                  <a:cubicBezTo>
                    <a:pt x="0" y="17890"/>
                    <a:pt x="177" y="18854"/>
                    <a:pt x="531" y="19625"/>
                  </a:cubicBezTo>
                  <a:cubicBezTo>
                    <a:pt x="885" y="20397"/>
                    <a:pt x="1416" y="20975"/>
                    <a:pt x="2154" y="21072"/>
                  </a:cubicBezTo>
                  <a:cubicBezTo>
                    <a:pt x="2892" y="21168"/>
                    <a:pt x="3836" y="20783"/>
                    <a:pt x="4692" y="19288"/>
                  </a:cubicBezTo>
                  <a:cubicBezTo>
                    <a:pt x="5548" y="17793"/>
                    <a:pt x="6315" y="15190"/>
                    <a:pt x="6669" y="12249"/>
                  </a:cubicBezTo>
                  <a:cubicBezTo>
                    <a:pt x="7023" y="9308"/>
                    <a:pt x="6964" y="6029"/>
                    <a:pt x="6875" y="4149"/>
                  </a:cubicBezTo>
                  <a:cubicBezTo>
                    <a:pt x="6787" y="2268"/>
                    <a:pt x="6669" y="1786"/>
                    <a:pt x="6580" y="1208"/>
                  </a:cubicBezTo>
                  <a:cubicBezTo>
                    <a:pt x="6492" y="629"/>
                    <a:pt x="6433" y="-46"/>
                    <a:pt x="6344" y="2"/>
                  </a:cubicBezTo>
                  <a:cubicBezTo>
                    <a:pt x="6256" y="50"/>
                    <a:pt x="6138" y="822"/>
                    <a:pt x="6020" y="2943"/>
                  </a:cubicBezTo>
                  <a:cubicBezTo>
                    <a:pt x="5902" y="5065"/>
                    <a:pt x="5784" y="8536"/>
                    <a:pt x="5666" y="11429"/>
                  </a:cubicBezTo>
                  <a:cubicBezTo>
                    <a:pt x="5548" y="14322"/>
                    <a:pt x="5429" y="16636"/>
                    <a:pt x="5370" y="18034"/>
                  </a:cubicBezTo>
                  <a:cubicBezTo>
                    <a:pt x="5311" y="19433"/>
                    <a:pt x="5311" y="19915"/>
                    <a:pt x="5311" y="19915"/>
                  </a:cubicBezTo>
                  <a:cubicBezTo>
                    <a:pt x="5311" y="19915"/>
                    <a:pt x="5311" y="19433"/>
                    <a:pt x="5341" y="18902"/>
                  </a:cubicBezTo>
                  <a:cubicBezTo>
                    <a:pt x="5370" y="18372"/>
                    <a:pt x="5430" y="17793"/>
                    <a:pt x="5577" y="17311"/>
                  </a:cubicBezTo>
                  <a:cubicBezTo>
                    <a:pt x="5725" y="16829"/>
                    <a:pt x="5961" y="16443"/>
                    <a:pt x="6167" y="16443"/>
                  </a:cubicBezTo>
                  <a:cubicBezTo>
                    <a:pt x="6374" y="16443"/>
                    <a:pt x="6551" y="16829"/>
                    <a:pt x="6757" y="17456"/>
                  </a:cubicBezTo>
                  <a:cubicBezTo>
                    <a:pt x="6964" y="18083"/>
                    <a:pt x="7200" y="18950"/>
                    <a:pt x="7672" y="19722"/>
                  </a:cubicBezTo>
                  <a:cubicBezTo>
                    <a:pt x="8144" y="20493"/>
                    <a:pt x="8852" y="21168"/>
                    <a:pt x="9708" y="21265"/>
                  </a:cubicBezTo>
                  <a:cubicBezTo>
                    <a:pt x="10564" y="21361"/>
                    <a:pt x="11567" y="20879"/>
                    <a:pt x="12305" y="20300"/>
                  </a:cubicBezTo>
                  <a:cubicBezTo>
                    <a:pt x="13043" y="19722"/>
                    <a:pt x="13515" y="19047"/>
                    <a:pt x="13751" y="18468"/>
                  </a:cubicBezTo>
                  <a:cubicBezTo>
                    <a:pt x="13987" y="17890"/>
                    <a:pt x="13987" y="17408"/>
                    <a:pt x="13839" y="17022"/>
                  </a:cubicBezTo>
                  <a:cubicBezTo>
                    <a:pt x="13692" y="16636"/>
                    <a:pt x="13397" y="16347"/>
                    <a:pt x="13131" y="16347"/>
                  </a:cubicBezTo>
                  <a:cubicBezTo>
                    <a:pt x="12866" y="16347"/>
                    <a:pt x="12630" y="16636"/>
                    <a:pt x="12482" y="17022"/>
                  </a:cubicBezTo>
                  <a:cubicBezTo>
                    <a:pt x="12334" y="17408"/>
                    <a:pt x="12275" y="17890"/>
                    <a:pt x="12275" y="18372"/>
                  </a:cubicBezTo>
                  <a:cubicBezTo>
                    <a:pt x="12275" y="18854"/>
                    <a:pt x="12334" y="19336"/>
                    <a:pt x="12482" y="19722"/>
                  </a:cubicBezTo>
                  <a:cubicBezTo>
                    <a:pt x="12630" y="20108"/>
                    <a:pt x="12866" y="20397"/>
                    <a:pt x="13515" y="20590"/>
                  </a:cubicBezTo>
                  <a:cubicBezTo>
                    <a:pt x="14164" y="20783"/>
                    <a:pt x="15226" y="20879"/>
                    <a:pt x="15905" y="20831"/>
                  </a:cubicBezTo>
                  <a:cubicBezTo>
                    <a:pt x="16584" y="20783"/>
                    <a:pt x="16879" y="20590"/>
                    <a:pt x="17174" y="20156"/>
                  </a:cubicBezTo>
                  <a:cubicBezTo>
                    <a:pt x="17469" y="19722"/>
                    <a:pt x="17764" y="19047"/>
                    <a:pt x="17970" y="18950"/>
                  </a:cubicBezTo>
                  <a:cubicBezTo>
                    <a:pt x="18177" y="18854"/>
                    <a:pt x="18295" y="19336"/>
                    <a:pt x="18590" y="19867"/>
                  </a:cubicBezTo>
                  <a:cubicBezTo>
                    <a:pt x="18885" y="20397"/>
                    <a:pt x="19357" y="20975"/>
                    <a:pt x="19800" y="21265"/>
                  </a:cubicBezTo>
                  <a:cubicBezTo>
                    <a:pt x="20243" y="21554"/>
                    <a:pt x="20656" y="21554"/>
                    <a:pt x="20951" y="21217"/>
                  </a:cubicBezTo>
                  <a:cubicBezTo>
                    <a:pt x="21246" y="20879"/>
                    <a:pt x="21423" y="20204"/>
                    <a:pt x="21600" y="1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6" name="Line"/>
            <p:cNvSpPr/>
            <p:nvPr/>
          </p:nvSpPr>
          <p:spPr>
            <a:xfrm>
              <a:off x="20825320" y="767993"/>
              <a:ext cx="726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7" name="Line"/>
            <p:cNvSpPr/>
            <p:nvPr/>
          </p:nvSpPr>
          <p:spPr>
            <a:xfrm>
              <a:off x="21126291" y="851019"/>
              <a:ext cx="332106" cy="2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extrusionOk="0">
                  <a:moveTo>
                    <a:pt x="0" y="0"/>
                  </a:moveTo>
                  <a:cubicBezTo>
                    <a:pt x="2025" y="5742"/>
                    <a:pt x="4050" y="11484"/>
                    <a:pt x="5288" y="15311"/>
                  </a:cubicBezTo>
                  <a:cubicBezTo>
                    <a:pt x="6525" y="19139"/>
                    <a:pt x="6975" y="21053"/>
                    <a:pt x="7200" y="21327"/>
                  </a:cubicBezTo>
                  <a:cubicBezTo>
                    <a:pt x="7425" y="21600"/>
                    <a:pt x="7425" y="20233"/>
                    <a:pt x="7762" y="16952"/>
                  </a:cubicBezTo>
                  <a:cubicBezTo>
                    <a:pt x="8100" y="13671"/>
                    <a:pt x="8775" y="8476"/>
                    <a:pt x="10350" y="5605"/>
                  </a:cubicBezTo>
                  <a:cubicBezTo>
                    <a:pt x="11925" y="2734"/>
                    <a:pt x="14400" y="2187"/>
                    <a:pt x="16425" y="2324"/>
                  </a:cubicBezTo>
                  <a:cubicBezTo>
                    <a:pt x="18450" y="2461"/>
                    <a:pt x="20025" y="3281"/>
                    <a:pt x="21600" y="4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>
              <a:off x="19611061" y="913289"/>
              <a:ext cx="45664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255" y="14400"/>
                    <a:pt x="8509" y="7200"/>
                    <a:pt x="12109" y="3600"/>
                  </a:cubicBezTo>
                  <a:cubicBezTo>
                    <a:pt x="15709" y="0"/>
                    <a:pt x="1865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>
              <a:off x="2725582" y="2894824"/>
              <a:ext cx="448247" cy="288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946" extrusionOk="0">
                  <a:moveTo>
                    <a:pt x="0" y="9094"/>
                  </a:moveTo>
                  <a:cubicBezTo>
                    <a:pt x="665" y="11355"/>
                    <a:pt x="1329" y="13615"/>
                    <a:pt x="1994" y="15373"/>
                  </a:cubicBezTo>
                  <a:cubicBezTo>
                    <a:pt x="2658" y="17131"/>
                    <a:pt x="3323" y="18387"/>
                    <a:pt x="4071" y="19015"/>
                  </a:cubicBezTo>
                  <a:cubicBezTo>
                    <a:pt x="4818" y="19643"/>
                    <a:pt x="5649" y="19643"/>
                    <a:pt x="6563" y="17131"/>
                  </a:cubicBezTo>
                  <a:cubicBezTo>
                    <a:pt x="7477" y="14620"/>
                    <a:pt x="8474" y="9597"/>
                    <a:pt x="9138" y="6331"/>
                  </a:cubicBezTo>
                  <a:cubicBezTo>
                    <a:pt x="9803" y="3066"/>
                    <a:pt x="10135" y="1559"/>
                    <a:pt x="10883" y="680"/>
                  </a:cubicBezTo>
                  <a:cubicBezTo>
                    <a:pt x="11631" y="-199"/>
                    <a:pt x="12794" y="-450"/>
                    <a:pt x="14455" y="1308"/>
                  </a:cubicBezTo>
                  <a:cubicBezTo>
                    <a:pt x="16117" y="3066"/>
                    <a:pt x="18277" y="6834"/>
                    <a:pt x="19606" y="9973"/>
                  </a:cubicBezTo>
                  <a:cubicBezTo>
                    <a:pt x="20935" y="13113"/>
                    <a:pt x="21434" y="15624"/>
                    <a:pt x="21517" y="17508"/>
                  </a:cubicBezTo>
                  <a:cubicBezTo>
                    <a:pt x="21600" y="19392"/>
                    <a:pt x="21268" y="20648"/>
                    <a:pt x="20022" y="20899"/>
                  </a:cubicBezTo>
                  <a:cubicBezTo>
                    <a:pt x="18775" y="21150"/>
                    <a:pt x="16615" y="20397"/>
                    <a:pt x="14622" y="18764"/>
                  </a:cubicBezTo>
                  <a:cubicBezTo>
                    <a:pt x="12628" y="17131"/>
                    <a:pt x="10800" y="14620"/>
                    <a:pt x="8972" y="12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>
              <a:off x="2621799" y="2791760"/>
              <a:ext cx="6227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>
              <a:off x="4045553" y="2426670"/>
              <a:ext cx="1233090" cy="115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6" extrusionOk="0">
                  <a:moveTo>
                    <a:pt x="2144" y="11991"/>
                  </a:moveTo>
                  <a:cubicBezTo>
                    <a:pt x="1963" y="11670"/>
                    <a:pt x="1781" y="11349"/>
                    <a:pt x="1539" y="11188"/>
                  </a:cubicBezTo>
                  <a:cubicBezTo>
                    <a:pt x="1297" y="11027"/>
                    <a:pt x="995" y="11027"/>
                    <a:pt x="722" y="11124"/>
                  </a:cubicBezTo>
                  <a:cubicBezTo>
                    <a:pt x="450" y="11220"/>
                    <a:pt x="208" y="11413"/>
                    <a:pt x="87" y="11702"/>
                  </a:cubicBezTo>
                  <a:cubicBezTo>
                    <a:pt x="-34" y="11991"/>
                    <a:pt x="-34" y="12377"/>
                    <a:pt x="117" y="12602"/>
                  </a:cubicBezTo>
                  <a:cubicBezTo>
                    <a:pt x="269" y="12827"/>
                    <a:pt x="571" y="12891"/>
                    <a:pt x="1055" y="12891"/>
                  </a:cubicBezTo>
                  <a:cubicBezTo>
                    <a:pt x="1539" y="12891"/>
                    <a:pt x="2205" y="12827"/>
                    <a:pt x="2689" y="12441"/>
                  </a:cubicBezTo>
                  <a:cubicBezTo>
                    <a:pt x="3173" y="12056"/>
                    <a:pt x="3475" y="11349"/>
                    <a:pt x="3627" y="10191"/>
                  </a:cubicBezTo>
                  <a:cubicBezTo>
                    <a:pt x="3778" y="9034"/>
                    <a:pt x="3778" y="7427"/>
                    <a:pt x="3748" y="6463"/>
                  </a:cubicBezTo>
                  <a:cubicBezTo>
                    <a:pt x="3717" y="5499"/>
                    <a:pt x="3657" y="5177"/>
                    <a:pt x="3505" y="4759"/>
                  </a:cubicBezTo>
                  <a:cubicBezTo>
                    <a:pt x="3354" y="4341"/>
                    <a:pt x="3112" y="3827"/>
                    <a:pt x="3021" y="3795"/>
                  </a:cubicBezTo>
                  <a:cubicBezTo>
                    <a:pt x="2931" y="3763"/>
                    <a:pt x="2991" y="4213"/>
                    <a:pt x="3203" y="5563"/>
                  </a:cubicBezTo>
                  <a:cubicBezTo>
                    <a:pt x="3415" y="6913"/>
                    <a:pt x="3778" y="9163"/>
                    <a:pt x="4111" y="10641"/>
                  </a:cubicBezTo>
                  <a:cubicBezTo>
                    <a:pt x="4443" y="12120"/>
                    <a:pt x="4746" y="12827"/>
                    <a:pt x="5018" y="13277"/>
                  </a:cubicBezTo>
                  <a:cubicBezTo>
                    <a:pt x="5290" y="13727"/>
                    <a:pt x="5532" y="13920"/>
                    <a:pt x="6047" y="13888"/>
                  </a:cubicBezTo>
                  <a:cubicBezTo>
                    <a:pt x="6561" y="13856"/>
                    <a:pt x="7348" y="13599"/>
                    <a:pt x="8013" y="13052"/>
                  </a:cubicBezTo>
                  <a:cubicBezTo>
                    <a:pt x="8679" y="12506"/>
                    <a:pt x="9223" y="11670"/>
                    <a:pt x="9556" y="11091"/>
                  </a:cubicBezTo>
                  <a:cubicBezTo>
                    <a:pt x="9889" y="10513"/>
                    <a:pt x="10010" y="10191"/>
                    <a:pt x="9889" y="9902"/>
                  </a:cubicBezTo>
                  <a:cubicBezTo>
                    <a:pt x="9768" y="9613"/>
                    <a:pt x="9405" y="9356"/>
                    <a:pt x="9102" y="9324"/>
                  </a:cubicBezTo>
                  <a:cubicBezTo>
                    <a:pt x="8800" y="9291"/>
                    <a:pt x="8558" y="9484"/>
                    <a:pt x="8437" y="9870"/>
                  </a:cubicBezTo>
                  <a:cubicBezTo>
                    <a:pt x="8316" y="10256"/>
                    <a:pt x="8316" y="10834"/>
                    <a:pt x="8558" y="11349"/>
                  </a:cubicBezTo>
                  <a:cubicBezTo>
                    <a:pt x="8800" y="11863"/>
                    <a:pt x="9284" y="12313"/>
                    <a:pt x="10100" y="12570"/>
                  </a:cubicBezTo>
                  <a:cubicBezTo>
                    <a:pt x="10917" y="12827"/>
                    <a:pt x="12067" y="12891"/>
                    <a:pt x="13156" y="12313"/>
                  </a:cubicBezTo>
                  <a:cubicBezTo>
                    <a:pt x="14245" y="11734"/>
                    <a:pt x="15274" y="10513"/>
                    <a:pt x="16060" y="9002"/>
                  </a:cubicBezTo>
                  <a:cubicBezTo>
                    <a:pt x="16847" y="7491"/>
                    <a:pt x="17391" y="5691"/>
                    <a:pt x="17663" y="4470"/>
                  </a:cubicBezTo>
                  <a:cubicBezTo>
                    <a:pt x="17936" y="3249"/>
                    <a:pt x="17936" y="2606"/>
                    <a:pt x="17845" y="2059"/>
                  </a:cubicBezTo>
                  <a:cubicBezTo>
                    <a:pt x="17754" y="1513"/>
                    <a:pt x="17573" y="1063"/>
                    <a:pt x="17391" y="677"/>
                  </a:cubicBezTo>
                  <a:cubicBezTo>
                    <a:pt x="17210" y="291"/>
                    <a:pt x="17028" y="-30"/>
                    <a:pt x="16877" y="2"/>
                  </a:cubicBezTo>
                  <a:cubicBezTo>
                    <a:pt x="16726" y="34"/>
                    <a:pt x="16605" y="420"/>
                    <a:pt x="16423" y="1577"/>
                  </a:cubicBezTo>
                  <a:cubicBezTo>
                    <a:pt x="16242" y="2734"/>
                    <a:pt x="16000" y="4663"/>
                    <a:pt x="15848" y="6881"/>
                  </a:cubicBezTo>
                  <a:cubicBezTo>
                    <a:pt x="15697" y="9099"/>
                    <a:pt x="15637" y="11606"/>
                    <a:pt x="15667" y="13695"/>
                  </a:cubicBezTo>
                  <a:cubicBezTo>
                    <a:pt x="15697" y="15784"/>
                    <a:pt x="15818" y="17456"/>
                    <a:pt x="15969" y="18613"/>
                  </a:cubicBezTo>
                  <a:cubicBezTo>
                    <a:pt x="16121" y="19770"/>
                    <a:pt x="16302" y="20413"/>
                    <a:pt x="16484" y="20863"/>
                  </a:cubicBezTo>
                  <a:cubicBezTo>
                    <a:pt x="16665" y="21313"/>
                    <a:pt x="16847" y="21570"/>
                    <a:pt x="16998" y="21506"/>
                  </a:cubicBezTo>
                  <a:cubicBezTo>
                    <a:pt x="17149" y="21441"/>
                    <a:pt x="17270" y="21056"/>
                    <a:pt x="17300" y="19834"/>
                  </a:cubicBezTo>
                  <a:cubicBezTo>
                    <a:pt x="17331" y="18613"/>
                    <a:pt x="17270" y="16556"/>
                    <a:pt x="16998" y="15206"/>
                  </a:cubicBezTo>
                  <a:cubicBezTo>
                    <a:pt x="16726" y="13856"/>
                    <a:pt x="16242" y="13213"/>
                    <a:pt x="15818" y="12859"/>
                  </a:cubicBezTo>
                  <a:cubicBezTo>
                    <a:pt x="15395" y="12506"/>
                    <a:pt x="15032" y="12441"/>
                    <a:pt x="15001" y="12474"/>
                  </a:cubicBezTo>
                  <a:cubicBezTo>
                    <a:pt x="14971" y="12506"/>
                    <a:pt x="15274" y="12634"/>
                    <a:pt x="15939" y="12666"/>
                  </a:cubicBezTo>
                  <a:cubicBezTo>
                    <a:pt x="16605" y="12699"/>
                    <a:pt x="17633" y="12634"/>
                    <a:pt x="18299" y="12570"/>
                  </a:cubicBezTo>
                  <a:cubicBezTo>
                    <a:pt x="18964" y="12506"/>
                    <a:pt x="19267" y="12441"/>
                    <a:pt x="19569" y="12249"/>
                  </a:cubicBezTo>
                  <a:cubicBezTo>
                    <a:pt x="19872" y="12056"/>
                    <a:pt x="20174" y="11734"/>
                    <a:pt x="20326" y="11734"/>
                  </a:cubicBezTo>
                  <a:cubicBezTo>
                    <a:pt x="20477" y="11734"/>
                    <a:pt x="20477" y="12056"/>
                    <a:pt x="20537" y="12377"/>
                  </a:cubicBezTo>
                  <a:cubicBezTo>
                    <a:pt x="20598" y="12699"/>
                    <a:pt x="20719" y="13020"/>
                    <a:pt x="20900" y="13277"/>
                  </a:cubicBezTo>
                  <a:cubicBezTo>
                    <a:pt x="21082" y="13534"/>
                    <a:pt x="21324" y="13727"/>
                    <a:pt x="21445" y="13566"/>
                  </a:cubicBezTo>
                  <a:cubicBezTo>
                    <a:pt x="21566" y="13406"/>
                    <a:pt x="21566" y="12891"/>
                    <a:pt x="21566" y="12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>
              <a:off x="5112589" y="2843651"/>
              <a:ext cx="20758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3" name="Line"/>
            <p:cNvSpPr/>
            <p:nvPr/>
          </p:nvSpPr>
          <p:spPr>
            <a:xfrm>
              <a:off x="5351290" y="2969016"/>
              <a:ext cx="736859" cy="25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0" y="1659"/>
                  </a:moveTo>
                  <a:cubicBezTo>
                    <a:pt x="203" y="3099"/>
                    <a:pt x="406" y="4539"/>
                    <a:pt x="558" y="5979"/>
                  </a:cubicBezTo>
                  <a:cubicBezTo>
                    <a:pt x="710" y="7419"/>
                    <a:pt x="811" y="8859"/>
                    <a:pt x="1115" y="9291"/>
                  </a:cubicBezTo>
                  <a:cubicBezTo>
                    <a:pt x="1420" y="9723"/>
                    <a:pt x="1927" y="9147"/>
                    <a:pt x="2332" y="7563"/>
                  </a:cubicBezTo>
                  <a:cubicBezTo>
                    <a:pt x="2738" y="5979"/>
                    <a:pt x="3042" y="3387"/>
                    <a:pt x="3346" y="2811"/>
                  </a:cubicBezTo>
                  <a:cubicBezTo>
                    <a:pt x="3651" y="2235"/>
                    <a:pt x="3955" y="3675"/>
                    <a:pt x="4766" y="5979"/>
                  </a:cubicBezTo>
                  <a:cubicBezTo>
                    <a:pt x="5577" y="8283"/>
                    <a:pt x="6896" y="11451"/>
                    <a:pt x="8468" y="13179"/>
                  </a:cubicBezTo>
                  <a:cubicBezTo>
                    <a:pt x="10039" y="14907"/>
                    <a:pt x="11865" y="15195"/>
                    <a:pt x="13285" y="14187"/>
                  </a:cubicBezTo>
                  <a:cubicBezTo>
                    <a:pt x="14704" y="13179"/>
                    <a:pt x="15718" y="10875"/>
                    <a:pt x="16276" y="9003"/>
                  </a:cubicBezTo>
                  <a:cubicBezTo>
                    <a:pt x="16834" y="7131"/>
                    <a:pt x="16935" y="5691"/>
                    <a:pt x="16732" y="4395"/>
                  </a:cubicBezTo>
                  <a:cubicBezTo>
                    <a:pt x="16530" y="3099"/>
                    <a:pt x="16023" y="1947"/>
                    <a:pt x="15211" y="1227"/>
                  </a:cubicBezTo>
                  <a:cubicBezTo>
                    <a:pt x="14400" y="507"/>
                    <a:pt x="13285" y="219"/>
                    <a:pt x="12473" y="75"/>
                  </a:cubicBezTo>
                  <a:cubicBezTo>
                    <a:pt x="11662" y="-69"/>
                    <a:pt x="11155" y="-69"/>
                    <a:pt x="10851" y="651"/>
                  </a:cubicBezTo>
                  <a:cubicBezTo>
                    <a:pt x="10546" y="1371"/>
                    <a:pt x="10445" y="2811"/>
                    <a:pt x="10851" y="5259"/>
                  </a:cubicBezTo>
                  <a:cubicBezTo>
                    <a:pt x="11256" y="7707"/>
                    <a:pt x="12169" y="11163"/>
                    <a:pt x="14045" y="14043"/>
                  </a:cubicBezTo>
                  <a:cubicBezTo>
                    <a:pt x="15921" y="16923"/>
                    <a:pt x="18761" y="19227"/>
                    <a:pt x="216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4" name="Line"/>
            <p:cNvSpPr/>
            <p:nvPr/>
          </p:nvSpPr>
          <p:spPr>
            <a:xfrm>
              <a:off x="6240223" y="2667220"/>
              <a:ext cx="356462" cy="458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71" extrusionOk="0">
                  <a:moveTo>
                    <a:pt x="11432" y="17409"/>
                  </a:moveTo>
                  <a:cubicBezTo>
                    <a:pt x="10809" y="16764"/>
                    <a:pt x="10186" y="16119"/>
                    <a:pt x="8836" y="15878"/>
                  </a:cubicBezTo>
                  <a:cubicBezTo>
                    <a:pt x="7486" y="15636"/>
                    <a:pt x="5409" y="15797"/>
                    <a:pt x="3851" y="16119"/>
                  </a:cubicBezTo>
                  <a:cubicBezTo>
                    <a:pt x="2293" y="16442"/>
                    <a:pt x="1255" y="16925"/>
                    <a:pt x="632" y="17651"/>
                  </a:cubicBezTo>
                  <a:cubicBezTo>
                    <a:pt x="9" y="18376"/>
                    <a:pt x="-199" y="19343"/>
                    <a:pt x="216" y="19988"/>
                  </a:cubicBezTo>
                  <a:cubicBezTo>
                    <a:pt x="632" y="20633"/>
                    <a:pt x="1670" y="20955"/>
                    <a:pt x="3332" y="21197"/>
                  </a:cubicBezTo>
                  <a:cubicBezTo>
                    <a:pt x="4993" y="21439"/>
                    <a:pt x="7278" y="21600"/>
                    <a:pt x="9147" y="20472"/>
                  </a:cubicBezTo>
                  <a:cubicBezTo>
                    <a:pt x="11016" y="19343"/>
                    <a:pt x="12470" y="16925"/>
                    <a:pt x="12782" y="13621"/>
                  </a:cubicBezTo>
                  <a:cubicBezTo>
                    <a:pt x="13093" y="10316"/>
                    <a:pt x="12263" y="6125"/>
                    <a:pt x="11639" y="3546"/>
                  </a:cubicBezTo>
                  <a:cubicBezTo>
                    <a:pt x="11016" y="967"/>
                    <a:pt x="10601" y="0"/>
                    <a:pt x="10497" y="0"/>
                  </a:cubicBezTo>
                  <a:cubicBezTo>
                    <a:pt x="10393" y="0"/>
                    <a:pt x="10601" y="967"/>
                    <a:pt x="11639" y="3869"/>
                  </a:cubicBezTo>
                  <a:cubicBezTo>
                    <a:pt x="12678" y="6770"/>
                    <a:pt x="14547" y="11606"/>
                    <a:pt x="15793" y="14507"/>
                  </a:cubicBezTo>
                  <a:cubicBezTo>
                    <a:pt x="17039" y="17409"/>
                    <a:pt x="17663" y="18376"/>
                    <a:pt x="18493" y="18940"/>
                  </a:cubicBezTo>
                  <a:cubicBezTo>
                    <a:pt x="19324" y="19504"/>
                    <a:pt x="20363" y="19666"/>
                    <a:pt x="21401" y="19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>
              <a:off x="7635701" y="2806524"/>
              <a:ext cx="723050" cy="36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069" extrusionOk="0">
                  <a:moveTo>
                    <a:pt x="2742" y="9434"/>
                  </a:moveTo>
                  <a:cubicBezTo>
                    <a:pt x="2228" y="9232"/>
                    <a:pt x="1714" y="9030"/>
                    <a:pt x="1251" y="9434"/>
                  </a:cubicBezTo>
                  <a:cubicBezTo>
                    <a:pt x="788" y="9837"/>
                    <a:pt x="376" y="10847"/>
                    <a:pt x="171" y="11856"/>
                  </a:cubicBezTo>
                  <a:cubicBezTo>
                    <a:pt x="-35" y="12865"/>
                    <a:pt x="-35" y="13875"/>
                    <a:pt x="68" y="14884"/>
                  </a:cubicBezTo>
                  <a:cubicBezTo>
                    <a:pt x="171" y="15894"/>
                    <a:pt x="376" y="16903"/>
                    <a:pt x="736" y="17408"/>
                  </a:cubicBezTo>
                  <a:cubicBezTo>
                    <a:pt x="1096" y="17912"/>
                    <a:pt x="1611" y="17912"/>
                    <a:pt x="2228" y="16903"/>
                  </a:cubicBezTo>
                  <a:cubicBezTo>
                    <a:pt x="2845" y="15894"/>
                    <a:pt x="3565" y="13875"/>
                    <a:pt x="3925" y="12361"/>
                  </a:cubicBezTo>
                  <a:cubicBezTo>
                    <a:pt x="4285" y="10847"/>
                    <a:pt x="4285" y="9837"/>
                    <a:pt x="4388" y="9837"/>
                  </a:cubicBezTo>
                  <a:cubicBezTo>
                    <a:pt x="4491" y="9837"/>
                    <a:pt x="4696" y="10847"/>
                    <a:pt x="5005" y="12058"/>
                  </a:cubicBezTo>
                  <a:cubicBezTo>
                    <a:pt x="5314" y="13269"/>
                    <a:pt x="5725" y="14682"/>
                    <a:pt x="6805" y="14884"/>
                  </a:cubicBezTo>
                  <a:cubicBezTo>
                    <a:pt x="7885" y="15086"/>
                    <a:pt x="9634" y="14077"/>
                    <a:pt x="10868" y="12058"/>
                  </a:cubicBezTo>
                  <a:cubicBezTo>
                    <a:pt x="12102" y="10039"/>
                    <a:pt x="12822" y="7011"/>
                    <a:pt x="13234" y="4791"/>
                  </a:cubicBezTo>
                  <a:cubicBezTo>
                    <a:pt x="13645" y="2570"/>
                    <a:pt x="13748" y="1157"/>
                    <a:pt x="14056" y="451"/>
                  </a:cubicBezTo>
                  <a:cubicBezTo>
                    <a:pt x="14365" y="-256"/>
                    <a:pt x="14879" y="-256"/>
                    <a:pt x="15959" y="1359"/>
                  </a:cubicBezTo>
                  <a:cubicBezTo>
                    <a:pt x="17039" y="2974"/>
                    <a:pt x="18685" y="6204"/>
                    <a:pt x="19714" y="9030"/>
                  </a:cubicBezTo>
                  <a:cubicBezTo>
                    <a:pt x="20742" y="11856"/>
                    <a:pt x="21154" y="14279"/>
                    <a:pt x="21359" y="16196"/>
                  </a:cubicBezTo>
                  <a:cubicBezTo>
                    <a:pt x="21565" y="18114"/>
                    <a:pt x="21565" y="19527"/>
                    <a:pt x="21205" y="20335"/>
                  </a:cubicBezTo>
                  <a:cubicBezTo>
                    <a:pt x="20845" y="21142"/>
                    <a:pt x="20125" y="21344"/>
                    <a:pt x="18994" y="20637"/>
                  </a:cubicBezTo>
                  <a:cubicBezTo>
                    <a:pt x="17862" y="19931"/>
                    <a:pt x="16319" y="18316"/>
                    <a:pt x="15394" y="17004"/>
                  </a:cubicBezTo>
                  <a:cubicBezTo>
                    <a:pt x="14468" y="15692"/>
                    <a:pt x="14159" y="14682"/>
                    <a:pt x="13851" y="13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6" name="Line"/>
            <p:cNvSpPr/>
            <p:nvPr/>
          </p:nvSpPr>
          <p:spPr>
            <a:xfrm>
              <a:off x="143110" y="2870789"/>
              <a:ext cx="1420105" cy="35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63" extrusionOk="0">
                  <a:moveTo>
                    <a:pt x="917" y="1487"/>
                  </a:moveTo>
                  <a:cubicBezTo>
                    <a:pt x="550" y="656"/>
                    <a:pt x="183" y="-175"/>
                    <a:pt x="52" y="33"/>
                  </a:cubicBezTo>
                  <a:cubicBezTo>
                    <a:pt x="-79" y="240"/>
                    <a:pt x="26" y="1487"/>
                    <a:pt x="471" y="3148"/>
                  </a:cubicBezTo>
                  <a:cubicBezTo>
                    <a:pt x="917" y="4810"/>
                    <a:pt x="1704" y="6887"/>
                    <a:pt x="2359" y="8652"/>
                  </a:cubicBezTo>
                  <a:cubicBezTo>
                    <a:pt x="3014" y="10417"/>
                    <a:pt x="3538" y="11871"/>
                    <a:pt x="3853" y="13117"/>
                  </a:cubicBezTo>
                  <a:cubicBezTo>
                    <a:pt x="4168" y="14363"/>
                    <a:pt x="4272" y="15402"/>
                    <a:pt x="3801" y="16752"/>
                  </a:cubicBezTo>
                  <a:cubicBezTo>
                    <a:pt x="3329" y="18102"/>
                    <a:pt x="2280" y="19763"/>
                    <a:pt x="1599" y="20594"/>
                  </a:cubicBezTo>
                  <a:cubicBezTo>
                    <a:pt x="917" y="21425"/>
                    <a:pt x="603" y="21425"/>
                    <a:pt x="445" y="20906"/>
                  </a:cubicBezTo>
                  <a:cubicBezTo>
                    <a:pt x="288" y="20387"/>
                    <a:pt x="288" y="19348"/>
                    <a:pt x="524" y="18102"/>
                  </a:cubicBezTo>
                  <a:cubicBezTo>
                    <a:pt x="760" y="16856"/>
                    <a:pt x="1232" y="15402"/>
                    <a:pt x="1992" y="13740"/>
                  </a:cubicBezTo>
                  <a:cubicBezTo>
                    <a:pt x="2752" y="12079"/>
                    <a:pt x="3801" y="10210"/>
                    <a:pt x="4482" y="8963"/>
                  </a:cubicBezTo>
                  <a:cubicBezTo>
                    <a:pt x="5164" y="7717"/>
                    <a:pt x="5478" y="7094"/>
                    <a:pt x="5714" y="7198"/>
                  </a:cubicBezTo>
                  <a:cubicBezTo>
                    <a:pt x="5950" y="7302"/>
                    <a:pt x="6107" y="8133"/>
                    <a:pt x="6317" y="9587"/>
                  </a:cubicBezTo>
                  <a:cubicBezTo>
                    <a:pt x="6527" y="11040"/>
                    <a:pt x="6789" y="13117"/>
                    <a:pt x="7051" y="14363"/>
                  </a:cubicBezTo>
                  <a:cubicBezTo>
                    <a:pt x="7313" y="15610"/>
                    <a:pt x="7575" y="16025"/>
                    <a:pt x="7890" y="16233"/>
                  </a:cubicBezTo>
                  <a:cubicBezTo>
                    <a:pt x="8204" y="16440"/>
                    <a:pt x="8571" y="16440"/>
                    <a:pt x="8834" y="16025"/>
                  </a:cubicBezTo>
                  <a:cubicBezTo>
                    <a:pt x="9096" y="15610"/>
                    <a:pt x="9253" y="14779"/>
                    <a:pt x="9358" y="13844"/>
                  </a:cubicBezTo>
                  <a:cubicBezTo>
                    <a:pt x="9463" y="12910"/>
                    <a:pt x="9515" y="11871"/>
                    <a:pt x="9489" y="10833"/>
                  </a:cubicBezTo>
                  <a:cubicBezTo>
                    <a:pt x="9463" y="9794"/>
                    <a:pt x="9358" y="8756"/>
                    <a:pt x="9279" y="8756"/>
                  </a:cubicBezTo>
                  <a:cubicBezTo>
                    <a:pt x="9201" y="8756"/>
                    <a:pt x="9148" y="9794"/>
                    <a:pt x="9305" y="11144"/>
                  </a:cubicBezTo>
                  <a:cubicBezTo>
                    <a:pt x="9463" y="12494"/>
                    <a:pt x="9830" y="14156"/>
                    <a:pt x="10118" y="15298"/>
                  </a:cubicBezTo>
                  <a:cubicBezTo>
                    <a:pt x="10406" y="16440"/>
                    <a:pt x="10616" y="17063"/>
                    <a:pt x="10852" y="17271"/>
                  </a:cubicBezTo>
                  <a:cubicBezTo>
                    <a:pt x="11088" y="17479"/>
                    <a:pt x="11350" y="17271"/>
                    <a:pt x="11507" y="16648"/>
                  </a:cubicBezTo>
                  <a:cubicBezTo>
                    <a:pt x="11665" y="16025"/>
                    <a:pt x="11717" y="14987"/>
                    <a:pt x="11848" y="13429"/>
                  </a:cubicBezTo>
                  <a:cubicBezTo>
                    <a:pt x="11979" y="11871"/>
                    <a:pt x="12189" y="9794"/>
                    <a:pt x="12320" y="8237"/>
                  </a:cubicBezTo>
                  <a:cubicBezTo>
                    <a:pt x="12451" y="6679"/>
                    <a:pt x="12504" y="5640"/>
                    <a:pt x="12635" y="5537"/>
                  </a:cubicBezTo>
                  <a:cubicBezTo>
                    <a:pt x="12766" y="5433"/>
                    <a:pt x="12975" y="6263"/>
                    <a:pt x="13133" y="8029"/>
                  </a:cubicBezTo>
                  <a:cubicBezTo>
                    <a:pt x="13290" y="9794"/>
                    <a:pt x="13395" y="12494"/>
                    <a:pt x="13447" y="14363"/>
                  </a:cubicBezTo>
                  <a:cubicBezTo>
                    <a:pt x="13500" y="16233"/>
                    <a:pt x="13500" y="17271"/>
                    <a:pt x="13552" y="17271"/>
                  </a:cubicBezTo>
                  <a:cubicBezTo>
                    <a:pt x="13604" y="17271"/>
                    <a:pt x="13709" y="16233"/>
                    <a:pt x="13893" y="14571"/>
                  </a:cubicBezTo>
                  <a:cubicBezTo>
                    <a:pt x="14076" y="12910"/>
                    <a:pt x="14338" y="10625"/>
                    <a:pt x="14601" y="8963"/>
                  </a:cubicBezTo>
                  <a:cubicBezTo>
                    <a:pt x="14863" y="7302"/>
                    <a:pt x="15125" y="6263"/>
                    <a:pt x="15335" y="6679"/>
                  </a:cubicBezTo>
                  <a:cubicBezTo>
                    <a:pt x="15544" y="7094"/>
                    <a:pt x="15702" y="8963"/>
                    <a:pt x="15780" y="10937"/>
                  </a:cubicBezTo>
                  <a:cubicBezTo>
                    <a:pt x="15859" y="12910"/>
                    <a:pt x="15859" y="14987"/>
                    <a:pt x="15885" y="15402"/>
                  </a:cubicBezTo>
                  <a:cubicBezTo>
                    <a:pt x="15911" y="15817"/>
                    <a:pt x="15964" y="14571"/>
                    <a:pt x="16069" y="13117"/>
                  </a:cubicBezTo>
                  <a:cubicBezTo>
                    <a:pt x="16173" y="11663"/>
                    <a:pt x="16331" y="10002"/>
                    <a:pt x="16540" y="8860"/>
                  </a:cubicBezTo>
                  <a:cubicBezTo>
                    <a:pt x="16750" y="7717"/>
                    <a:pt x="17012" y="7094"/>
                    <a:pt x="17222" y="7302"/>
                  </a:cubicBezTo>
                  <a:cubicBezTo>
                    <a:pt x="17432" y="7510"/>
                    <a:pt x="17589" y="8548"/>
                    <a:pt x="17877" y="10210"/>
                  </a:cubicBezTo>
                  <a:cubicBezTo>
                    <a:pt x="18166" y="11871"/>
                    <a:pt x="18585" y="14156"/>
                    <a:pt x="19109" y="14987"/>
                  </a:cubicBezTo>
                  <a:cubicBezTo>
                    <a:pt x="19634" y="15817"/>
                    <a:pt x="20263" y="15194"/>
                    <a:pt x="20682" y="14260"/>
                  </a:cubicBezTo>
                  <a:cubicBezTo>
                    <a:pt x="21102" y="13325"/>
                    <a:pt x="21311" y="12079"/>
                    <a:pt x="21521" y="108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7" name="Line"/>
            <p:cNvSpPr/>
            <p:nvPr/>
          </p:nvSpPr>
          <p:spPr>
            <a:xfrm>
              <a:off x="1542457" y="5205904"/>
              <a:ext cx="435889" cy="32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extrusionOk="0">
                  <a:moveTo>
                    <a:pt x="0" y="1610"/>
                  </a:moveTo>
                  <a:cubicBezTo>
                    <a:pt x="514" y="710"/>
                    <a:pt x="1029" y="-190"/>
                    <a:pt x="1457" y="35"/>
                  </a:cubicBezTo>
                  <a:cubicBezTo>
                    <a:pt x="1886" y="260"/>
                    <a:pt x="2229" y="1610"/>
                    <a:pt x="2314" y="4647"/>
                  </a:cubicBezTo>
                  <a:cubicBezTo>
                    <a:pt x="2400" y="7685"/>
                    <a:pt x="2229" y="12410"/>
                    <a:pt x="2143" y="15335"/>
                  </a:cubicBezTo>
                  <a:cubicBezTo>
                    <a:pt x="2057" y="18260"/>
                    <a:pt x="2057" y="19385"/>
                    <a:pt x="2486" y="20172"/>
                  </a:cubicBezTo>
                  <a:cubicBezTo>
                    <a:pt x="2914" y="20960"/>
                    <a:pt x="3771" y="21410"/>
                    <a:pt x="4800" y="20848"/>
                  </a:cubicBezTo>
                  <a:cubicBezTo>
                    <a:pt x="5829" y="20285"/>
                    <a:pt x="7029" y="18710"/>
                    <a:pt x="8314" y="15897"/>
                  </a:cubicBezTo>
                  <a:cubicBezTo>
                    <a:pt x="9600" y="13085"/>
                    <a:pt x="10971" y="9035"/>
                    <a:pt x="11657" y="6448"/>
                  </a:cubicBezTo>
                  <a:cubicBezTo>
                    <a:pt x="12343" y="3860"/>
                    <a:pt x="12343" y="2735"/>
                    <a:pt x="12086" y="2735"/>
                  </a:cubicBezTo>
                  <a:cubicBezTo>
                    <a:pt x="11829" y="2735"/>
                    <a:pt x="11314" y="3860"/>
                    <a:pt x="11057" y="6110"/>
                  </a:cubicBezTo>
                  <a:cubicBezTo>
                    <a:pt x="10800" y="8360"/>
                    <a:pt x="10800" y="11735"/>
                    <a:pt x="11057" y="14098"/>
                  </a:cubicBezTo>
                  <a:cubicBezTo>
                    <a:pt x="11314" y="16460"/>
                    <a:pt x="11829" y="17810"/>
                    <a:pt x="12429" y="18823"/>
                  </a:cubicBezTo>
                  <a:cubicBezTo>
                    <a:pt x="13029" y="19835"/>
                    <a:pt x="13714" y="20510"/>
                    <a:pt x="14914" y="20398"/>
                  </a:cubicBezTo>
                  <a:cubicBezTo>
                    <a:pt x="16114" y="20285"/>
                    <a:pt x="17829" y="19385"/>
                    <a:pt x="19029" y="17810"/>
                  </a:cubicBezTo>
                  <a:cubicBezTo>
                    <a:pt x="20229" y="16235"/>
                    <a:pt x="20914" y="13985"/>
                    <a:pt x="21600" y="117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8" name="Line"/>
            <p:cNvSpPr/>
            <p:nvPr/>
          </p:nvSpPr>
          <p:spPr>
            <a:xfrm>
              <a:off x="1386783" y="4889714"/>
              <a:ext cx="394376" cy="9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extrusionOk="0">
                  <a:moveTo>
                    <a:pt x="0" y="21244"/>
                  </a:moveTo>
                  <a:cubicBezTo>
                    <a:pt x="5116" y="20444"/>
                    <a:pt x="10232" y="19644"/>
                    <a:pt x="13263" y="19244"/>
                  </a:cubicBezTo>
                  <a:cubicBezTo>
                    <a:pt x="16295" y="18844"/>
                    <a:pt x="17242" y="18844"/>
                    <a:pt x="18284" y="18844"/>
                  </a:cubicBezTo>
                  <a:cubicBezTo>
                    <a:pt x="19326" y="18844"/>
                    <a:pt x="20463" y="18844"/>
                    <a:pt x="20558" y="18044"/>
                  </a:cubicBezTo>
                  <a:cubicBezTo>
                    <a:pt x="20653" y="17244"/>
                    <a:pt x="19705" y="15644"/>
                    <a:pt x="18853" y="13644"/>
                  </a:cubicBezTo>
                  <a:cubicBezTo>
                    <a:pt x="18000" y="11644"/>
                    <a:pt x="17242" y="9244"/>
                    <a:pt x="16484" y="6444"/>
                  </a:cubicBezTo>
                  <a:cubicBezTo>
                    <a:pt x="15726" y="3644"/>
                    <a:pt x="14968" y="444"/>
                    <a:pt x="14968" y="44"/>
                  </a:cubicBezTo>
                  <a:cubicBezTo>
                    <a:pt x="14968" y="-356"/>
                    <a:pt x="15726" y="2044"/>
                    <a:pt x="16579" y="4444"/>
                  </a:cubicBezTo>
                  <a:cubicBezTo>
                    <a:pt x="17432" y="6844"/>
                    <a:pt x="18379" y="9244"/>
                    <a:pt x="19232" y="11644"/>
                  </a:cubicBezTo>
                  <a:cubicBezTo>
                    <a:pt x="20084" y="14044"/>
                    <a:pt x="20842" y="16444"/>
                    <a:pt x="21221" y="18044"/>
                  </a:cubicBezTo>
                  <a:cubicBezTo>
                    <a:pt x="21600" y="19644"/>
                    <a:pt x="21600" y="20444"/>
                    <a:pt x="21600" y="212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>
              <a:off x="2331207" y="5261793"/>
              <a:ext cx="40519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extrusionOk="0">
                  <a:moveTo>
                    <a:pt x="0" y="21600"/>
                  </a:moveTo>
                  <a:cubicBezTo>
                    <a:pt x="6224" y="21600"/>
                    <a:pt x="12447" y="21600"/>
                    <a:pt x="16200" y="21600"/>
                  </a:cubicBezTo>
                  <a:cubicBezTo>
                    <a:pt x="19953" y="21600"/>
                    <a:pt x="21234" y="21600"/>
                    <a:pt x="21417" y="20400"/>
                  </a:cubicBezTo>
                  <a:cubicBezTo>
                    <a:pt x="21600" y="19200"/>
                    <a:pt x="20685" y="16800"/>
                    <a:pt x="19678" y="13200"/>
                  </a:cubicBezTo>
                  <a:cubicBezTo>
                    <a:pt x="18671" y="9600"/>
                    <a:pt x="17573" y="4800"/>
                    <a:pt x="1647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0" name="Line"/>
            <p:cNvSpPr/>
            <p:nvPr/>
          </p:nvSpPr>
          <p:spPr>
            <a:xfrm>
              <a:off x="2518017" y="5168388"/>
              <a:ext cx="72649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4615"/>
                    <a:pt x="8229" y="9231"/>
                    <a:pt x="11829" y="12831"/>
                  </a:cubicBezTo>
                  <a:cubicBezTo>
                    <a:pt x="15429" y="16431"/>
                    <a:pt x="18514" y="190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1" name="Line"/>
            <p:cNvSpPr/>
            <p:nvPr/>
          </p:nvSpPr>
          <p:spPr>
            <a:xfrm>
              <a:off x="3327523" y="5168306"/>
              <a:ext cx="363241" cy="26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extrusionOk="0">
                  <a:moveTo>
                    <a:pt x="0" y="4928"/>
                  </a:moveTo>
                  <a:cubicBezTo>
                    <a:pt x="1646" y="9576"/>
                    <a:pt x="3291" y="14224"/>
                    <a:pt x="4526" y="17095"/>
                  </a:cubicBezTo>
                  <a:cubicBezTo>
                    <a:pt x="5760" y="19966"/>
                    <a:pt x="6583" y="21060"/>
                    <a:pt x="8023" y="21196"/>
                  </a:cubicBezTo>
                  <a:cubicBezTo>
                    <a:pt x="9463" y="21333"/>
                    <a:pt x="11520" y="20513"/>
                    <a:pt x="12857" y="18599"/>
                  </a:cubicBezTo>
                  <a:cubicBezTo>
                    <a:pt x="14194" y="16685"/>
                    <a:pt x="14811" y="13677"/>
                    <a:pt x="14914" y="10943"/>
                  </a:cubicBezTo>
                  <a:cubicBezTo>
                    <a:pt x="15017" y="8209"/>
                    <a:pt x="14606" y="5748"/>
                    <a:pt x="13783" y="3834"/>
                  </a:cubicBezTo>
                  <a:cubicBezTo>
                    <a:pt x="12960" y="1920"/>
                    <a:pt x="11726" y="553"/>
                    <a:pt x="11623" y="143"/>
                  </a:cubicBezTo>
                  <a:cubicBezTo>
                    <a:pt x="11520" y="-267"/>
                    <a:pt x="12549" y="280"/>
                    <a:pt x="14400" y="827"/>
                  </a:cubicBezTo>
                  <a:cubicBezTo>
                    <a:pt x="16251" y="1374"/>
                    <a:pt x="18926" y="1920"/>
                    <a:pt x="21600" y="24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2" name="Line"/>
            <p:cNvSpPr/>
            <p:nvPr/>
          </p:nvSpPr>
          <p:spPr>
            <a:xfrm>
              <a:off x="3130335" y="4853699"/>
              <a:ext cx="425512" cy="138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extrusionOk="0">
                  <a:moveTo>
                    <a:pt x="0" y="21055"/>
                  </a:moveTo>
                  <a:cubicBezTo>
                    <a:pt x="527" y="18948"/>
                    <a:pt x="1054" y="16840"/>
                    <a:pt x="2722" y="15787"/>
                  </a:cubicBezTo>
                  <a:cubicBezTo>
                    <a:pt x="4390" y="14733"/>
                    <a:pt x="7200" y="14733"/>
                    <a:pt x="10098" y="14733"/>
                  </a:cubicBezTo>
                  <a:cubicBezTo>
                    <a:pt x="12995" y="14733"/>
                    <a:pt x="15980" y="14733"/>
                    <a:pt x="17912" y="14733"/>
                  </a:cubicBezTo>
                  <a:cubicBezTo>
                    <a:pt x="19844" y="14733"/>
                    <a:pt x="20722" y="14733"/>
                    <a:pt x="20722" y="14206"/>
                  </a:cubicBezTo>
                  <a:cubicBezTo>
                    <a:pt x="20722" y="13679"/>
                    <a:pt x="19844" y="12626"/>
                    <a:pt x="18966" y="11309"/>
                  </a:cubicBezTo>
                  <a:cubicBezTo>
                    <a:pt x="18088" y="9992"/>
                    <a:pt x="17210" y="8411"/>
                    <a:pt x="16156" y="6304"/>
                  </a:cubicBezTo>
                  <a:cubicBezTo>
                    <a:pt x="15102" y="4196"/>
                    <a:pt x="13873" y="1562"/>
                    <a:pt x="13698" y="509"/>
                  </a:cubicBezTo>
                  <a:cubicBezTo>
                    <a:pt x="13522" y="-545"/>
                    <a:pt x="14400" y="-18"/>
                    <a:pt x="15893" y="2616"/>
                  </a:cubicBezTo>
                  <a:cubicBezTo>
                    <a:pt x="17385" y="5250"/>
                    <a:pt x="19493" y="9992"/>
                    <a:pt x="21600" y="147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3" name="Line"/>
            <p:cNvSpPr/>
            <p:nvPr/>
          </p:nvSpPr>
          <p:spPr>
            <a:xfrm>
              <a:off x="4292704" y="5074983"/>
              <a:ext cx="337443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0" y="21600"/>
                  </a:moveTo>
                  <a:cubicBezTo>
                    <a:pt x="5290" y="18720"/>
                    <a:pt x="10580" y="15840"/>
                    <a:pt x="13776" y="14400"/>
                  </a:cubicBezTo>
                  <a:cubicBezTo>
                    <a:pt x="16971" y="12960"/>
                    <a:pt x="18073" y="12960"/>
                    <a:pt x="19176" y="12960"/>
                  </a:cubicBezTo>
                  <a:cubicBezTo>
                    <a:pt x="20278" y="12960"/>
                    <a:pt x="21380" y="12960"/>
                    <a:pt x="21490" y="10800"/>
                  </a:cubicBezTo>
                  <a:cubicBezTo>
                    <a:pt x="21600" y="8640"/>
                    <a:pt x="20718" y="4320"/>
                    <a:pt x="19837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4" name="Line"/>
            <p:cNvSpPr/>
            <p:nvPr/>
          </p:nvSpPr>
          <p:spPr>
            <a:xfrm>
              <a:off x="4344596" y="5220280"/>
              <a:ext cx="36324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49" y="5400"/>
                    <a:pt x="10697" y="10800"/>
                    <a:pt x="14297" y="14400"/>
                  </a:cubicBezTo>
                  <a:cubicBezTo>
                    <a:pt x="17897" y="18000"/>
                    <a:pt x="19749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5" name="Line"/>
            <p:cNvSpPr/>
            <p:nvPr/>
          </p:nvSpPr>
          <p:spPr>
            <a:xfrm>
              <a:off x="5321545" y="4064310"/>
              <a:ext cx="299581" cy="280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77" extrusionOk="0">
                  <a:moveTo>
                    <a:pt x="21500" y="270"/>
                  </a:moveTo>
                  <a:cubicBezTo>
                    <a:pt x="20755" y="163"/>
                    <a:pt x="20010" y="57"/>
                    <a:pt x="19017" y="17"/>
                  </a:cubicBezTo>
                  <a:cubicBezTo>
                    <a:pt x="18024" y="-23"/>
                    <a:pt x="16783" y="4"/>
                    <a:pt x="15169" y="123"/>
                  </a:cubicBezTo>
                  <a:cubicBezTo>
                    <a:pt x="13555" y="243"/>
                    <a:pt x="11569" y="456"/>
                    <a:pt x="10328" y="775"/>
                  </a:cubicBezTo>
                  <a:cubicBezTo>
                    <a:pt x="9086" y="1094"/>
                    <a:pt x="8590" y="1520"/>
                    <a:pt x="8217" y="2145"/>
                  </a:cubicBezTo>
                  <a:cubicBezTo>
                    <a:pt x="7845" y="2770"/>
                    <a:pt x="7597" y="3595"/>
                    <a:pt x="7348" y="4326"/>
                  </a:cubicBezTo>
                  <a:cubicBezTo>
                    <a:pt x="7100" y="5058"/>
                    <a:pt x="6852" y="5696"/>
                    <a:pt x="6479" y="6295"/>
                  </a:cubicBezTo>
                  <a:cubicBezTo>
                    <a:pt x="6107" y="6893"/>
                    <a:pt x="5610" y="7452"/>
                    <a:pt x="5238" y="8024"/>
                  </a:cubicBezTo>
                  <a:cubicBezTo>
                    <a:pt x="4866" y="8596"/>
                    <a:pt x="4617" y="9181"/>
                    <a:pt x="4369" y="9833"/>
                  </a:cubicBezTo>
                  <a:cubicBezTo>
                    <a:pt x="4121" y="10484"/>
                    <a:pt x="3872" y="11203"/>
                    <a:pt x="3624" y="11921"/>
                  </a:cubicBezTo>
                  <a:cubicBezTo>
                    <a:pt x="3376" y="12639"/>
                    <a:pt x="3128" y="13357"/>
                    <a:pt x="2879" y="14076"/>
                  </a:cubicBezTo>
                  <a:cubicBezTo>
                    <a:pt x="2631" y="14794"/>
                    <a:pt x="2383" y="15512"/>
                    <a:pt x="2135" y="16217"/>
                  </a:cubicBezTo>
                  <a:cubicBezTo>
                    <a:pt x="1886" y="16922"/>
                    <a:pt x="1638" y="17613"/>
                    <a:pt x="1266" y="18252"/>
                  </a:cubicBezTo>
                  <a:cubicBezTo>
                    <a:pt x="893" y="18890"/>
                    <a:pt x="397" y="19476"/>
                    <a:pt x="148" y="19968"/>
                  </a:cubicBezTo>
                  <a:cubicBezTo>
                    <a:pt x="-100" y="20460"/>
                    <a:pt x="-100" y="20859"/>
                    <a:pt x="645" y="21138"/>
                  </a:cubicBezTo>
                  <a:cubicBezTo>
                    <a:pt x="1390" y="21417"/>
                    <a:pt x="2879" y="21577"/>
                    <a:pt x="3624" y="21577"/>
                  </a:cubicBezTo>
                  <a:cubicBezTo>
                    <a:pt x="4369" y="21577"/>
                    <a:pt x="4369" y="21417"/>
                    <a:pt x="4369" y="212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6" name="Line"/>
            <p:cNvSpPr/>
            <p:nvPr/>
          </p:nvSpPr>
          <p:spPr>
            <a:xfrm>
              <a:off x="5890961" y="4005588"/>
              <a:ext cx="383998" cy="32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0" y="3476"/>
                  </a:moveTo>
                  <a:cubicBezTo>
                    <a:pt x="584" y="1867"/>
                    <a:pt x="1168" y="259"/>
                    <a:pt x="1654" y="29"/>
                  </a:cubicBezTo>
                  <a:cubicBezTo>
                    <a:pt x="2141" y="-201"/>
                    <a:pt x="2530" y="948"/>
                    <a:pt x="2724" y="3590"/>
                  </a:cubicBezTo>
                  <a:cubicBezTo>
                    <a:pt x="2919" y="6233"/>
                    <a:pt x="2919" y="10369"/>
                    <a:pt x="3114" y="13012"/>
                  </a:cubicBezTo>
                  <a:cubicBezTo>
                    <a:pt x="3308" y="15654"/>
                    <a:pt x="3697" y="16803"/>
                    <a:pt x="4184" y="17837"/>
                  </a:cubicBezTo>
                  <a:cubicBezTo>
                    <a:pt x="4670" y="18871"/>
                    <a:pt x="5254" y="19790"/>
                    <a:pt x="6714" y="19101"/>
                  </a:cubicBezTo>
                  <a:cubicBezTo>
                    <a:pt x="8173" y="18412"/>
                    <a:pt x="10508" y="16114"/>
                    <a:pt x="11870" y="13701"/>
                  </a:cubicBezTo>
                  <a:cubicBezTo>
                    <a:pt x="13232" y="11288"/>
                    <a:pt x="13622" y="8761"/>
                    <a:pt x="13719" y="6922"/>
                  </a:cubicBezTo>
                  <a:cubicBezTo>
                    <a:pt x="13816" y="5084"/>
                    <a:pt x="13622" y="3935"/>
                    <a:pt x="13232" y="3935"/>
                  </a:cubicBezTo>
                  <a:cubicBezTo>
                    <a:pt x="12843" y="3935"/>
                    <a:pt x="12259" y="5084"/>
                    <a:pt x="12162" y="7382"/>
                  </a:cubicBezTo>
                  <a:cubicBezTo>
                    <a:pt x="12065" y="9680"/>
                    <a:pt x="12454" y="13127"/>
                    <a:pt x="12843" y="15425"/>
                  </a:cubicBezTo>
                  <a:cubicBezTo>
                    <a:pt x="13232" y="17722"/>
                    <a:pt x="13622" y="18871"/>
                    <a:pt x="14303" y="19790"/>
                  </a:cubicBezTo>
                  <a:cubicBezTo>
                    <a:pt x="14984" y="20710"/>
                    <a:pt x="15957" y="21399"/>
                    <a:pt x="16832" y="21399"/>
                  </a:cubicBezTo>
                  <a:cubicBezTo>
                    <a:pt x="17708" y="21399"/>
                    <a:pt x="18486" y="20710"/>
                    <a:pt x="19265" y="19790"/>
                  </a:cubicBezTo>
                  <a:cubicBezTo>
                    <a:pt x="20043" y="18871"/>
                    <a:pt x="20822" y="17722"/>
                    <a:pt x="21600" y="165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7" name="Line"/>
            <p:cNvSpPr/>
            <p:nvPr/>
          </p:nvSpPr>
          <p:spPr>
            <a:xfrm>
              <a:off x="6399497" y="4213585"/>
              <a:ext cx="4151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5684"/>
                    <a:pt x="3600" y="11368"/>
                    <a:pt x="7200" y="14968"/>
                  </a:cubicBezTo>
                  <a:cubicBezTo>
                    <a:pt x="10800" y="18568"/>
                    <a:pt x="16200" y="20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8" name="Line"/>
            <p:cNvSpPr/>
            <p:nvPr/>
          </p:nvSpPr>
          <p:spPr>
            <a:xfrm>
              <a:off x="6721224" y="4131152"/>
              <a:ext cx="313199" cy="20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0982" extrusionOk="0">
                  <a:moveTo>
                    <a:pt x="0" y="20982"/>
                  </a:moveTo>
                  <a:cubicBezTo>
                    <a:pt x="6171" y="13782"/>
                    <a:pt x="12343" y="6582"/>
                    <a:pt x="16141" y="2982"/>
                  </a:cubicBezTo>
                  <a:cubicBezTo>
                    <a:pt x="19938" y="-618"/>
                    <a:pt x="21363" y="-618"/>
                    <a:pt x="21481" y="1182"/>
                  </a:cubicBezTo>
                  <a:cubicBezTo>
                    <a:pt x="21600" y="2982"/>
                    <a:pt x="20413" y="6582"/>
                    <a:pt x="19226" y="101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9" name="Line"/>
            <p:cNvSpPr/>
            <p:nvPr/>
          </p:nvSpPr>
          <p:spPr>
            <a:xfrm>
              <a:off x="6845764" y="3985263"/>
              <a:ext cx="83027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4566"/>
                    <a:pt x="7200" y="9132"/>
                    <a:pt x="10800" y="12732"/>
                  </a:cubicBezTo>
                  <a:cubicBezTo>
                    <a:pt x="14400" y="16332"/>
                    <a:pt x="18000" y="189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0" name="Line"/>
            <p:cNvSpPr/>
            <p:nvPr/>
          </p:nvSpPr>
          <p:spPr>
            <a:xfrm>
              <a:off x="7395813" y="3984332"/>
              <a:ext cx="383998" cy="266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8" extrusionOk="0">
                  <a:moveTo>
                    <a:pt x="0" y="7363"/>
                  </a:moveTo>
                  <a:cubicBezTo>
                    <a:pt x="584" y="6013"/>
                    <a:pt x="1168" y="4663"/>
                    <a:pt x="2238" y="3718"/>
                  </a:cubicBezTo>
                  <a:cubicBezTo>
                    <a:pt x="3308" y="2773"/>
                    <a:pt x="4865" y="2233"/>
                    <a:pt x="5935" y="3718"/>
                  </a:cubicBezTo>
                  <a:cubicBezTo>
                    <a:pt x="7005" y="5203"/>
                    <a:pt x="7589" y="8713"/>
                    <a:pt x="8270" y="11818"/>
                  </a:cubicBezTo>
                  <a:cubicBezTo>
                    <a:pt x="8951" y="14923"/>
                    <a:pt x="9730" y="17623"/>
                    <a:pt x="10605" y="19243"/>
                  </a:cubicBezTo>
                  <a:cubicBezTo>
                    <a:pt x="11481" y="20863"/>
                    <a:pt x="12454" y="21403"/>
                    <a:pt x="13719" y="20053"/>
                  </a:cubicBezTo>
                  <a:cubicBezTo>
                    <a:pt x="14984" y="18703"/>
                    <a:pt x="16541" y="15463"/>
                    <a:pt x="17222" y="12223"/>
                  </a:cubicBezTo>
                  <a:cubicBezTo>
                    <a:pt x="17903" y="8983"/>
                    <a:pt x="17708" y="5743"/>
                    <a:pt x="17124" y="3583"/>
                  </a:cubicBezTo>
                  <a:cubicBezTo>
                    <a:pt x="16541" y="1423"/>
                    <a:pt x="15568" y="343"/>
                    <a:pt x="15568" y="73"/>
                  </a:cubicBezTo>
                  <a:cubicBezTo>
                    <a:pt x="15568" y="-197"/>
                    <a:pt x="16541" y="343"/>
                    <a:pt x="17708" y="748"/>
                  </a:cubicBezTo>
                  <a:cubicBezTo>
                    <a:pt x="18876" y="1153"/>
                    <a:pt x="20238" y="1423"/>
                    <a:pt x="21600" y="16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1" name="Line"/>
            <p:cNvSpPr/>
            <p:nvPr/>
          </p:nvSpPr>
          <p:spPr>
            <a:xfrm>
              <a:off x="7935484" y="4182451"/>
              <a:ext cx="1602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5486"/>
                    <a:pt x="17280" y="10971"/>
                    <a:pt x="19440" y="14571"/>
                  </a:cubicBezTo>
                  <a:cubicBezTo>
                    <a:pt x="21600" y="18171"/>
                    <a:pt x="17280" y="19886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2" name="Line"/>
            <p:cNvSpPr/>
            <p:nvPr/>
          </p:nvSpPr>
          <p:spPr>
            <a:xfrm>
              <a:off x="5932474" y="4957363"/>
              <a:ext cx="311350" cy="252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397"/>
                  </a:moveTo>
                  <a:cubicBezTo>
                    <a:pt x="480" y="5918"/>
                    <a:pt x="960" y="4438"/>
                    <a:pt x="1680" y="3255"/>
                  </a:cubicBezTo>
                  <a:cubicBezTo>
                    <a:pt x="2400" y="2071"/>
                    <a:pt x="3360" y="1184"/>
                    <a:pt x="4080" y="1627"/>
                  </a:cubicBezTo>
                  <a:cubicBezTo>
                    <a:pt x="4800" y="2071"/>
                    <a:pt x="5280" y="3847"/>
                    <a:pt x="5640" y="6805"/>
                  </a:cubicBezTo>
                  <a:cubicBezTo>
                    <a:pt x="6000" y="9764"/>
                    <a:pt x="6240" y="13907"/>
                    <a:pt x="6720" y="16570"/>
                  </a:cubicBezTo>
                  <a:cubicBezTo>
                    <a:pt x="7200" y="19233"/>
                    <a:pt x="7920" y="20416"/>
                    <a:pt x="8880" y="21008"/>
                  </a:cubicBezTo>
                  <a:cubicBezTo>
                    <a:pt x="9840" y="21600"/>
                    <a:pt x="11040" y="21600"/>
                    <a:pt x="12360" y="19233"/>
                  </a:cubicBezTo>
                  <a:cubicBezTo>
                    <a:pt x="13680" y="16866"/>
                    <a:pt x="15120" y="12132"/>
                    <a:pt x="15960" y="9025"/>
                  </a:cubicBezTo>
                  <a:cubicBezTo>
                    <a:pt x="16800" y="5918"/>
                    <a:pt x="17040" y="4438"/>
                    <a:pt x="16920" y="2959"/>
                  </a:cubicBezTo>
                  <a:cubicBezTo>
                    <a:pt x="16800" y="1479"/>
                    <a:pt x="16320" y="0"/>
                    <a:pt x="15960" y="0"/>
                  </a:cubicBezTo>
                  <a:cubicBezTo>
                    <a:pt x="15600" y="0"/>
                    <a:pt x="15360" y="1479"/>
                    <a:pt x="15480" y="4290"/>
                  </a:cubicBezTo>
                  <a:cubicBezTo>
                    <a:pt x="15600" y="7101"/>
                    <a:pt x="16080" y="11244"/>
                    <a:pt x="17160" y="14351"/>
                  </a:cubicBezTo>
                  <a:cubicBezTo>
                    <a:pt x="18240" y="17458"/>
                    <a:pt x="19920" y="195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3" name="Line"/>
            <p:cNvSpPr/>
            <p:nvPr/>
          </p:nvSpPr>
          <p:spPr>
            <a:xfrm>
              <a:off x="6389119" y="5164394"/>
              <a:ext cx="124541" cy="18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extrusionOk="0">
                  <a:moveTo>
                    <a:pt x="0" y="470"/>
                  </a:moveTo>
                  <a:cubicBezTo>
                    <a:pt x="3000" y="63"/>
                    <a:pt x="6000" y="-345"/>
                    <a:pt x="7800" y="470"/>
                  </a:cubicBezTo>
                  <a:cubicBezTo>
                    <a:pt x="9600" y="1285"/>
                    <a:pt x="10200" y="3323"/>
                    <a:pt x="9900" y="5361"/>
                  </a:cubicBezTo>
                  <a:cubicBezTo>
                    <a:pt x="9600" y="7398"/>
                    <a:pt x="8400" y="9436"/>
                    <a:pt x="6300" y="12085"/>
                  </a:cubicBezTo>
                  <a:cubicBezTo>
                    <a:pt x="4200" y="14734"/>
                    <a:pt x="1200" y="17995"/>
                    <a:pt x="1800" y="19625"/>
                  </a:cubicBezTo>
                  <a:cubicBezTo>
                    <a:pt x="2400" y="21255"/>
                    <a:pt x="6600" y="21255"/>
                    <a:pt x="10200" y="21255"/>
                  </a:cubicBezTo>
                  <a:cubicBezTo>
                    <a:pt x="13800" y="21255"/>
                    <a:pt x="16800" y="21255"/>
                    <a:pt x="18600" y="21051"/>
                  </a:cubicBezTo>
                  <a:cubicBezTo>
                    <a:pt x="20400" y="20847"/>
                    <a:pt x="21000" y="20440"/>
                    <a:pt x="21600" y="200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4" name="Line"/>
            <p:cNvSpPr/>
            <p:nvPr/>
          </p:nvSpPr>
          <p:spPr>
            <a:xfrm>
              <a:off x="6845764" y="5086056"/>
              <a:ext cx="250929" cy="4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38" extrusionOk="0">
                  <a:moveTo>
                    <a:pt x="0" y="5038"/>
                  </a:moveTo>
                  <a:cubicBezTo>
                    <a:pt x="4438" y="3238"/>
                    <a:pt x="8877" y="1438"/>
                    <a:pt x="11836" y="538"/>
                  </a:cubicBezTo>
                  <a:cubicBezTo>
                    <a:pt x="14795" y="-362"/>
                    <a:pt x="16274" y="-362"/>
                    <a:pt x="17901" y="2338"/>
                  </a:cubicBezTo>
                  <a:cubicBezTo>
                    <a:pt x="19529" y="5038"/>
                    <a:pt x="21304" y="10438"/>
                    <a:pt x="21452" y="14038"/>
                  </a:cubicBezTo>
                  <a:cubicBezTo>
                    <a:pt x="21600" y="17638"/>
                    <a:pt x="20121" y="19438"/>
                    <a:pt x="18641" y="212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5" name="Line"/>
            <p:cNvSpPr/>
            <p:nvPr/>
          </p:nvSpPr>
          <p:spPr>
            <a:xfrm>
              <a:off x="6928790" y="4960823"/>
              <a:ext cx="62271" cy="32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6" name="Line"/>
            <p:cNvSpPr/>
            <p:nvPr/>
          </p:nvSpPr>
          <p:spPr>
            <a:xfrm>
              <a:off x="7551487" y="4920357"/>
              <a:ext cx="363241" cy="22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0" y="8607"/>
                  </a:moveTo>
                  <a:cubicBezTo>
                    <a:pt x="411" y="6995"/>
                    <a:pt x="823" y="5383"/>
                    <a:pt x="1646" y="4415"/>
                  </a:cubicBezTo>
                  <a:cubicBezTo>
                    <a:pt x="2469" y="3448"/>
                    <a:pt x="3703" y="3126"/>
                    <a:pt x="4526" y="3771"/>
                  </a:cubicBezTo>
                  <a:cubicBezTo>
                    <a:pt x="5349" y="4415"/>
                    <a:pt x="5760" y="6027"/>
                    <a:pt x="6171" y="8445"/>
                  </a:cubicBezTo>
                  <a:cubicBezTo>
                    <a:pt x="6583" y="10863"/>
                    <a:pt x="6994" y="14087"/>
                    <a:pt x="8023" y="16666"/>
                  </a:cubicBezTo>
                  <a:cubicBezTo>
                    <a:pt x="9051" y="19245"/>
                    <a:pt x="10697" y="21180"/>
                    <a:pt x="12446" y="21341"/>
                  </a:cubicBezTo>
                  <a:cubicBezTo>
                    <a:pt x="14194" y="21502"/>
                    <a:pt x="16046" y="19890"/>
                    <a:pt x="17074" y="17311"/>
                  </a:cubicBezTo>
                  <a:cubicBezTo>
                    <a:pt x="18103" y="14732"/>
                    <a:pt x="18309" y="11186"/>
                    <a:pt x="18206" y="8607"/>
                  </a:cubicBezTo>
                  <a:cubicBezTo>
                    <a:pt x="18103" y="6027"/>
                    <a:pt x="17691" y="4415"/>
                    <a:pt x="17074" y="3126"/>
                  </a:cubicBezTo>
                  <a:cubicBezTo>
                    <a:pt x="16457" y="1836"/>
                    <a:pt x="15634" y="869"/>
                    <a:pt x="15737" y="386"/>
                  </a:cubicBezTo>
                  <a:cubicBezTo>
                    <a:pt x="15840" y="-98"/>
                    <a:pt x="16869" y="-98"/>
                    <a:pt x="18000" y="224"/>
                  </a:cubicBezTo>
                  <a:cubicBezTo>
                    <a:pt x="19131" y="547"/>
                    <a:pt x="20366" y="1192"/>
                    <a:pt x="21600" y="18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7" name="Line"/>
            <p:cNvSpPr/>
            <p:nvPr/>
          </p:nvSpPr>
          <p:spPr>
            <a:xfrm>
              <a:off x="8007259" y="5193874"/>
              <a:ext cx="177305" cy="181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360" extrusionOk="0">
                  <a:moveTo>
                    <a:pt x="3771" y="665"/>
                  </a:moveTo>
                  <a:cubicBezTo>
                    <a:pt x="5809" y="258"/>
                    <a:pt x="7847" y="-150"/>
                    <a:pt x="9884" y="54"/>
                  </a:cubicBezTo>
                  <a:cubicBezTo>
                    <a:pt x="11922" y="258"/>
                    <a:pt x="13960" y="1073"/>
                    <a:pt x="14571" y="2499"/>
                  </a:cubicBezTo>
                  <a:cubicBezTo>
                    <a:pt x="15182" y="3925"/>
                    <a:pt x="14367" y="5963"/>
                    <a:pt x="12126" y="8409"/>
                  </a:cubicBezTo>
                  <a:cubicBezTo>
                    <a:pt x="9884" y="10854"/>
                    <a:pt x="6216" y="13707"/>
                    <a:pt x="3567" y="15948"/>
                  </a:cubicBezTo>
                  <a:cubicBezTo>
                    <a:pt x="918" y="18190"/>
                    <a:pt x="-712" y="19820"/>
                    <a:pt x="307" y="20635"/>
                  </a:cubicBezTo>
                  <a:cubicBezTo>
                    <a:pt x="1326" y="21450"/>
                    <a:pt x="4994" y="21450"/>
                    <a:pt x="8865" y="21246"/>
                  </a:cubicBezTo>
                  <a:cubicBezTo>
                    <a:pt x="12737" y="21042"/>
                    <a:pt x="16813" y="20635"/>
                    <a:pt x="20888" y="202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8" name="Line"/>
            <p:cNvSpPr/>
            <p:nvPr/>
          </p:nvSpPr>
          <p:spPr>
            <a:xfrm>
              <a:off x="6887277" y="5894869"/>
              <a:ext cx="10379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9" name="Line"/>
            <p:cNvSpPr/>
            <p:nvPr/>
          </p:nvSpPr>
          <p:spPr>
            <a:xfrm>
              <a:off x="6856142" y="6112813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0" name="Line"/>
            <p:cNvSpPr/>
            <p:nvPr/>
          </p:nvSpPr>
          <p:spPr>
            <a:xfrm>
              <a:off x="6856142" y="6393027"/>
              <a:ext cx="51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1" name="Line"/>
            <p:cNvSpPr/>
            <p:nvPr/>
          </p:nvSpPr>
          <p:spPr>
            <a:xfrm>
              <a:off x="6067392" y="6775173"/>
              <a:ext cx="311349" cy="235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0" y="2984"/>
                  </a:moveTo>
                  <a:cubicBezTo>
                    <a:pt x="240" y="1419"/>
                    <a:pt x="480" y="-146"/>
                    <a:pt x="840" y="11"/>
                  </a:cubicBezTo>
                  <a:cubicBezTo>
                    <a:pt x="1200" y="167"/>
                    <a:pt x="1680" y="2045"/>
                    <a:pt x="2040" y="4706"/>
                  </a:cubicBezTo>
                  <a:cubicBezTo>
                    <a:pt x="2400" y="7367"/>
                    <a:pt x="2640" y="10811"/>
                    <a:pt x="3120" y="13315"/>
                  </a:cubicBezTo>
                  <a:cubicBezTo>
                    <a:pt x="3600" y="15819"/>
                    <a:pt x="4320" y="17384"/>
                    <a:pt x="5760" y="17698"/>
                  </a:cubicBezTo>
                  <a:cubicBezTo>
                    <a:pt x="7200" y="18011"/>
                    <a:pt x="9360" y="17071"/>
                    <a:pt x="10800" y="15037"/>
                  </a:cubicBezTo>
                  <a:cubicBezTo>
                    <a:pt x="12240" y="13002"/>
                    <a:pt x="12960" y="9871"/>
                    <a:pt x="13080" y="7054"/>
                  </a:cubicBezTo>
                  <a:cubicBezTo>
                    <a:pt x="13200" y="4237"/>
                    <a:pt x="12720" y="1732"/>
                    <a:pt x="12480" y="1263"/>
                  </a:cubicBezTo>
                  <a:cubicBezTo>
                    <a:pt x="12240" y="793"/>
                    <a:pt x="12240" y="2358"/>
                    <a:pt x="12720" y="5645"/>
                  </a:cubicBezTo>
                  <a:cubicBezTo>
                    <a:pt x="13200" y="8932"/>
                    <a:pt x="14160" y="13941"/>
                    <a:pt x="15120" y="16915"/>
                  </a:cubicBezTo>
                  <a:cubicBezTo>
                    <a:pt x="16080" y="19889"/>
                    <a:pt x="17040" y="20828"/>
                    <a:pt x="18120" y="21141"/>
                  </a:cubicBezTo>
                  <a:cubicBezTo>
                    <a:pt x="19200" y="21454"/>
                    <a:pt x="20400" y="21141"/>
                    <a:pt x="21600" y="208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2" name="Line"/>
            <p:cNvSpPr/>
            <p:nvPr/>
          </p:nvSpPr>
          <p:spPr>
            <a:xfrm>
              <a:off x="6451389" y="6932698"/>
              <a:ext cx="16605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00" y="2400"/>
                    <a:pt x="1800" y="4800"/>
                    <a:pt x="2475" y="7200"/>
                  </a:cubicBezTo>
                  <a:cubicBezTo>
                    <a:pt x="3150" y="9600"/>
                    <a:pt x="3600" y="12000"/>
                    <a:pt x="4500" y="12240"/>
                  </a:cubicBezTo>
                  <a:cubicBezTo>
                    <a:pt x="5400" y="12480"/>
                    <a:pt x="6750" y="10560"/>
                    <a:pt x="8550" y="8640"/>
                  </a:cubicBezTo>
                  <a:cubicBezTo>
                    <a:pt x="10350" y="6720"/>
                    <a:pt x="12600" y="4800"/>
                    <a:pt x="14400" y="4800"/>
                  </a:cubicBezTo>
                  <a:cubicBezTo>
                    <a:pt x="16200" y="4800"/>
                    <a:pt x="17550" y="6720"/>
                    <a:pt x="18675" y="9840"/>
                  </a:cubicBezTo>
                  <a:cubicBezTo>
                    <a:pt x="19800" y="12960"/>
                    <a:pt x="2070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3" name="Line"/>
            <p:cNvSpPr/>
            <p:nvPr/>
          </p:nvSpPr>
          <p:spPr>
            <a:xfrm>
              <a:off x="6939168" y="6932698"/>
              <a:ext cx="28066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extrusionOk="0">
                  <a:moveTo>
                    <a:pt x="0" y="0"/>
                  </a:moveTo>
                  <a:cubicBezTo>
                    <a:pt x="5795" y="0"/>
                    <a:pt x="11590" y="0"/>
                    <a:pt x="15410" y="0"/>
                  </a:cubicBezTo>
                  <a:cubicBezTo>
                    <a:pt x="19229" y="0"/>
                    <a:pt x="21073" y="0"/>
                    <a:pt x="21337" y="3600"/>
                  </a:cubicBezTo>
                  <a:cubicBezTo>
                    <a:pt x="21600" y="7200"/>
                    <a:pt x="20283" y="14400"/>
                    <a:pt x="19361" y="18000"/>
                  </a:cubicBezTo>
                  <a:cubicBezTo>
                    <a:pt x="18439" y="21600"/>
                    <a:pt x="17912" y="21600"/>
                    <a:pt x="1738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4" name="Line"/>
            <p:cNvSpPr/>
            <p:nvPr/>
          </p:nvSpPr>
          <p:spPr>
            <a:xfrm>
              <a:off x="7022194" y="6808158"/>
              <a:ext cx="7265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>
              <a:off x="7655270" y="6783942"/>
              <a:ext cx="290593" cy="26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extrusionOk="0">
                  <a:moveTo>
                    <a:pt x="0" y="5262"/>
                  </a:moveTo>
                  <a:cubicBezTo>
                    <a:pt x="1286" y="5262"/>
                    <a:pt x="2571" y="5262"/>
                    <a:pt x="3600" y="7062"/>
                  </a:cubicBezTo>
                  <a:cubicBezTo>
                    <a:pt x="4629" y="8862"/>
                    <a:pt x="5400" y="12462"/>
                    <a:pt x="6171" y="15092"/>
                  </a:cubicBezTo>
                  <a:cubicBezTo>
                    <a:pt x="6943" y="17723"/>
                    <a:pt x="7714" y="19385"/>
                    <a:pt x="8743" y="20354"/>
                  </a:cubicBezTo>
                  <a:cubicBezTo>
                    <a:pt x="9771" y="21323"/>
                    <a:pt x="11057" y="21600"/>
                    <a:pt x="12343" y="20354"/>
                  </a:cubicBezTo>
                  <a:cubicBezTo>
                    <a:pt x="13629" y="19108"/>
                    <a:pt x="14914" y="16338"/>
                    <a:pt x="15557" y="13569"/>
                  </a:cubicBezTo>
                  <a:cubicBezTo>
                    <a:pt x="16200" y="10800"/>
                    <a:pt x="16200" y="8031"/>
                    <a:pt x="16071" y="5954"/>
                  </a:cubicBezTo>
                  <a:cubicBezTo>
                    <a:pt x="15943" y="3877"/>
                    <a:pt x="15686" y="2492"/>
                    <a:pt x="14914" y="1523"/>
                  </a:cubicBezTo>
                  <a:cubicBezTo>
                    <a:pt x="14143" y="554"/>
                    <a:pt x="12857" y="0"/>
                    <a:pt x="12857" y="0"/>
                  </a:cubicBezTo>
                  <a:cubicBezTo>
                    <a:pt x="12857" y="0"/>
                    <a:pt x="14143" y="554"/>
                    <a:pt x="15814" y="1108"/>
                  </a:cubicBezTo>
                  <a:cubicBezTo>
                    <a:pt x="17486" y="1662"/>
                    <a:pt x="19543" y="2215"/>
                    <a:pt x="21600" y="27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>
              <a:off x="8060024" y="6984589"/>
              <a:ext cx="15567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" y="2000"/>
                    <a:pt x="960" y="4000"/>
                    <a:pt x="1920" y="6000"/>
                  </a:cubicBezTo>
                  <a:cubicBezTo>
                    <a:pt x="2880" y="8000"/>
                    <a:pt x="4320" y="10000"/>
                    <a:pt x="5760" y="9800"/>
                  </a:cubicBezTo>
                  <a:cubicBezTo>
                    <a:pt x="7200" y="9600"/>
                    <a:pt x="8640" y="7200"/>
                    <a:pt x="10560" y="6000"/>
                  </a:cubicBezTo>
                  <a:cubicBezTo>
                    <a:pt x="12480" y="4800"/>
                    <a:pt x="14880" y="4800"/>
                    <a:pt x="16560" y="5800"/>
                  </a:cubicBezTo>
                  <a:cubicBezTo>
                    <a:pt x="18240" y="6800"/>
                    <a:pt x="19200" y="8800"/>
                    <a:pt x="19920" y="11600"/>
                  </a:cubicBezTo>
                  <a:cubicBezTo>
                    <a:pt x="20640" y="14400"/>
                    <a:pt x="2112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>
              <a:off x="8568559" y="3850345"/>
              <a:ext cx="279621" cy="346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8000" y="0"/>
                  </a:moveTo>
                  <a:cubicBezTo>
                    <a:pt x="10933" y="237"/>
                    <a:pt x="13867" y="474"/>
                    <a:pt x="16133" y="787"/>
                  </a:cubicBezTo>
                  <a:cubicBezTo>
                    <a:pt x="18400" y="1099"/>
                    <a:pt x="20000" y="1487"/>
                    <a:pt x="20667" y="1854"/>
                  </a:cubicBezTo>
                  <a:cubicBezTo>
                    <a:pt x="21333" y="2220"/>
                    <a:pt x="21067" y="2565"/>
                    <a:pt x="20800" y="3029"/>
                  </a:cubicBezTo>
                  <a:cubicBezTo>
                    <a:pt x="20533" y="3492"/>
                    <a:pt x="20267" y="4074"/>
                    <a:pt x="20400" y="4592"/>
                  </a:cubicBezTo>
                  <a:cubicBezTo>
                    <a:pt x="20533" y="5109"/>
                    <a:pt x="21067" y="5562"/>
                    <a:pt x="21333" y="6198"/>
                  </a:cubicBezTo>
                  <a:cubicBezTo>
                    <a:pt x="21600" y="6834"/>
                    <a:pt x="21600" y="7653"/>
                    <a:pt x="21467" y="8343"/>
                  </a:cubicBezTo>
                  <a:cubicBezTo>
                    <a:pt x="21333" y="9032"/>
                    <a:pt x="21067" y="9593"/>
                    <a:pt x="20533" y="10196"/>
                  </a:cubicBezTo>
                  <a:cubicBezTo>
                    <a:pt x="20000" y="10800"/>
                    <a:pt x="19200" y="11447"/>
                    <a:pt x="18667" y="12115"/>
                  </a:cubicBezTo>
                  <a:cubicBezTo>
                    <a:pt x="18133" y="12783"/>
                    <a:pt x="17867" y="13473"/>
                    <a:pt x="17467" y="14066"/>
                  </a:cubicBezTo>
                  <a:cubicBezTo>
                    <a:pt x="17067" y="14659"/>
                    <a:pt x="16533" y="15154"/>
                    <a:pt x="16267" y="15747"/>
                  </a:cubicBezTo>
                  <a:cubicBezTo>
                    <a:pt x="16000" y="16340"/>
                    <a:pt x="16000" y="17030"/>
                    <a:pt x="15600" y="17687"/>
                  </a:cubicBezTo>
                  <a:cubicBezTo>
                    <a:pt x="15200" y="18345"/>
                    <a:pt x="14400" y="18970"/>
                    <a:pt x="13733" y="19444"/>
                  </a:cubicBezTo>
                  <a:cubicBezTo>
                    <a:pt x="13067" y="19919"/>
                    <a:pt x="12533" y="20242"/>
                    <a:pt x="11333" y="20533"/>
                  </a:cubicBezTo>
                  <a:cubicBezTo>
                    <a:pt x="10133" y="20824"/>
                    <a:pt x="8267" y="21083"/>
                    <a:pt x="6267" y="21255"/>
                  </a:cubicBezTo>
                  <a:cubicBezTo>
                    <a:pt x="4267" y="21428"/>
                    <a:pt x="2133" y="21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>
              <a:off x="12647221" y="5547628"/>
              <a:ext cx="487787" cy="20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71" extrusionOk="0">
                  <a:moveTo>
                    <a:pt x="9063" y="5995"/>
                  </a:moveTo>
                  <a:cubicBezTo>
                    <a:pt x="8761" y="4164"/>
                    <a:pt x="8459" y="2334"/>
                    <a:pt x="7930" y="1235"/>
                  </a:cubicBezTo>
                  <a:cubicBezTo>
                    <a:pt x="7401" y="137"/>
                    <a:pt x="6646" y="-229"/>
                    <a:pt x="5438" y="137"/>
                  </a:cubicBezTo>
                  <a:cubicBezTo>
                    <a:pt x="4229" y="503"/>
                    <a:pt x="2568" y="1601"/>
                    <a:pt x="1435" y="3798"/>
                  </a:cubicBezTo>
                  <a:cubicBezTo>
                    <a:pt x="302" y="5995"/>
                    <a:pt x="-302" y="9290"/>
                    <a:pt x="151" y="12035"/>
                  </a:cubicBezTo>
                  <a:cubicBezTo>
                    <a:pt x="604" y="14781"/>
                    <a:pt x="2115" y="16978"/>
                    <a:pt x="3776" y="18076"/>
                  </a:cubicBezTo>
                  <a:cubicBezTo>
                    <a:pt x="5438" y="19174"/>
                    <a:pt x="7250" y="19174"/>
                    <a:pt x="8459" y="17527"/>
                  </a:cubicBezTo>
                  <a:cubicBezTo>
                    <a:pt x="9667" y="15879"/>
                    <a:pt x="10271" y="12585"/>
                    <a:pt x="10422" y="10022"/>
                  </a:cubicBezTo>
                  <a:cubicBezTo>
                    <a:pt x="10573" y="7459"/>
                    <a:pt x="10271" y="5629"/>
                    <a:pt x="10045" y="5629"/>
                  </a:cubicBezTo>
                  <a:cubicBezTo>
                    <a:pt x="9818" y="5629"/>
                    <a:pt x="9667" y="7459"/>
                    <a:pt x="9894" y="10022"/>
                  </a:cubicBezTo>
                  <a:cubicBezTo>
                    <a:pt x="10120" y="12585"/>
                    <a:pt x="10725" y="15879"/>
                    <a:pt x="12311" y="18076"/>
                  </a:cubicBezTo>
                  <a:cubicBezTo>
                    <a:pt x="13897" y="20273"/>
                    <a:pt x="16464" y="21371"/>
                    <a:pt x="18126" y="21371"/>
                  </a:cubicBezTo>
                  <a:cubicBezTo>
                    <a:pt x="19788" y="21371"/>
                    <a:pt x="20543" y="20273"/>
                    <a:pt x="21298" y="191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>
              <a:off x="13103872" y="5152677"/>
              <a:ext cx="415133" cy="62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4320" y="18342"/>
                  </a:moveTo>
                  <a:cubicBezTo>
                    <a:pt x="5040" y="17986"/>
                    <a:pt x="5760" y="17630"/>
                    <a:pt x="5670" y="17392"/>
                  </a:cubicBezTo>
                  <a:cubicBezTo>
                    <a:pt x="5580" y="17155"/>
                    <a:pt x="4680" y="17036"/>
                    <a:pt x="3780" y="17036"/>
                  </a:cubicBezTo>
                  <a:cubicBezTo>
                    <a:pt x="2880" y="17036"/>
                    <a:pt x="1980" y="17155"/>
                    <a:pt x="1260" y="17452"/>
                  </a:cubicBezTo>
                  <a:cubicBezTo>
                    <a:pt x="540" y="17748"/>
                    <a:pt x="0" y="18223"/>
                    <a:pt x="0" y="18698"/>
                  </a:cubicBezTo>
                  <a:cubicBezTo>
                    <a:pt x="0" y="19172"/>
                    <a:pt x="540" y="19647"/>
                    <a:pt x="1260" y="19884"/>
                  </a:cubicBezTo>
                  <a:cubicBezTo>
                    <a:pt x="1980" y="20122"/>
                    <a:pt x="2880" y="20122"/>
                    <a:pt x="3870" y="20122"/>
                  </a:cubicBezTo>
                  <a:cubicBezTo>
                    <a:pt x="4860" y="20122"/>
                    <a:pt x="5940" y="20122"/>
                    <a:pt x="7110" y="19588"/>
                  </a:cubicBezTo>
                  <a:cubicBezTo>
                    <a:pt x="8280" y="19054"/>
                    <a:pt x="9540" y="17986"/>
                    <a:pt x="10260" y="15671"/>
                  </a:cubicBezTo>
                  <a:cubicBezTo>
                    <a:pt x="10980" y="13357"/>
                    <a:pt x="11160" y="9797"/>
                    <a:pt x="10890" y="7126"/>
                  </a:cubicBezTo>
                  <a:cubicBezTo>
                    <a:pt x="10620" y="4456"/>
                    <a:pt x="9900" y="2676"/>
                    <a:pt x="9270" y="1548"/>
                  </a:cubicBezTo>
                  <a:cubicBezTo>
                    <a:pt x="8640" y="421"/>
                    <a:pt x="8100" y="-54"/>
                    <a:pt x="7830" y="5"/>
                  </a:cubicBezTo>
                  <a:cubicBezTo>
                    <a:pt x="7560" y="65"/>
                    <a:pt x="7560" y="658"/>
                    <a:pt x="7650" y="2794"/>
                  </a:cubicBezTo>
                  <a:cubicBezTo>
                    <a:pt x="7740" y="4931"/>
                    <a:pt x="7920" y="8610"/>
                    <a:pt x="8370" y="11755"/>
                  </a:cubicBezTo>
                  <a:cubicBezTo>
                    <a:pt x="8820" y="14900"/>
                    <a:pt x="9540" y="17511"/>
                    <a:pt x="10170" y="19113"/>
                  </a:cubicBezTo>
                  <a:cubicBezTo>
                    <a:pt x="10800" y="20715"/>
                    <a:pt x="11340" y="21309"/>
                    <a:pt x="13230" y="21427"/>
                  </a:cubicBezTo>
                  <a:cubicBezTo>
                    <a:pt x="15120" y="21546"/>
                    <a:pt x="18360" y="21190"/>
                    <a:pt x="21600" y="208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0" name="Line"/>
            <p:cNvSpPr/>
            <p:nvPr/>
          </p:nvSpPr>
          <p:spPr>
            <a:xfrm>
              <a:off x="13494849" y="4995416"/>
              <a:ext cx="532693" cy="80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20" extrusionOk="0">
                  <a:moveTo>
                    <a:pt x="5154" y="18934"/>
                  </a:moveTo>
                  <a:cubicBezTo>
                    <a:pt x="4596" y="18567"/>
                    <a:pt x="4039" y="18199"/>
                    <a:pt x="3203" y="18107"/>
                  </a:cubicBezTo>
                  <a:cubicBezTo>
                    <a:pt x="2366" y="18015"/>
                    <a:pt x="1252" y="18199"/>
                    <a:pt x="624" y="18521"/>
                  </a:cubicBezTo>
                  <a:cubicBezTo>
                    <a:pt x="-3" y="18843"/>
                    <a:pt x="-142" y="19302"/>
                    <a:pt x="137" y="19578"/>
                  </a:cubicBezTo>
                  <a:cubicBezTo>
                    <a:pt x="415" y="19854"/>
                    <a:pt x="1112" y="19946"/>
                    <a:pt x="2157" y="19854"/>
                  </a:cubicBezTo>
                  <a:cubicBezTo>
                    <a:pt x="3203" y="19762"/>
                    <a:pt x="4596" y="19486"/>
                    <a:pt x="5711" y="18659"/>
                  </a:cubicBezTo>
                  <a:cubicBezTo>
                    <a:pt x="6826" y="17831"/>
                    <a:pt x="7662" y="16453"/>
                    <a:pt x="8080" y="14660"/>
                  </a:cubicBezTo>
                  <a:cubicBezTo>
                    <a:pt x="8498" y="12868"/>
                    <a:pt x="8498" y="10662"/>
                    <a:pt x="8010" y="8364"/>
                  </a:cubicBezTo>
                  <a:cubicBezTo>
                    <a:pt x="7523" y="6066"/>
                    <a:pt x="6547" y="3677"/>
                    <a:pt x="5850" y="2160"/>
                  </a:cubicBezTo>
                  <a:cubicBezTo>
                    <a:pt x="5153" y="643"/>
                    <a:pt x="4735" y="0"/>
                    <a:pt x="4596" y="0"/>
                  </a:cubicBezTo>
                  <a:cubicBezTo>
                    <a:pt x="4457" y="0"/>
                    <a:pt x="4596" y="643"/>
                    <a:pt x="4944" y="2298"/>
                  </a:cubicBezTo>
                  <a:cubicBezTo>
                    <a:pt x="5293" y="3952"/>
                    <a:pt x="5850" y="6618"/>
                    <a:pt x="6268" y="9559"/>
                  </a:cubicBezTo>
                  <a:cubicBezTo>
                    <a:pt x="6686" y="12500"/>
                    <a:pt x="6965" y="15717"/>
                    <a:pt x="7174" y="17602"/>
                  </a:cubicBezTo>
                  <a:cubicBezTo>
                    <a:pt x="7383" y="19486"/>
                    <a:pt x="7523" y="20037"/>
                    <a:pt x="7801" y="20497"/>
                  </a:cubicBezTo>
                  <a:cubicBezTo>
                    <a:pt x="8080" y="20957"/>
                    <a:pt x="8498" y="21324"/>
                    <a:pt x="9055" y="21462"/>
                  </a:cubicBezTo>
                  <a:cubicBezTo>
                    <a:pt x="9613" y="21600"/>
                    <a:pt x="10310" y="21508"/>
                    <a:pt x="11146" y="21003"/>
                  </a:cubicBezTo>
                  <a:cubicBezTo>
                    <a:pt x="11982" y="20497"/>
                    <a:pt x="12957" y="19578"/>
                    <a:pt x="13584" y="18889"/>
                  </a:cubicBezTo>
                  <a:cubicBezTo>
                    <a:pt x="14212" y="18199"/>
                    <a:pt x="14490" y="17740"/>
                    <a:pt x="14769" y="17740"/>
                  </a:cubicBezTo>
                  <a:cubicBezTo>
                    <a:pt x="15048" y="17740"/>
                    <a:pt x="15326" y="18199"/>
                    <a:pt x="15535" y="18659"/>
                  </a:cubicBezTo>
                  <a:cubicBezTo>
                    <a:pt x="15744" y="19118"/>
                    <a:pt x="15884" y="19578"/>
                    <a:pt x="16302" y="19991"/>
                  </a:cubicBezTo>
                  <a:cubicBezTo>
                    <a:pt x="16720" y="20405"/>
                    <a:pt x="17417" y="20773"/>
                    <a:pt x="18322" y="20589"/>
                  </a:cubicBezTo>
                  <a:cubicBezTo>
                    <a:pt x="19228" y="20405"/>
                    <a:pt x="20343" y="19670"/>
                    <a:pt x="21458" y="189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1" name="Line"/>
            <p:cNvSpPr/>
            <p:nvPr/>
          </p:nvSpPr>
          <p:spPr>
            <a:xfrm>
              <a:off x="13861487" y="5407088"/>
              <a:ext cx="20758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2" name="Line"/>
            <p:cNvSpPr/>
            <p:nvPr/>
          </p:nvSpPr>
          <p:spPr>
            <a:xfrm>
              <a:off x="14147965" y="5220280"/>
              <a:ext cx="419247" cy="558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27" extrusionOk="0">
                  <a:moveTo>
                    <a:pt x="2866" y="0"/>
                  </a:moveTo>
                  <a:cubicBezTo>
                    <a:pt x="1981" y="400"/>
                    <a:pt x="1095" y="800"/>
                    <a:pt x="564" y="2800"/>
                  </a:cubicBezTo>
                  <a:cubicBezTo>
                    <a:pt x="33" y="4800"/>
                    <a:pt x="-144" y="8400"/>
                    <a:pt x="122" y="11600"/>
                  </a:cubicBezTo>
                  <a:cubicBezTo>
                    <a:pt x="387" y="14800"/>
                    <a:pt x="1095" y="17600"/>
                    <a:pt x="1804" y="19200"/>
                  </a:cubicBezTo>
                  <a:cubicBezTo>
                    <a:pt x="2512" y="20800"/>
                    <a:pt x="3220" y="21200"/>
                    <a:pt x="4017" y="21400"/>
                  </a:cubicBezTo>
                  <a:cubicBezTo>
                    <a:pt x="4813" y="21600"/>
                    <a:pt x="5699" y="21600"/>
                    <a:pt x="6849" y="21133"/>
                  </a:cubicBezTo>
                  <a:cubicBezTo>
                    <a:pt x="8000" y="20667"/>
                    <a:pt x="9417" y="19733"/>
                    <a:pt x="10302" y="18933"/>
                  </a:cubicBezTo>
                  <a:cubicBezTo>
                    <a:pt x="11187" y="18133"/>
                    <a:pt x="11541" y="17467"/>
                    <a:pt x="11630" y="16800"/>
                  </a:cubicBezTo>
                  <a:cubicBezTo>
                    <a:pt x="11718" y="16133"/>
                    <a:pt x="11541" y="15467"/>
                    <a:pt x="11453" y="15467"/>
                  </a:cubicBezTo>
                  <a:cubicBezTo>
                    <a:pt x="11364" y="15467"/>
                    <a:pt x="11364" y="16133"/>
                    <a:pt x="11807" y="16733"/>
                  </a:cubicBezTo>
                  <a:cubicBezTo>
                    <a:pt x="12249" y="17333"/>
                    <a:pt x="13135" y="17867"/>
                    <a:pt x="14551" y="18133"/>
                  </a:cubicBezTo>
                  <a:cubicBezTo>
                    <a:pt x="15967" y="18400"/>
                    <a:pt x="17915" y="18400"/>
                    <a:pt x="19154" y="18067"/>
                  </a:cubicBezTo>
                  <a:cubicBezTo>
                    <a:pt x="20394" y="17733"/>
                    <a:pt x="20925" y="17067"/>
                    <a:pt x="21456" y="16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3" name="Line"/>
            <p:cNvSpPr/>
            <p:nvPr/>
          </p:nvSpPr>
          <p:spPr>
            <a:xfrm>
              <a:off x="14390781" y="5355197"/>
              <a:ext cx="7265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4" name="Line"/>
            <p:cNvSpPr/>
            <p:nvPr/>
          </p:nvSpPr>
          <p:spPr>
            <a:xfrm>
              <a:off x="14069054" y="5521250"/>
              <a:ext cx="17643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5" name="Line"/>
            <p:cNvSpPr/>
            <p:nvPr/>
          </p:nvSpPr>
          <p:spPr>
            <a:xfrm>
              <a:off x="14549272" y="5543548"/>
              <a:ext cx="713287" cy="20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33" extrusionOk="0">
                  <a:moveTo>
                    <a:pt x="1167" y="12590"/>
                  </a:moveTo>
                  <a:cubicBezTo>
                    <a:pt x="2315" y="11881"/>
                    <a:pt x="3463" y="11173"/>
                    <a:pt x="4298" y="10288"/>
                  </a:cubicBezTo>
                  <a:cubicBezTo>
                    <a:pt x="5132" y="9403"/>
                    <a:pt x="5654" y="8340"/>
                    <a:pt x="5758" y="7101"/>
                  </a:cubicBezTo>
                  <a:cubicBezTo>
                    <a:pt x="5863" y="5862"/>
                    <a:pt x="5550" y="4445"/>
                    <a:pt x="4715" y="3914"/>
                  </a:cubicBezTo>
                  <a:cubicBezTo>
                    <a:pt x="3880" y="3383"/>
                    <a:pt x="2524" y="3737"/>
                    <a:pt x="1585" y="4445"/>
                  </a:cubicBezTo>
                  <a:cubicBezTo>
                    <a:pt x="645" y="5153"/>
                    <a:pt x="124" y="6216"/>
                    <a:pt x="19" y="7455"/>
                  </a:cubicBezTo>
                  <a:cubicBezTo>
                    <a:pt x="-85" y="8694"/>
                    <a:pt x="228" y="10111"/>
                    <a:pt x="1063" y="11173"/>
                  </a:cubicBezTo>
                  <a:cubicBezTo>
                    <a:pt x="1898" y="12235"/>
                    <a:pt x="3254" y="12944"/>
                    <a:pt x="4350" y="12235"/>
                  </a:cubicBezTo>
                  <a:cubicBezTo>
                    <a:pt x="5445" y="11527"/>
                    <a:pt x="6280" y="9403"/>
                    <a:pt x="6854" y="7455"/>
                  </a:cubicBezTo>
                  <a:cubicBezTo>
                    <a:pt x="7428" y="5508"/>
                    <a:pt x="7741" y="3737"/>
                    <a:pt x="8106" y="2321"/>
                  </a:cubicBezTo>
                  <a:cubicBezTo>
                    <a:pt x="8472" y="904"/>
                    <a:pt x="8889" y="-158"/>
                    <a:pt x="9254" y="19"/>
                  </a:cubicBezTo>
                  <a:cubicBezTo>
                    <a:pt x="9619" y="196"/>
                    <a:pt x="9932" y="1612"/>
                    <a:pt x="10089" y="4445"/>
                  </a:cubicBezTo>
                  <a:cubicBezTo>
                    <a:pt x="10245" y="7278"/>
                    <a:pt x="10245" y="11527"/>
                    <a:pt x="10141" y="14891"/>
                  </a:cubicBezTo>
                  <a:cubicBezTo>
                    <a:pt x="10037" y="18255"/>
                    <a:pt x="9828" y="20734"/>
                    <a:pt x="9828" y="21088"/>
                  </a:cubicBezTo>
                  <a:cubicBezTo>
                    <a:pt x="9828" y="21442"/>
                    <a:pt x="10037" y="19672"/>
                    <a:pt x="10558" y="17370"/>
                  </a:cubicBezTo>
                  <a:cubicBezTo>
                    <a:pt x="11080" y="15068"/>
                    <a:pt x="11915" y="12235"/>
                    <a:pt x="12593" y="10465"/>
                  </a:cubicBezTo>
                  <a:cubicBezTo>
                    <a:pt x="13271" y="8694"/>
                    <a:pt x="13793" y="7986"/>
                    <a:pt x="14211" y="8694"/>
                  </a:cubicBezTo>
                  <a:cubicBezTo>
                    <a:pt x="14628" y="9403"/>
                    <a:pt x="14941" y="11527"/>
                    <a:pt x="15254" y="13475"/>
                  </a:cubicBezTo>
                  <a:cubicBezTo>
                    <a:pt x="15567" y="15422"/>
                    <a:pt x="15880" y="17193"/>
                    <a:pt x="16663" y="17547"/>
                  </a:cubicBezTo>
                  <a:cubicBezTo>
                    <a:pt x="17445" y="17901"/>
                    <a:pt x="18698" y="16839"/>
                    <a:pt x="19585" y="14714"/>
                  </a:cubicBezTo>
                  <a:cubicBezTo>
                    <a:pt x="20472" y="12590"/>
                    <a:pt x="20993" y="9403"/>
                    <a:pt x="21515" y="62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6" name="Line"/>
            <p:cNvSpPr/>
            <p:nvPr/>
          </p:nvSpPr>
          <p:spPr>
            <a:xfrm>
              <a:off x="15922978" y="5548388"/>
              <a:ext cx="492380" cy="209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26" extrusionOk="0">
                  <a:moveTo>
                    <a:pt x="10442" y="2493"/>
                  </a:moveTo>
                  <a:cubicBezTo>
                    <a:pt x="9995" y="1100"/>
                    <a:pt x="9548" y="-294"/>
                    <a:pt x="7909" y="54"/>
                  </a:cubicBezTo>
                  <a:cubicBezTo>
                    <a:pt x="6270" y="403"/>
                    <a:pt x="3440" y="2493"/>
                    <a:pt x="1802" y="5280"/>
                  </a:cubicBezTo>
                  <a:cubicBezTo>
                    <a:pt x="163" y="8067"/>
                    <a:pt x="-284" y="11551"/>
                    <a:pt x="163" y="14338"/>
                  </a:cubicBezTo>
                  <a:cubicBezTo>
                    <a:pt x="610" y="17125"/>
                    <a:pt x="1951" y="19216"/>
                    <a:pt x="5377" y="20261"/>
                  </a:cubicBezTo>
                  <a:cubicBezTo>
                    <a:pt x="8803" y="21306"/>
                    <a:pt x="14315" y="21306"/>
                    <a:pt x="17368" y="20783"/>
                  </a:cubicBezTo>
                  <a:cubicBezTo>
                    <a:pt x="20422" y="20261"/>
                    <a:pt x="21018" y="19216"/>
                    <a:pt x="21167" y="17648"/>
                  </a:cubicBezTo>
                  <a:cubicBezTo>
                    <a:pt x="21316" y="16080"/>
                    <a:pt x="21018" y="13990"/>
                    <a:pt x="19677" y="12596"/>
                  </a:cubicBezTo>
                  <a:cubicBezTo>
                    <a:pt x="18337" y="11203"/>
                    <a:pt x="15953" y="10506"/>
                    <a:pt x="14389" y="10158"/>
                  </a:cubicBezTo>
                  <a:cubicBezTo>
                    <a:pt x="12825" y="9809"/>
                    <a:pt x="12080" y="9809"/>
                    <a:pt x="11484" y="10506"/>
                  </a:cubicBezTo>
                  <a:cubicBezTo>
                    <a:pt x="10888" y="11203"/>
                    <a:pt x="10442" y="12596"/>
                    <a:pt x="10591" y="13641"/>
                  </a:cubicBezTo>
                  <a:cubicBezTo>
                    <a:pt x="10739" y="14687"/>
                    <a:pt x="11484" y="15383"/>
                    <a:pt x="12229" y="15906"/>
                  </a:cubicBezTo>
                  <a:cubicBezTo>
                    <a:pt x="12974" y="16429"/>
                    <a:pt x="13719" y="16777"/>
                    <a:pt x="14464" y="171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7" name="Line"/>
            <p:cNvSpPr/>
            <p:nvPr/>
          </p:nvSpPr>
          <p:spPr>
            <a:xfrm>
              <a:off x="16559843" y="5600596"/>
              <a:ext cx="529294" cy="177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6" extrusionOk="0">
                  <a:moveTo>
                    <a:pt x="0" y="4026"/>
                  </a:moveTo>
                  <a:cubicBezTo>
                    <a:pt x="565" y="2826"/>
                    <a:pt x="1129" y="1626"/>
                    <a:pt x="1624" y="1826"/>
                  </a:cubicBezTo>
                  <a:cubicBezTo>
                    <a:pt x="2118" y="2026"/>
                    <a:pt x="2541" y="3626"/>
                    <a:pt x="2824" y="5426"/>
                  </a:cubicBezTo>
                  <a:cubicBezTo>
                    <a:pt x="3106" y="7226"/>
                    <a:pt x="3247" y="9226"/>
                    <a:pt x="3388" y="12226"/>
                  </a:cubicBezTo>
                  <a:cubicBezTo>
                    <a:pt x="3529" y="15226"/>
                    <a:pt x="3671" y="19226"/>
                    <a:pt x="3812" y="20226"/>
                  </a:cubicBezTo>
                  <a:cubicBezTo>
                    <a:pt x="3953" y="21226"/>
                    <a:pt x="4094" y="19226"/>
                    <a:pt x="4518" y="16226"/>
                  </a:cubicBezTo>
                  <a:cubicBezTo>
                    <a:pt x="4941" y="13226"/>
                    <a:pt x="5647" y="9226"/>
                    <a:pt x="6212" y="6426"/>
                  </a:cubicBezTo>
                  <a:cubicBezTo>
                    <a:pt x="6777" y="3626"/>
                    <a:pt x="7200" y="2026"/>
                    <a:pt x="7765" y="1226"/>
                  </a:cubicBezTo>
                  <a:cubicBezTo>
                    <a:pt x="8329" y="426"/>
                    <a:pt x="9035" y="426"/>
                    <a:pt x="9459" y="3026"/>
                  </a:cubicBezTo>
                  <a:cubicBezTo>
                    <a:pt x="9882" y="5626"/>
                    <a:pt x="10024" y="10826"/>
                    <a:pt x="10094" y="14426"/>
                  </a:cubicBezTo>
                  <a:cubicBezTo>
                    <a:pt x="10165" y="18026"/>
                    <a:pt x="10165" y="20026"/>
                    <a:pt x="10235" y="20026"/>
                  </a:cubicBezTo>
                  <a:cubicBezTo>
                    <a:pt x="10306" y="20026"/>
                    <a:pt x="10447" y="18026"/>
                    <a:pt x="10871" y="15226"/>
                  </a:cubicBezTo>
                  <a:cubicBezTo>
                    <a:pt x="11294" y="12426"/>
                    <a:pt x="12000" y="8826"/>
                    <a:pt x="12565" y="6226"/>
                  </a:cubicBezTo>
                  <a:cubicBezTo>
                    <a:pt x="13129" y="3626"/>
                    <a:pt x="13553" y="2026"/>
                    <a:pt x="14118" y="1026"/>
                  </a:cubicBezTo>
                  <a:cubicBezTo>
                    <a:pt x="14682" y="26"/>
                    <a:pt x="15388" y="-374"/>
                    <a:pt x="15812" y="426"/>
                  </a:cubicBezTo>
                  <a:cubicBezTo>
                    <a:pt x="16235" y="1226"/>
                    <a:pt x="16376" y="3226"/>
                    <a:pt x="16659" y="5226"/>
                  </a:cubicBezTo>
                  <a:cubicBezTo>
                    <a:pt x="16941" y="7226"/>
                    <a:pt x="17365" y="9226"/>
                    <a:pt x="17859" y="10826"/>
                  </a:cubicBezTo>
                  <a:cubicBezTo>
                    <a:pt x="18353" y="12426"/>
                    <a:pt x="18918" y="13626"/>
                    <a:pt x="19553" y="13826"/>
                  </a:cubicBezTo>
                  <a:cubicBezTo>
                    <a:pt x="20188" y="14026"/>
                    <a:pt x="20894" y="13226"/>
                    <a:pt x="21600" y="124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8" name="Line"/>
            <p:cNvSpPr/>
            <p:nvPr/>
          </p:nvSpPr>
          <p:spPr>
            <a:xfrm>
              <a:off x="17166834" y="5605574"/>
              <a:ext cx="541541" cy="58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97" extrusionOk="0">
                  <a:moveTo>
                    <a:pt x="1038" y="706"/>
                  </a:moveTo>
                  <a:cubicBezTo>
                    <a:pt x="1450" y="4600"/>
                    <a:pt x="1863" y="8493"/>
                    <a:pt x="2069" y="11758"/>
                  </a:cubicBezTo>
                  <a:cubicBezTo>
                    <a:pt x="2276" y="15023"/>
                    <a:pt x="2276" y="17660"/>
                    <a:pt x="2276" y="19293"/>
                  </a:cubicBezTo>
                  <a:cubicBezTo>
                    <a:pt x="2276" y="20925"/>
                    <a:pt x="2276" y="21553"/>
                    <a:pt x="2207" y="21365"/>
                  </a:cubicBezTo>
                  <a:cubicBezTo>
                    <a:pt x="2138" y="21176"/>
                    <a:pt x="2001" y="20172"/>
                    <a:pt x="1863" y="17911"/>
                  </a:cubicBezTo>
                  <a:cubicBezTo>
                    <a:pt x="1726" y="15651"/>
                    <a:pt x="1588" y="12134"/>
                    <a:pt x="2001" y="9120"/>
                  </a:cubicBezTo>
                  <a:cubicBezTo>
                    <a:pt x="2413" y="6106"/>
                    <a:pt x="3376" y="3595"/>
                    <a:pt x="4133" y="2151"/>
                  </a:cubicBezTo>
                  <a:cubicBezTo>
                    <a:pt x="4890" y="706"/>
                    <a:pt x="5440" y="330"/>
                    <a:pt x="6059" y="141"/>
                  </a:cubicBezTo>
                  <a:cubicBezTo>
                    <a:pt x="6678" y="-47"/>
                    <a:pt x="7366" y="-47"/>
                    <a:pt x="7985" y="141"/>
                  </a:cubicBezTo>
                  <a:cubicBezTo>
                    <a:pt x="8605" y="330"/>
                    <a:pt x="9155" y="706"/>
                    <a:pt x="9568" y="1209"/>
                  </a:cubicBezTo>
                  <a:cubicBezTo>
                    <a:pt x="9980" y="1711"/>
                    <a:pt x="10255" y="2339"/>
                    <a:pt x="10393" y="3093"/>
                  </a:cubicBezTo>
                  <a:cubicBezTo>
                    <a:pt x="10531" y="3846"/>
                    <a:pt x="10531" y="4725"/>
                    <a:pt x="10118" y="5416"/>
                  </a:cubicBezTo>
                  <a:cubicBezTo>
                    <a:pt x="9705" y="6106"/>
                    <a:pt x="8880" y="6609"/>
                    <a:pt x="7366" y="6923"/>
                  </a:cubicBezTo>
                  <a:cubicBezTo>
                    <a:pt x="5853" y="7237"/>
                    <a:pt x="3652" y="7362"/>
                    <a:pt x="2207" y="7300"/>
                  </a:cubicBezTo>
                  <a:cubicBezTo>
                    <a:pt x="762" y="7237"/>
                    <a:pt x="75" y="6986"/>
                    <a:pt x="6" y="6672"/>
                  </a:cubicBezTo>
                  <a:cubicBezTo>
                    <a:pt x="-63" y="6358"/>
                    <a:pt x="487" y="5981"/>
                    <a:pt x="2551" y="5793"/>
                  </a:cubicBezTo>
                  <a:cubicBezTo>
                    <a:pt x="4615" y="5604"/>
                    <a:pt x="8192" y="5604"/>
                    <a:pt x="11081" y="5604"/>
                  </a:cubicBezTo>
                  <a:cubicBezTo>
                    <a:pt x="13970" y="5604"/>
                    <a:pt x="16171" y="5604"/>
                    <a:pt x="17616" y="5604"/>
                  </a:cubicBezTo>
                  <a:cubicBezTo>
                    <a:pt x="19061" y="5604"/>
                    <a:pt x="19748" y="5604"/>
                    <a:pt x="20368" y="5290"/>
                  </a:cubicBezTo>
                  <a:cubicBezTo>
                    <a:pt x="20987" y="4976"/>
                    <a:pt x="21537" y="4348"/>
                    <a:pt x="21537" y="3783"/>
                  </a:cubicBezTo>
                  <a:cubicBezTo>
                    <a:pt x="21537" y="3218"/>
                    <a:pt x="20987" y="2716"/>
                    <a:pt x="19129" y="2339"/>
                  </a:cubicBezTo>
                  <a:cubicBezTo>
                    <a:pt x="17272" y="1962"/>
                    <a:pt x="14108" y="1711"/>
                    <a:pt x="12182" y="1711"/>
                  </a:cubicBezTo>
                  <a:cubicBezTo>
                    <a:pt x="10255" y="1711"/>
                    <a:pt x="9568" y="1962"/>
                    <a:pt x="9499" y="2339"/>
                  </a:cubicBezTo>
                  <a:cubicBezTo>
                    <a:pt x="9430" y="2716"/>
                    <a:pt x="9980" y="3218"/>
                    <a:pt x="11012" y="3595"/>
                  </a:cubicBezTo>
                  <a:cubicBezTo>
                    <a:pt x="12044" y="3972"/>
                    <a:pt x="13557" y="4223"/>
                    <a:pt x="15071" y="44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9" name="Line"/>
            <p:cNvSpPr/>
            <p:nvPr/>
          </p:nvSpPr>
          <p:spPr>
            <a:xfrm>
              <a:off x="17763726" y="5513657"/>
              <a:ext cx="1048208" cy="28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extrusionOk="0">
                  <a:moveTo>
                    <a:pt x="0" y="3565"/>
                  </a:moveTo>
                  <a:cubicBezTo>
                    <a:pt x="356" y="3063"/>
                    <a:pt x="713" y="2561"/>
                    <a:pt x="1069" y="2435"/>
                  </a:cubicBezTo>
                  <a:cubicBezTo>
                    <a:pt x="1426" y="2310"/>
                    <a:pt x="1782" y="2561"/>
                    <a:pt x="2103" y="4068"/>
                  </a:cubicBezTo>
                  <a:cubicBezTo>
                    <a:pt x="2424" y="5575"/>
                    <a:pt x="2709" y="8338"/>
                    <a:pt x="2851" y="10724"/>
                  </a:cubicBezTo>
                  <a:cubicBezTo>
                    <a:pt x="2994" y="13110"/>
                    <a:pt x="2994" y="15119"/>
                    <a:pt x="2958" y="15496"/>
                  </a:cubicBezTo>
                  <a:cubicBezTo>
                    <a:pt x="2923" y="15872"/>
                    <a:pt x="2851" y="14617"/>
                    <a:pt x="2994" y="12482"/>
                  </a:cubicBezTo>
                  <a:cubicBezTo>
                    <a:pt x="3137" y="10347"/>
                    <a:pt x="3493" y="7333"/>
                    <a:pt x="3778" y="5324"/>
                  </a:cubicBezTo>
                  <a:cubicBezTo>
                    <a:pt x="4063" y="3314"/>
                    <a:pt x="4277" y="2310"/>
                    <a:pt x="4562" y="1431"/>
                  </a:cubicBezTo>
                  <a:cubicBezTo>
                    <a:pt x="4848" y="551"/>
                    <a:pt x="5204" y="-202"/>
                    <a:pt x="5418" y="49"/>
                  </a:cubicBezTo>
                  <a:cubicBezTo>
                    <a:pt x="5632" y="300"/>
                    <a:pt x="5703" y="1556"/>
                    <a:pt x="5739" y="4193"/>
                  </a:cubicBezTo>
                  <a:cubicBezTo>
                    <a:pt x="5774" y="6831"/>
                    <a:pt x="5774" y="10849"/>
                    <a:pt x="5846" y="13863"/>
                  </a:cubicBezTo>
                  <a:cubicBezTo>
                    <a:pt x="5917" y="16877"/>
                    <a:pt x="6059" y="18886"/>
                    <a:pt x="6345" y="20017"/>
                  </a:cubicBezTo>
                  <a:cubicBezTo>
                    <a:pt x="6630" y="21147"/>
                    <a:pt x="7057" y="21398"/>
                    <a:pt x="7984" y="20519"/>
                  </a:cubicBezTo>
                  <a:cubicBezTo>
                    <a:pt x="8911" y="19640"/>
                    <a:pt x="10337" y="17631"/>
                    <a:pt x="11192" y="16124"/>
                  </a:cubicBezTo>
                  <a:cubicBezTo>
                    <a:pt x="12048" y="14617"/>
                    <a:pt x="12333" y="13612"/>
                    <a:pt x="12582" y="12482"/>
                  </a:cubicBezTo>
                  <a:cubicBezTo>
                    <a:pt x="12832" y="11351"/>
                    <a:pt x="13046" y="10096"/>
                    <a:pt x="13081" y="8840"/>
                  </a:cubicBezTo>
                  <a:cubicBezTo>
                    <a:pt x="13117" y="7584"/>
                    <a:pt x="12974" y="6328"/>
                    <a:pt x="12547" y="5449"/>
                  </a:cubicBezTo>
                  <a:cubicBezTo>
                    <a:pt x="12119" y="4570"/>
                    <a:pt x="11406" y="4068"/>
                    <a:pt x="10943" y="4319"/>
                  </a:cubicBezTo>
                  <a:cubicBezTo>
                    <a:pt x="10479" y="4570"/>
                    <a:pt x="10265" y="5575"/>
                    <a:pt x="10158" y="6831"/>
                  </a:cubicBezTo>
                  <a:cubicBezTo>
                    <a:pt x="10051" y="8086"/>
                    <a:pt x="10051" y="9593"/>
                    <a:pt x="10301" y="11351"/>
                  </a:cubicBezTo>
                  <a:cubicBezTo>
                    <a:pt x="10550" y="13110"/>
                    <a:pt x="11049" y="15119"/>
                    <a:pt x="11976" y="16500"/>
                  </a:cubicBezTo>
                  <a:cubicBezTo>
                    <a:pt x="12903" y="17882"/>
                    <a:pt x="14257" y="18635"/>
                    <a:pt x="15184" y="18133"/>
                  </a:cubicBezTo>
                  <a:cubicBezTo>
                    <a:pt x="16111" y="17631"/>
                    <a:pt x="16610" y="15872"/>
                    <a:pt x="17002" y="14240"/>
                  </a:cubicBezTo>
                  <a:cubicBezTo>
                    <a:pt x="17394" y="12607"/>
                    <a:pt x="17679" y="11100"/>
                    <a:pt x="17893" y="9719"/>
                  </a:cubicBezTo>
                  <a:cubicBezTo>
                    <a:pt x="18107" y="8338"/>
                    <a:pt x="18249" y="7082"/>
                    <a:pt x="18321" y="7082"/>
                  </a:cubicBezTo>
                  <a:cubicBezTo>
                    <a:pt x="18392" y="7082"/>
                    <a:pt x="18392" y="8338"/>
                    <a:pt x="18356" y="10347"/>
                  </a:cubicBezTo>
                  <a:cubicBezTo>
                    <a:pt x="18321" y="12356"/>
                    <a:pt x="18249" y="15119"/>
                    <a:pt x="18178" y="17128"/>
                  </a:cubicBezTo>
                  <a:cubicBezTo>
                    <a:pt x="18107" y="19138"/>
                    <a:pt x="18036" y="20393"/>
                    <a:pt x="18071" y="20268"/>
                  </a:cubicBezTo>
                  <a:cubicBezTo>
                    <a:pt x="18107" y="20142"/>
                    <a:pt x="18249" y="18635"/>
                    <a:pt x="18428" y="17379"/>
                  </a:cubicBezTo>
                  <a:cubicBezTo>
                    <a:pt x="18606" y="16124"/>
                    <a:pt x="18820" y="15119"/>
                    <a:pt x="19034" y="13989"/>
                  </a:cubicBezTo>
                  <a:cubicBezTo>
                    <a:pt x="19248" y="12858"/>
                    <a:pt x="19461" y="11603"/>
                    <a:pt x="19782" y="10724"/>
                  </a:cubicBezTo>
                  <a:cubicBezTo>
                    <a:pt x="20103" y="9845"/>
                    <a:pt x="20531" y="9342"/>
                    <a:pt x="20780" y="10221"/>
                  </a:cubicBezTo>
                  <a:cubicBezTo>
                    <a:pt x="21030" y="11100"/>
                    <a:pt x="21101" y="13361"/>
                    <a:pt x="21208" y="15119"/>
                  </a:cubicBezTo>
                  <a:cubicBezTo>
                    <a:pt x="21315" y="16877"/>
                    <a:pt x="21457" y="18133"/>
                    <a:pt x="21600" y="193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0" name="Line"/>
            <p:cNvSpPr/>
            <p:nvPr/>
          </p:nvSpPr>
          <p:spPr>
            <a:xfrm>
              <a:off x="18938834" y="5334441"/>
              <a:ext cx="184448" cy="509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33" extrusionOk="0">
                  <a:moveTo>
                    <a:pt x="6927" y="0"/>
                  </a:moveTo>
                  <a:cubicBezTo>
                    <a:pt x="4527" y="1450"/>
                    <a:pt x="2127" y="2899"/>
                    <a:pt x="927" y="5726"/>
                  </a:cubicBezTo>
                  <a:cubicBezTo>
                    <a:pt x="-273" y="8553"/>
                    <a:pt x="-273" y="12757"/>
                    <a:pt x="727" y="15584"/>
                  </a:cubicBezTo>
                  <a:cubicBezTo>
                    <a:pt x="1727" y="18411"/>
                    <a:pt x="3727" y="19860"/>
                    <a:pt x="6327" y="20658"/>
                  </a:cubicBezTo>
                  <a:cubicBezTo>
                    <a:pt x="8927" y="21455"/>
                    <a:pt x="12127" y="21600"/>
                    <a:pt x="14727" y="20803"/>
                  </a:cubicBezTo>
                  <a:cubicBezTo>
                    <a:pt x="17327" y="20005"/>
                    <a:pt x="19327" y="18266"/>
                    <a:pt x="21327" y="165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1" name="Line"/>
            <p:cNvSpPr/>
            <p:nvPr/>
          </p:nvSpPr>
          <p:spPr>
            <a:xfrm>
              <a:off x="18780797" y="5614655"/>
              <a:ext cx="321729" cy="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2" name="Line"/>
            <p:cNvSpPr/>
            <p:nvPr/>
          </p:nvSpPr>
          <p:spPr>
            <a:xfrm>
              <a:off x="19247821" y="5417467"/>
              <a:ext cx="667750" cy="41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89" extrusionOk="0">
                  <a:moveTo>
                    <a:pt x="0" y="13279"/>
                  </a:moveTo>
                  <a:cubicBezTo>
                    <a:pt x="1002" y="12216"/>
                    <a:pt x="2004" y="11154"/>
                    <a:pt x="2783" y="10711"/>
                  </a:cubicBezTo>
                  <a:cubicBezTo>
                    <a:pt x="3563" y="10269"/>
                    <a:pt x="4120" y="10446"/>
                    <a:pt x="4454" y="10977"/>
                  </a:cubicBezTo>
                  <a:cubicBezTo>
                    <a:pt x="4788" y="11508"/>
                    <a:pt x="4899" y="12393"/>
                    <a:pt x="5010" y="13721"/>
                  </a:cubicBezTo>
                  <a:cubicBezTo>
                    <a:pt x="5122" y="15049"/>
                    <a:pt x="5233" y="16820"/>
                    <a:pt x="5456" y="18059"/>
                  </a:cubicBezTo>
                  <a:cubicBezTo>
                    <a:pt x="5678" y="19298"/>
                    <a:pt x="6012" y="20007"/>
                    <a:pt x="6458" y="20361"/>
                  </a:cubicBezTo>
                  <a:cubicBezTo>
                    <a:pt x="6903" y="20715"/>
                    <a:pt x="7460" y="20715"/>
                    <a:pt x="8016" y="19475"/>
                  </a:cubicBezTo>
                  <a:cubicBezTo>
                    <a:pt x="8573" y="18236"/>
                    <a:pt x="9130" y="15757"/>
                    <a:pt x="9297" y="14075"/>
                  </a:cubicBezTo>
                  <a:cubicBezTo>
                    <a:pt x="9464" y="12393"/>
                    <a:pt x="9241" y="11508"/>
                    <a:pt x="8907" y="10800"/>
                  </a:cubicBezTo>
                  <a:cubicBezTo>
                    <a:pt x="8573" y="10092"/>
                    <a:pt x="8128" y="9561"/>
                    <a:pt x="7961" y="9738"/>
                  </a:cubicBezTo>
                  <a:cubicBezTo>
                    <a:pt x="7794" y="9915"/>
                    <a:pt x="7905" y="10800"/>
                    <a:pt x="8462" y="12659"/>
                  </a:cubicBezTo>
                  <a:cubicBezTo>
                    <a:pt x="9019" y="14518"/>
                    <a:pt x="10021" y="17351"/>
                    <a:pt x="10856" y="19033"/>
                  </a:cubicBezTo>
                  <a:cubicBezTo>
                    <a:pt x="11691" y="20715"/>
                    <a:pt x="12359" y="21246"/>
                    <a:pt x="12971" y="21423"/>
                  </a:cubicBezTo>
                  <a:cubicBezTo>
                    <a:pt x="13583" y="21600"/>
                    <a:pt x="14140" y="21423"/>
                    <a:pt x="14530" y="20892"/>
                  </a:cubicBezTo>
                  <a:cubicBezTo>
                    <a:pt x="14920" y="20361"/>
                    <a:pt x="15142" y="19475"/>
                    <a:pt x="15254" y="17616"/>
                  </a:cubicBezTo>
                  <a:cubicBezTo>
                    <a:pt x="15365" y="15757"/>
                    <a:pt x="15365" y="12925"/>
                    <a:pt x="15254" y="10977"/>
                  </a:cubicBezTo>
                  <a:cubicBezTo>
                    <a:pt x="15142" y="9030"/>
                    <a:pt x="14920" y="7967"/>
                    <a:pt x="14808" y="6993"/>
                  </a:cubicBezTo>
                  <a:cubicBezTo>
                    <a:pt x="14697" y="6020"/>
                    <a:pt x="14697" y="5134"/>
                    <a:pt x="15031" y="5046"/>
                  </a:cubicBezTo>
                  <a:cubicBezTo>
                    <a:pt x="15365" y="4957"/>
                    <a:pt x="16033" y="5666"/>
                    <a:pt x="17035" y="7790"/>
                  </a:cubicBezTo>
                  <a:cubicBezTo>
                    <a:pt x="18037" y="9915"/>
                    <a:pt x="19373" y="13456"/>
                    <a:pt x="20153" y="15934"/>
                  </a:cubicBezTo>
                  <a:cubicBezTo>
                    <a:pt x="20932" y="18413"/>
                    <a:pt x="21155" y="19829"/>
                    <a:pt x="21322" y="20095"/>
                  </a:cubicBezTo>
                  <a:cubicBezTo>
                    <a:pt x="21489" y="20361"/>
                    <a:pt x="21600" y="19475"/>
                    <a:pt x="21322" y="16908"/>
                  </a:cubicBezTo>
                  <a:cubicBezTo>
                    <a:pt x="21043" y="14341"/>
                    <a:pt x="20375" y="10092"/>
                    <a:pt x="19874" y="7525"/>
                  </a:cubicBezTo>
                  <a:cubicBezTo>
                    <a:pt x="19373" y="4957"/>
                    <a:pt x="19039" y="4072"/>
                    <a:pt x="18538" y="3187"/>
                  </a:cubicBezTo>
                  <a:cubicBezTo>
                    <a:pt x="18037" y="2302"/>
                    <a:pt x="17369" y="1416"/>
                    <a:pt x="17313" y="974"/>
                  </a:cubicBezTo>
                  <a:cubicBezTo>
                    <a:pt x="17258" y="531"/>
                    <a:pt x="17814" y="531"/>
                    <a:pt x="18371" y="443"/>
                  </a:cubicBezTo>
                  <a:cubicBezTo>
                    <a:pt x="18928" y="354"/>
                    <a:pt x="19485" y="177"/>
                    <a:pt x="2004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3" name="Line"/>
            <p:cNvSpPr/>
            <p:nvPr/>
          </p:nvSpPr>
          <p:spPr>
            <a:xfrm>
              <a:off x="19953544" y="5448602"/>
              <a:ext cx="799129" cy="372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extrusionOk="0">
                  <a:moveTo>
                    <a:pt x="0" y="0"/>
                  </a:moveTo>
                  <a:cubicBezTo>
                    <a:pt x="2244" y="3400"/>
                    <a:pt x="4488" y="6800"/>
                    <a:pt x="5891" y="9600"/>
                  </a:cubicBezTo>
                  <a:cubicBezTo>
                    <a:pt x="7294" y="12400"/>
                    <a:pt x="7855" y="14600"/>
                    <a:pt x="8088" y="16200"/>
                  </a:cubicBezTo>
                  <a:cubicBezTo>
                    <a:pt x="8322" y="17800"/>
                    <a:pt x="8229" y="18800"/>
                    <a:pt x="7387" y="19600"/>
                  </a:cubicBezTo>
                  <a:cubicBezTo>
                    <a:pt x="6545" y="20400"/>
                    <a:pt x="4956" y="21000"/>
                    <a:pt x="3834" y="21300"/>
                  </a:cubicBezTo>
                  <a:cubicBezTo>
                    <a:pt x="2712" y="21600"/>
                    <a:pt x="2057" y="21600"/>
                    <a:pt x="1590" y="21200"/>
                  </a:cubicBezTo>
                  <a:cubicBezTo>
                    <a:pt x="1122" y="20800"/>
                    <a:pt x="842" y="20000"/>
                    <a:pt x="982" y="19400"/>
                  </a:cubicBezTo>
                  <a:cubicBezTo>
                    <a:pt x="1122" y="18800"/>
                    <a:pt x="1683" y="18400"/>
                    <a:pt x="3460" y="17200"/>
                  </a:cubicBezTo>
                  <a:cubicBezTo>
                    <a:pt x="5236" y="16000"/>
                    <a:pt x="8229" y="14000"/>
                    <a:pt x="9958" y="12900"/>
                  </a:cubicBezTo>
                  <a:cubicBezTo>
                    <a:pt x="11688" y="11800"/>
                    <a:pt x="12156" y="11600"/>
                    <a:pt x="12577" y="11200"/>
                  </a:cubicBezTo>
                  <a:cubicBezTo>
                    <a:pt x="12997" y="10800"/>
                    <a:pt x="13371" y="10200"/>
                    <a:pt x="13558" y="9400"/>
                  </a:cubicBezTo>
                  <a:cubicBezTo>
                    <a:pt x="13745" y="8600"/>
                    <a:pt x="13745" y="7600"/>
                    <a:pt x="13512" y="6800"/>
                  </a:cubicBezTo>
                  <a:cubicBezTo>
                    <a:pt x="13278" y="6000"/>
                    <a:pt x="12810" y="5400"/>
                    <a:pt x="12343" y="5100"/>
                  </a:cubicBezTo>
                  <a:cubicBezTo>
                    <a:pt x="11875" y="4800"/>
                    <a:pt x="11408" y="4800"/>
                    <a:pt x="11081" y="5300"/>
                  </a:cubicBezTo>
                  <a:cubicBezTo>
                    <a:pt x="10753" y="5800"/>
                    <a:pt x="10566" y="6800"/>
                    <a:pt x="10613" y="8700"/>
                  </a:cubicBezTo>
                  <a:cubicBezTo>
                    <a:pt x="10660" y="10600"/>
                    <a:pt x="10940" y="13400"/>
                    <a:pt x="11782" y="15800"/>
                  </a:cubicBezTo>
                  <a:cubicBezTo>
                    <a:pt x="12623" y="18200"/>
                    <a:pt x="14026" y="20200"/>
                    <a:pt x="15756" y="20900"/>
                  </a:cubicBezTo>
                  <a:cubicBezTo>
                    <a:pt x="17486" y="21600"/>
                    <a:pt x="19543" y="21000"/>
                    <a:pt x="21600" y="204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4" name="Line"/>
            <p:cNvSpPr/>
            <p:nvPr/>
          </p:nvSpPr>
          <p:spPr>
            <a:xfrm>
              <a:off x="20918725" y="5791085"/>
              <a:ext cx="10379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7" name="Scalar multiplication of vectors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2392" y="188974"/>
                <a:ext cx="24067372" cy="13557699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Scalar multiplication of </a:t>
                </a:r>
                <a:r>
                  <a:rPr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vectors</a:t>
                </a:r>
                <a:r>
                  <a:rPr lang="zh-CN" altLang="en-US" sz="3600" dirty="0" smtClean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  <a:latin typeface="KaiTi" charset="-122"/>
                    <a:ea typeface="KaiTi" charset="-122"/>
                    <a:cs typeface="KaiTi" charset="-122"/>
                  </a:rPr>
                  <a:t>（向量的数乘）</a:t>
                </a: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 dirty="0"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 i="1">
                            <a:solidFill>
                              <a:srgbClr val="3AA297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58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dirty="0"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 of all the vectors, equipped with the vector addition and scalar multiplication, is called the </a:t>
                </a:r>
                <a:r>
                  <a:rPr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n-dimensional</a:t>
                </a:r>
                <a:r>
                  <a:rPr lang="zh-CN" altLang="en-US"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 </a:t>
                </a:r>
                <a:r>
                  <a:rPr lang="en-US" altLang="zh-CN"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real</a:t>
                </a:r>
                <a:r>
                  <a:rPr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 </a:t>
                </a:r>
                <a:r>
                  <a:rPr dirty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vector </a:t>
                </a:r>
                <a:r>
                  <a:rPr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space</a:t>
                </a:r>
                <a:r>
                  <a:rPr lang="zh-CN" altLang="en-US" sz="3600"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  <a:latin typeface="KaiTi" charset="-122"/>
                    <a:ea typeface="KaiTi" charset="-122"/>
                    <a:cs typeface="KaiTi" charset="-122"/>
                  </a:rPr>
                  <a:t>（</a:t>
                </a:r>
                <a:r>
                  <a:rPr lang="en-US" altLang="zh-CN" sz="3600"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  <a:latin typeface="KaiTi" charset="-122"/>
                    <a:ea typeface="KaiTi" charset="-122"/>
                    <a:cs typeface="KaiTi" charset="-122"/>
                  </a:rPr>
                  <a:t>n</a:t>
                </a:r>
                <a:r>
                  <a:rPr lang="zh-CN" altLang="en-US" sz="3600"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  <a:latin typeface="KaiTi" charset="-122"/>
                    <a:ea typeface="KaiTi" charset="-122"/>
                    <a:cs typeface="KaiTi" charset="-122"/>
                  </a:rPr>
                  <a:t>维实向量空间）</a:t>
                </a:r>
                <a:r>
                  <a:rPr dirty="0" smtClean="0">
                    <a:blipFill rotWithShape="1">
                      <a:blip r:embed="rId3"/>
                      <a:srcRect/>
                      <a:tile tx="0" ty="0" sx="100000" sy="100000" flip="none" algn="tl"/>
                    </a:blipFill>
                  </a:rPr>
                  <a:t>.</a:t>
                </a:r>
                <a:endParaRPr dirty="0">
                  <a:solidFill>
                    <a:srgbClr val="3AA297"/>
                  </a:solidFill>
                </a:endParaRPr>
              </a:p>
            </p:txBody>
          </p:sp>
        </mc:Choice>
        <mc:Fallback xmlns="">
          <p:sp>
            <p:nvSpPr>
              <p:cNvPr id="1737" name="Scalar multiplication of vector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392" y="188974"/>
                <a:ext cx="24067372" cy="13557699"/>
              </a:xfrm>
              <a:prstGeom prst="rect">
                <a:avLst/>
              </a:prstGeom>
              <a:blipFill rotWithShape="0">
                <a:blip r:embed="rId4"/>
                <a:stretch>
                  <a:fillRect l="-1216" t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8" name="Drawing"/>
          <p:cNvGrpSpPr/>
          <p:nvPr/>
        </p:nvGrpSpPr>
        <p:grpSpPr>
          <a:xfrm>
            <a:off x="1640710" y="1278075"/>
            <a:ext cx="22623731" cy="7451917"/>
            <a:chOff x="0" y="0"/>
            <a:chExt cx="22623730" cy="7451916"/>
          </a:xfrm>
        </p:grpSpPr>
        <p:sp>
          <p:nvSpPr>
            <p:cNvPr id="1738" name="Line"/>
            <p:cNvSpPr/>
            <p:nvPr/>
          </p:nvSpPr>
          <p:spPr>
            <a:xfrm>
              <a:off x="-1" y="1087284"/>
              <a:ext cx="486840" cy="59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30" extrusionOk="0">
                  <a:moveTo>
                    <a:pt x="21407" y="2267"/>
                  </a:moveTo>
                  <a:cubicBezTo>
                    <a:pt x="21255" y="1646"/>
                    <a:pt x="21103" y="1025"/>
                    <a:pt x="20266" y="591"/>
                  </a:cubicBezTo>
                  <a:cubicBezTo>
                    <a:pt x="19430" y="156"/>
                    <a:pt x="17908" y="-92"/>
                    <a:pt x="15475" y="32"/>
                  </a:cubicBezTo>
                  <a:cubicBezTo>
                    <a:pt x="13041" y="156"/>
                    <a:pt x="9694" y="653"/>
                    <a:pt x="7032" y="1646"/>
                  </a:cubicBezTo>
                  <a:cubicBezTo>
                    <a:pt x="4370" y="2639"/>
                    <a:pt x="2393" y="4129"/>
                    <a:pt x="1252" y="5929"/>
                  </a:cubicBezTo>
                  <a:cubicBezTo>
                    <a:pt x="111" y="7729"/>
                    <a:pt x="-193" y="9839"/>
                    <a:pt x="111" y="11887"/>
                  </a:cubicBezTo>
                  <a:cubicBezTo>
                    <a:pt x="415" y="13936"/>
                    <a:pt x="1328" y="15922"/>
                    <a:pt x="2773" y="17536"/>
                  </a:cubicBezTo>
                  <a:cubicBezTo>
                    <a:pt x="4218" y="19149"/>
                    <a:pt x="6196" y="20391"/>
                    <a:pt x="8477" y="20949"/>
                  </a:cubicBezTo>
                  <a:cubicBezTo>
                    <a:pt x="10759" y="21508"/>
                    <a:pt x="13345" y="21384"/>
                    <a:pt x="15322" y="21011"/>
                  </a:cubicBezTo>
                  <a:cubicBezTo>
                    <a:pt x="17300" y="20639"/>
                    <a:pt x="18669" y="20018"/>
                    <a:pt x="19430" y="19398"/>
                  </a:cubicBezTo>
                  <a:cubicBezTo>
                    <a:pt x="20190" y="18777"/>
                    <a:pt x="20342" y="18156"/>
                    <a:pt x="20038" y="17598"/>
                  </a:cubicBezTo>
                  <a:cubicBezTo>
                    <a:pt x="19734" y="17039"/>
                    <a:pt x="18973" y="16542"/>
                    <a:pt x="17832" y="16046"/>
                  </a:cubicBezTo>
                  <a:cubicBezTo>
                    <a:pt x="16692" y="15549"/>
                    <a:pt x="15170" y="15053"/>
                    <a:pt x="13877" y="14680"/>
                  </a:cubicBezTo>
                  <a:cubicBezTo>
                    <a:pt x="12584" y="14308"/>
                    <a:pt x="11520" y="14060"/>
                    <a:pt x="10607" y="13998"/>
                  </a:cubicBezTo>
                  <a:cubicBezTo>
                    <a:pt x="9694" y="13936"/>
                    <a:pt x="8934" y="14060"/>
                    <a:pt x="8858" y="14308"/>
                  </a:cubicBezTo>
                  <a:cubicBezTo>
                    <a:pt x="8782" y="14556"/>
                    <a:pt x="9390" y="14929"/>
                    <a:pt x="9999" y="15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9" name="Line"/>
            <p:cNvSpPr/>
            <p:nvPr/>
          </p:nvSpPr>
          <p:spPr>
            <a:xfrm>
              <a:off x="735917" y="1503306"/>
              <a:ext cx="95405" cy="190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extrusionOk="0">
                  <a:moveTo>
                    <a:pt x="0" y="0"/>
                  </a:moveTo>
                  <a:cubicBezTo>
                    <a:pt x="5400" y="5891"/>
                    <a:pt x="10800" y="11782"/>
                    <a:pt x="14657" y="15709"/>
                  </a:cubicBezTo>
                  <a:cubicBezTo>
                    <a:pt x="18514" y="19636"/>
                    <a:pt x="20829" y="21600"/>
                    <a:pt x="21214" y="21600"/>
                  </a:cubicBezTo>
                  <a:cubicBezTo>
                    <a:pt x="21600" y="21600"/>
                    <a:pt x="20057" y="19636"/>
                    <a:pt x="18514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0" name="Line"/>
            <p:cNvSpPr/>
            <p:nvPr/>
          </p:nvSpPr>
          <p:spPr>
            <a:xfrm>
              <a:off x="673648" y="1306118"/>
              <a:ext cx="2075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1" name="Line"/>
            <p:cNvSpPr/>
            <p:nvPr/>
          </p:nvSpPr>
          <p:spPr>
            <a:xfrm>
              <a:off x="1068023" y="1411371"/>
              <a:ext cx="1297287" cy="23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extrusionOk="0">
                  <a:moveTo>
                    <a:pt x="0" y="4498"/>
                  </a:moveTo>
                  <a:cubicBezTo>
                    <a:pt x="288" y="4498"/>
                    <a:pt x="576" y="4498"/>
                    <a:pt x="1094" y="6658"/>
                  </a:cubicBezTo>
                  <a:cubicBezTo>
                    <a:pt x="1613" y="8818"/>
                    <a:pt x="2362" y="13138"/>
                    <a:pt x="2822" y="16223"/>
                  </a:cubicBezTo>
                  <a:cubicBezTo>
                    <a:pt x="3283" y="19309"/>
                    <a:pt x="3456" y="21160"/>
                    <a:pt x="3542" y="21315"/>
                  </a:cubicBezTo>
                  <a:cubicBezTo>
                    <a:pt x="3629" y="21469"/>
                    <a:pt x="3629" y="19926"/>
                    <a:pt x="3629" y="18383"/>
                  </a:cubicBezTo>
                  <a:cubicBezTo>
                    <a:pt x="3629" y="16840"/>
                    <a:pt x="3629" y="15298"/>
                    <a:pt x="3629" y="13446"/>
                  </a:cubicBezTo>
                  <a:cubicBezTo>
                    <a:pt x="3629" y="11595"/>
                    <a:pt x="3629" y="9435"/>
                    <a:pt x="3773" y="8200"/>
                  </a:cubicBezTo>
                  <a:cubicBezTo>
                    <a:pt x="3917" y="6966"/>
                    <a:pt x="4205" y="6658"/>
                    <a:pt x="4982" y="6503"/>
                  </a:cubicBezTo>
                  <a:cubicBezTo>
                    <a:pt x="5760" y="6349"/>
                    <a:pt x="7027" y="6349"/>
                    <a:pt x="7805" y="6349"/>
                  </a:cubicBezTo>
                  <a:cubicBezTo>
                    <a:pt x="8582" y="6349"/>
                    <a:pt x="8870" y="6349"/>
                    <a:pt x="9130" y="5886"/>
                  </a:cubicBezTo>
                  <a:cubicBezTo>
                    <a:pt x="9389" y="5423"/>
                    <a:pt x="9619" y="4498"/>
                    <a:pt x="9590" y="3726"/>
                  </a:cubicBezTo>
                  <a:cubicBezTo>
                    <a:pt x="9562" y="2955"/>
                    <a:pt x="9274" y="2338"/>
                    <a:pt x="8784" y="1720"/>
                  </a:cubicBezTo>
                  <a:cubicBezTo>
                    <a:pt x="8294" y="1103"/>
                    <a:pt x="7603" y="486"/>
                    <a:pt x="7085" y="178"/>
                  </a:cubicBezTo>
                  <a:cubicBezTo>
                    <a:pt x="6566" y="-131"/>
                    <a:pt x="6221" y="-131"/>
                    <a:pt x="6077" y="949"/>
                  </a:cubicBezTo>
                  <a:cubicBezTo>
                    <a:pt x="5933" y="2029"/>
                    <a:pt x="5990" y="4189"/>
                    <a:pt x="6480" y="7429"/>
                  </a:cubicBezTo>
                  <a:cubicBezTo>
                    <a:pt x="6970" y="10669"/>
                    <a:pt x="7891" y="14989"/>
                    <a:pt x="8640" y="17303"/>
                  </a:cubicBezTo>
                  <a:cubicBezTo>
                    <a:pt x="9389" y="19618"/>
                    <a:pt x="9965" y="19926"/>
                    <a:pt x="10397" y="20080"/>
                  </a:cubicBezTo>
                  <a:cubicBezTo>
                    <a:pt x="10829" y="20235"/>
                    <a:pt x="11117" y="20235"/>
                    <a:pt x="11462" y="19155"/>
                  </a:cubicBezTo>
                  <a:cubicBezTo>
                    <a:pt x="11808" y="18075"/>
                    <a:pt x="12211" y="15915"/>
                    <a:pt x="12499" y="14063"/>
                  </a:cubicBezTo>
                  <a:cubicBezTo>
                    <a:pt x="12787" y="12212"/>
                    <a:pt x="12960" y="10669"/>
                    <a:pt x="13075" y="9126"/>
                  </a:cubicBezTo>
                  <a:cubicBezTo>
                    <a:pt x="13190" y="7583"/>
                    <a:pt x="13248" y="6040"/>
                    <a:pt x="13363" y="5886"/>
                  </a:cubicBezTo>
                  <a:cubicBezTo>
                    <a:pt x="13478" y="5732"/>
                    <a:pt x="13651" y="6966"/>
                    <a:pt x="13795" y="8355"/>
                  </a:cubicBezTo>
                  <a:cubicBezTo>
                    <a:pt x="13939" y="9743"/>
                    <a:pt x="14054" y="11286"/>
                    <a:pt x="14198" y="12675"/>
                  </a:cubicBezTo>
                  <a:cubicBezTo>
                    <a:pt x="14342" y="14063"/>
                    <a:pt x="14515" y="15298"/>
                    <a:pt x="14746" y="14989"/>
                  </a:cubicBezTo>
                  <a:cubicBezTo>
                    <a:pt x="14976" y="14680"/>
                    <a:pt x="15264" y="12829"/>
                    <a:pt x="15494" y="11286"/>
                  </a:cubicBezTo>
                  <a:cubicBezTo>
                    <a:pt x="15725" y="9743"/>
                    <a:pt x="15898" y="8509"/>
                    <a:pt x="16128" y="7583"/>
                  </a:cubicBezTo>
                  <a:cubicBezTo>
                    <a:pt x="16358" y="6658"/>
                    <a:pt x="16646" y="6040"/>
                    <a:pt x="16906" y="6349"/>
                  </a:cubicBezTo>
                  <a:cubicBezTo>
                    <a:pt x="17165" y="6658"/>
                    <a:pt x="17395" y="7892"/>
                    <a:pt x="17770" y="10052"/>
                  </a:cubicBezTo>
                  <a:cubicBezTo>
                    <a:pt x="18144" y="12212"/>
                    <a:pt x="18662" y="15298"/>
                    <a:pt x="19210" y="16223"/>
                  </a:cubicBezTo>
                  <a:cubicBezTo>
                    <a:pt x="19757" y="17149"/>
                    <a:pt x="20333" y="15915"/>
                    <a:pt x="20736" y="14680"/>
                  </a:cubicBezTo>
                  <a:cubicBezTo>
                    <a:pt x="21139" y="13446"/>
                    <a:pt x="21370" y="12212"/>
                    <a:pt x="21600" y="1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2" name="Line"/>
            <p:cNvSpPr/>
            <p:nvPr/>
          </p:nvSpPr>
          <p:spPr>
            <a:xfrm>
              <a:off x="3067648" y="1433439"/>
              <a:ext cx="439274" cy="191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969" extrusionOk="0">
                  <a:moveTo>
                    <a:pt x="8201" y="1969"/>
                  </a:moveTo>
                  <a:cubicBezTo>
                    <a:pt x="7363" y="832"/>
                    <a:pt x="6526" y="-305"/>
                    <a:pt x="5270" y="74"/>
                  </a:cubicBezTo>
                  <a:cubicBezTo>
                    <a:pt x="4014" y="453"/>
                    <a:pt x="2340" y="2348"/>
                    <a:pt x="1252" y="5000"/>
                  </a:cubicBezTo>
                  <a:cubicBezTo>
                    <a:pt x="163" y="7653"/>
                    <a:pt x="-339" y="11063"/>
                    <a:pt x="247" y="13906"/>
                  </a:cubicBezTo>
                  <a:cubicBezTo>
                    <a:pt x="833" y="16748"/>
                    <a:pt x="2508" y="19021"/>
                    <a:pt x="4182" y="20158"/>
                  </a:cubicBezTo>
                  <a:cubicBezTo>
                    <a:pt x="5856" y="21295"/>
                    <a:pt x="7531" y="21295"/>
                    <a:pt x="8870" y="19779"/>
                  </a:cubicBezTo>
                  <a:cubicBezTo>
                    <a:pt x="10210" y="18263"/>
                    <a:pt x="11214" y="15232"/>
                    <a:pt x="11717" y="12769"/>
                  </a:cubicBezTo>
                  <a:cubicBezTo>
                    <a:pt x="12219" y="10306"/>
                    <a:pt x="12219" y="8411"/>
                    <a:pt x="11633" y="6516"/>
                  </a:cubicBezTo>
                  <a:cubicBezTo>
                    <a:pt x="11047" y="4621"/>
                    <a:pt x="9875" y="2727"/>
                    <a:pt x="9456" y="2727"/>
                  </a:cubicBezTo>
                  <a:cubicBezTo>
                    <a:pt x="9038" y="2727"/>
                    <a:pt x="9373" y="4621"/>
                    <a:pt x="11047" y="7463"/>
                  </a:cubicBezTo>
                  <a:cubicBezTo>
                    <a:pt x="12721" y="10306"/>
                    <a:pt x="15735" y="14095"/>
                    <a:pt x="17661" y="15990"/>
                  </a:cubicBezTo>
                  <a:cubicBezTo>
                    <a:pt x="19587" y="17884"/>
                    <a:pt x="20424" y="17884"/>
                    <a:pt x="21261" y="17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3" name="Line"/>
            <p:cNvSpPr/>
            <p:nvPr/>
          </p:nvSpPr>
          <p:spPr>
            <a:xfrm>
              <a:off x="4274914" y="1400821"/>
              <a:ext cx="861400" cy="273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4700"/>
                  </a:moveTo>
                  <a:cubicBezTo>
                    <a:pt x="347" y="3900"/>
                    <a:pt x="694" y="3100"/>
                    <a:pt x="1041" y="3100"/>
                  </a:cubicBezTo>
                  <a:cubicBezTo>
                    <a:pt x="1388" y="3100"/>
                    <a:pt x="1735" y="3900"/>
                    <a:pt x="2125" y="5500"/>
                  </a:cubicBezTo>
                  <a:cubicBezTo>
                    <a:pt x="2516" y="7100"/>
                    <a:pt x="2949" y="9500"/>
                    <a:pt x="3340" y="11900"/>
                  </a:cubicBezTo>
                  <a:cubicBezTo>
                    <a:pt x="3730" y="14300"/>
                    <a:pt x="4077" y="16700"/>
                    <a:pt x="4251" y="17100"/>
                  </a:cubicBezTo>
                  <a:cubicBezTo>
                    <a:pt x="4424" y="17500"/>
                    <a:pt x="4424" y="15900"/>
                    <a:pt x="4467" y="13767"/>
                  </a:cubicBezTo>
                  <a:cubicBezTo>
                    <a:pt x="4511" y="11633"/>
                    <a:pt x="4598" y="8967"/>
                    <a:pt x="4771" y="6967"/>
                  </a:cubicBezTo>
                  <a:cubicBezTo>
                    <a:pt x="4945" y="4967"/>
                    <a:pt x="5205" y="3633"/>
                    <a:pt x="5595" y="3100"/>
                  </a:cubicBezTo>
                  <a:cubicBezTo>
                    <a:pt x="5986" y="2567"/>
                    <a:pt x="6506" y="2833"/>
                    <a:pt x="7590" y="4300"/>
                  </a:cubicBezTo>
                  <a:cubicBezTo>
                    <a:pt x="8675" y="5767"/>
                    <a:pt x="10323" y="8433"/>
                    <a:pt x="11667" y="10033"/>
                  </a:cubicBezTo>
                  <a:cubicBezTo>
                    <a:pt x="13012" y="11633"/>
                    <a:pt x="14053" y="12167"/>
                    <a:pt x="14834" y="12300"/>
                  </a:cubicBezTo>
                  <a:cubicBezTo>
                    <a:pt x="15614" y="12433"/>
                    <a:pt x="16135" y="12167"/>
                    <a:pt x="16525" y="11500"/>
                  </a:cubicBezTo>
                  <a:cubicBezTo>
                    <a:pt x="16916" y="10833"/>
                    <a:pt x="17176" y="9767"/>
                    <a:pt x="17306" y="8433"/>
                  </a:cubicBezTo>
                  <a:cubicBezTo>
                    <a:pt x="17436" y="7100"/>
                    <a:pt x="17436" y="5500"/>
                    <a:pt x="17263" y="4300"/>
                  </a:cubicBezTo>
                  <a:cubicBezTo>
                    <a:pt x="17089" y="3100"/>
                    <a:pt x="16742" y="2300"/>
                    <a:pt x="16352" y="1633"/>
                  </a:cubicBezTo>
                  <a:cubicBezTo>
                    <a:pt x="15961" y="967"/>
                    <a:pt x="15528" y="433"/>
                    <a:pt x="15094" y="167"/>
                  </a:cubicBezTo>
                  <a:cubicBezTo>
                    <a:pt x="14660" y="-100"/>
                    <a:pt x="14227" y="-100"/>
                    <a:pt x="13836" y="567"/>
                  </a:cubicBezTo>
                  <a:cubicBezTo>
                    <a:pt x="13446" y="1233"/>
                    <a:pt x="13099" y="2567"/>
                    <a:pt x="13055" y="5233"/>
                  </a:cubicBezTo>
                  <a:cubicBezTo>
                    <a:pt x="13012" y="7900"/>
                    <a:pt x="13272" y="11900"/>
                    <a:pt x="14053" y="14967"/>
                  </a:cubicBezTo>
                  <a:cubicBezTo>
                    <a:pt x="14834" y="18033"/>
                    <a:pt x="16135" y="20167"/>
                    <a:pt x="17480" y="20833"/>
                  </a:cubicBezTo>
                  <a:cubicBezTo>
                    <a:pt x="18824" y="21500"/>
                    <a:pt x="20212" y="20700"/>
                    <a:pt x="21600" y="19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4" name="Line"/>
            <p:cNvSpPr/>
            <p:nvPr/>
          </p:nvSpPr>
          <p:spPr>
            <a:xfrm>
              <a:off x="5204349" y="859852"/>
              <a:ext cx="679201" cy="83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23" extrusionOk="0">
                  <a:moveTo>
                    <a:pt x="5409" y="16731"/>
                  </a:moveTo>
                  <a:cubicBezTo>
                    <a:pt x="4971" y="16466"/>
                    <a:pt x="4532" y="16200"/>
                    <a:pt x="3655" y="16156"/>
                  </a:cubicBezTo>
                  <a:cubicBezTo>
                    <a:pt x="2778" y="16111"/>
                    <a:pt x="1462" y="16289"/>
                    <a:pt x="749" y="16598"/>
                  </a:cubicBezTo>
                  <a:cubicBezTo>
                    <a:pt x="37" y="16908"/>
                    <a:pt x="-73" y="17351"/>
                    <a:pt x="37" y="17749"/>
                  </a:cubicBezTo>
                  <a:cubicBezTo>
                    <a:pt x="146" y="18148"/>
                    <a:pt x="475" y="18502"/>
                    <a:pt x="1243" y="18767"/>
                  </a:cubicBezTo>
                  <a:cubicBezTo>
                    <a:pt x="2010" y="19033"/>
                    <a:pt x="3216" y="19210"/>
                    <a:pt x="4093" y="19210"/>
                  </a:cubicBezTo>
                  <a:cubicBezTo>
                    <a:pt x="4971" y="19210"/>
                    <a:pt x="5519" y="19033"/>
                    <a:pt x="5957" y="18767"/>
                  </a:cubicBezTo>
                  <a:cubicBezTo>
                    <a:pt x="6396" y="18502"/>
                    <a:pt x="6725" y="18148"/>
                    <a:pt x="6725" y="17749"/>
                  </a:cubicBezTo>
                  <a:cubicBezTo>
                    <a:pt x="6725" y="17351"/>
                    <a:pt x="6396" y="16908"/>
                    <a:pt x="6232" y="16908"/>
                  </a:cubicBezTo>
                  <a:cubicBezTo>
                    <a:pt x="6067" y="16908"/>
                    <a:pt x="6067" y="17351"/>
                    <a:pt x="6506" y="17926"/>
                  </a:cubicBezTo>
                  <a:cubicBezTo>
                    <a:pt x="6944" y="18502"/>
                    <a:pt x="7821" y="19210"/>
                    <a:pt x="8973" y="19652"/>
                  </a:cubicBezTo>
                  <a:cubicBezTo>
                    <a:pt x="10124" y="20095"/>
                    <a:pt x="11549" y="20272"/>
                    <a:pt x="13194" y="19652"/>
                  </a:cubicBezTo>
                  <a:cubicBezTo>
                    <a:pt x="14839" y="19033"/>
                    <a:pt x="16703" y="17616"/>
                    <a:pt x="17964" y="15979"/>
                  </a:cubicBezTo>
                  <a:cubicBezTo>
                    <a:pt x="19224" y="14341"/>
                    <a:pt x="19882" y="12482"/>
                    <a:pt x="19937" y="10313"/>
                  </a:cubicBezTo>
                  <a:cubicBezTo>
                    <a:pt x="19992" y="8144"/>
                    <a:pt x="19444" y="5666"/>
                    <a:pt x="19005" y="4072"/>
                  </a:cubicBezTo>
                  <a:cubicBezTo>
                    <a:pt x="18567" y="2479"/>
                    <a:pt x="18238" y="1770"/>
                    <a:pt x="17744" y="1151"/>
                  </a:cubicBezTo>
                  <a:cubicBezTo>
                    <a:pt x="17251" y="531"/>
                    <a:pt x="16593" y="0"/>
                    <a:pt x="16100" y="0"/>
                  </a:cubicBezTo>
                  <a:cubicBezTo>
                    <a:pt x="15606" y="0"/>
                    <a:pt x="15277" y="531"/>
                    <a:pt x="14839" y="2257"/>
                  </a:cubicBezTo>
                  <a:cubicBezTo>
                    <a:pt x="14400" y="3984"/>
                    <a:pt x="13852" y="6905"/>
                    <a:pt x="13687" y="9738"/>
                  </a:cubicBezTo>
                  <a:cubicBezTo>
                    <a:pt x="13523" y="12570"/>
                    <a:pt x="13742" y="15315"/>
                    <a:pt x="14455" y="17307"/>
                  </a:cubicBezTo>
                  <a:cubicBezTo>
                    <a:pt x="15168" y="19298"/>
                    <a:pt x="16374" y="20538"/>
                    <a:pt x="17635" y="21069"/>
                  </a:cubicBezTo>
                  <a:cubicBezTo>
                    <a:pt x="18896" y="21600"/>
                    <a:pt x="20211" y="21423"/>
                    <a:pt x="21527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5" name="Line"/>
            <p:cNvSpPr/>
            <p:nvPr/>
          </p:nvSpPr>
          <p:spPr>
            <a:xfrm>
              <a:off x="6672299" y="1399601"/>
              <a:ext cx="373620" cy="25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extrusionOk="0">
                  <a:moveTo>
                    <a:pt x="0" y="2585"/>
                  </a:moveTo>
                  <a:cubicBezTo>
                    <a:pt x="1000" y="2585"/>
                    <a:pt x="2000" y="2585"/>
                    <a:pt x="3200" y="5033"/>
                  </a:cubicBezTo>
                  <a:cubicBezTo>
                    <a:pt x="4400" y="7481"/>
                    <a:pt x="5800" y="12377"/>
                    <a:pt x="6500" y="15545"/>
                  </a:cubicBezTo>
                  <a:cubicBezTo>
                    <a:pt x="7200" y="18713"/>
                    <a:pt x="7200" y="20153"/>
                    <a:pt x="7200" y="20153"/>
                  </a:cubicBezTo>
                  <a:cubicBezTo>
                    <a:pt x="7200" y="20153"/>
                    <a:pt x="7200" y="18713"/>
                    <a:pt x="7600" y="15689"/>
                  </a:cubicBezTo>
                  <a:cubicBezTo>
                    <a:pt x="8000" y="12665"/>
                    <a:pt x="8800" y="8057"/>
                    <a:pt x="9500" y="5033"/>
                  </a:cubicBezTo>
                  <a:cubicBezTo>
                    <a:pt x="10200" y="2009"/>
                    <a:pt x="10800" y="569"/>
                    <a:pt x="11600" y="137"/>
                  </a:cubicBezTo>
                  <a:cubicBezTo>
                    <a:pt x="12400" y="-295"/>
                    <a:pt x="13400" y="281"/>
                    <a:pt x="14300" y="2009"/>
                  </a:cubicBezTo>
                  <a:cubicBezTo>
                    <a:pt x="15200" y="3737"/>
                    <a:pt x="16000" y="6617"/>
                    <a:pt x="16600" y="8921"/>
                  </a:cubicBezTo>
                  <a:cubicBezTo>
                    <a:pt x="17200" y="11225"/>
                    <a:pt x="17600" y="12953"/>
                    <a:pt x="17900" y="14969"/>
                  </a:cubicBezTo>
                  <a:cubicBezTo>
                    <a:pt x="18200" y="16985"/>
                    <a:pt x="18400" y="19289"/>
                    <a:pt x="19000" y="20297"/>
                  </a:cubicBezTo>
                  <a:cubicBezTo>
                    <a:pt x="19600" y="21305"/>
                    <a:pt x="20600" y="21017"/>
                    <a:pt x="21600" y="20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6" name="Line"/>
            <p:cNvSpPr/>
            <p:nvPr/>
          </p:nvSpPr>
          <p:spPr>
            <a:xfrm>
              <a:off x="7161618" y="1461793"/>
              <a:ext cx="932508" cy="197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275" extrusionOk="0">
                  <a:moveTo>
                    <a:pt x="444" y="0"/>
                  </a:moveTo>
                  <a:cubicBezTo>
                    <a:pt x="204" y="1490"/>
                    <a:pt x="-36" y="2979"/>
                    <a:pt x="4" y="5959"/>
                  </a:cubicBezTo>
                  <a:cubicBezTo>
                    <a:pt x="44" y="8938"/>
                    <a:pt x="364" y="13407"/>
                    <a:pt x="884" y="16572"/>
                  </a:cubicBezTo>
                  <a:cubicBezTo>
                    <a:pt x="1404" y="19738"/>
                    <a:pt x="2124" y="21600"/>
                    <a:pt x="2804" y="21228"/>
                  </a:cubicBezTo>
                  <a:cubicBezTo>
                    <a:pt x="3484" y="20855"/>
                    <a:pt x="4124" y="18248"/>
                    <a:pt x="4444" y="15083"/>
                  </a:cubicBezTo>
                  <a:cubicBezTo>
                    <a:pt x="4764" y="11917"/>
                    <a:pt x="4764" y="8193"/>
                    <a:pt x="4564" y="5586"/>
                  </a:cubicBezTo>
                  <a:cubicBezTo>
                    <a:pt x="4364" y="2979"/>
                    <a:pt x="3964" y="1490"/>
                    <a:pt x="3844" y="1676"/>
                  </a:cubicBezTo>
                  <a:cubicBezTo>
                    <a:pt x="3724" y="1862"/>
                    <a:pt x="3884" y="3724"/>
                    <a:pt x="4284" y="6703"/>
                  </a:cubicBezTo>
                  <a:cubicBezTo>
                    <a:pt x="4684" y="9683"/>
                    <a:pt x="5324" y="13779"/>
                    <a:pt x="5804" y="16386"/>
                  </a:cubicBezTo>
                  <a:cubicBezTo>
                    <a:pt x="6284" y="18993"/>
                    <a:pt x="6604" y="20110"/>
                    <a:pt x="6964" y="20669"/>
                  </a:cubicBezTo>
                  <a:cubicBezTo>
                    <a:pt x="7324" y="21228"/>
                    <a:pt x="7724" y="21228"/>
                    <a:pt x="8044" y="20483"/>
                  </a:cubicBezTo>
                  <a:cubicBezTo>
                    <a:pt x="8364" y="19738"/>
                    <a:pt x="8604" y="18248"/>
                    <a:pt x="8884" y="15455"/>
                  </a:cubicBezTo>
                  <a:cubicBezTo>
                    <a:pt x="9164" y="12662"/>
                    <a:pt x="9484" y="8566"/>
                    <a:pt x="9724" y="5586"/>
                  </a:cubicBezTo>
                  <a:cubicBezTo>
                    <a:pt x="9964" y="2607"/>
                    <a:pt x="10124" y="745"/>
                    <a:pt x="10364" y="745"/>
                  </a:cubicBezTo>
                  <a:cubicBezTo>
                    <a:pt x="10604" y="745"/>
                    <a:pt x="10924" y="2607"/>
                    <a:pt x="11164" y="5400"/>
                  </a:cubicBezTo>
                  <a:cubicBezTo>
                    <a:pt x="11404" y="8193"/>
                    <a:pt x="11564" y="11917"/>
                    <a:pt x="11644" y="14897"/>
                  </a:cubicBezTo>
                  <a:cubicBezTo>
                    <a:pt x="11724" y="17876"/>
                    <a:pt x="11724" y="20110"/>
                    <a:pt x="11764" y="20110"/>
                  </a:cubicBezTo>
                  <a:cubicBezTo>
                    <a:pt x="11804" y="20110"/>
                    <a:pt x="11884" y="17876"/>
                    <a:pt x="12084" y="14897"/>
                  </a:cubicBezTo>
                  <a:cubicBezTo>
                    <a:pt x="12284" y="11917"/>
                    <a:pt x="12604" y="8193"/>
                    <a:pt x="12924" y="5772"/>
                  </a:cubicBezTo>
                  <a:cubicBezTo>
                    <a:pt x="13244" y="3352"/>
                    <a:pt x="13564" y="2234"/>
                    <a:pt x="13884" y="2234"/>
                  </a:cubicBezTo>
                  <a:cubicBezTo>
                    <a:pt x="14204" y="2234"/>
                    <a:pt x="14524" y="3352"/>
                    <a:pt x="14804" y="5772"/>
                  </a:cubicBezTo>
                  <a:cubicBezTo>
                    <a:pt x="15084" y="8193"/>
                    <a:pt x="15324" y="11917"/>
                    <a:pt x="15444" y="14710"/>
                  </a:cubicBezTo>
                  <a:cubicBezTo>
                    <a:pt x="15564" y="17503"/>
                    <a:pt x="15564" y="19366"/>
                    <a:pt x="15564" y="19366"/>
                  </a:cubicBezTo>
                  <a:cubicBezTo>
                    <a:pt x="15564" y="19366"/>
                    <a:pt x="15564" y="17503"/>
                    <a:pt x="15764" y="14524"/>
                  </a:cubicBezTo>
                  <a:cubicBezTo>
                    <a:pt x="15964" y="11545"/>
                    <a:pt x="16364" y="7448"/>
                    <a:pt x="16764" y="5028"/>
                  </a:cubicBezTo>
                  <a:cubicBezTo>
                    <a:pt x="17164" y="2607"/>
                    <a:pt x="17564" y="1862"/>
                    <a:pt x="17884" y="2421"/>
                  </a:cubicBezTo>
                  <a:cubicBezTo>
                    <a:pt x="18204" y="2979"/>
                    <a:pt x="18444" y="4841"/>
                    <a:pt x="18724" y="7821"/>
                  </a:cubicBezTo>
                  <a:cubicBezTo>
                    <a:pt x="19004" y="10800"/>
                    <a:pt x="19324" y="14897"/>
                    <a:pt x="19684" y="17317"/>
                  </a:cubicBezTo>
                  <a:cubicBezTo>
                    <a:pt x="20044" y="19738"/>
                    <a:pt x="20444" y="20483"/>
                    <a:pt x="20764" y="19552"/>
                  </a:cubicBezTo>
                  <a:cubicBezTo>
                    <a:pt x="21084" y="18621"/>
                    <a:pt x="21324" y="16014"/>
                    <a:pt x="21564" y="13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7" name="Line"/>
            <p:cNvSpPr/>
            <p:nvPr/>
          </p:nvSpPr>
          <p:spPr>
            <a:xfrm>
              <a:off x="8300754" y="1130786"/>
              <a:ext cx="1194442" cy="48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28" extrusionOk="0">
                  <a:moveTo>
                    <a:pt x="390" y="2234"/>
                  </a:moveTo>
                  <a:cubicBezTo>
                    <a:pt x="328" y="1017"/>
                    <a:pt x="265" y="-200"/>
                    <a:pt x="265" y="28"/>
                  </a:cubicBezTo>
                  <a:cubicBezTo>
                    <a:pt x="265" y="256"/>
                    <a:pt x="328" y="1930"/>
                    <a:pt x="421" y="4972"/>
                  </a:cubicBezTo>
                  <a:cubicBezTo>
                    <a:pt x="514" y="8014"/>
                    <a:pt x="639" y="12425"/>
                    <a:pt x="763" y="14327"/>
                  </a:cubicBezTo>
                  <a:cubicBezTo>
                    <a:pt x="888" y="16228"/>
                    <a:pt x="1012" y="15620"/>
                    <a:pt x="1448" y="14403"/>
                  </a:cubicBezTo>
                  <a:cubicBezTo>
                    <a:pt x="1884" y="13186"/>
                    <a:pt x="2631" y="11361"/>
                    <a:pt x="3160" y="10372"/>
                  </a:cubicBezTo>
                  <a:cubicBezTo>
                    <a:pt x="3689" y="9383"/>
                    <a:pt x="4000" y="9231"/>
                    <a:pt x="4312" y="9307"/>
                  </a:cubicBezTo>
                  <a:cubicBezTo>
                    <a:pt x="4623" y="9383"/>
                    <a:pt x="4934" y="9687"/>
                    <a:pt x="5090" y="10448"/>
                  </a:cubicBezTo>
                  <a:cubicBezTo>
                    <a:pt x="5245" y="11208"/>
                    <a:pt x="5245" y="12425"/>
                    <a:pt x="4747" y="13946"/>
                  </a:cubicBezTo>
                  <a:cubicBezTo>
                    <a:pt x="4249" y="15468"/>
                    <a:pt x="3253" y="17293"/>
                    <a:pt x="2600" y="18434"/>
                  </a:cubicBezTo>
                  <a:cubicBezTo>
                    <a:pt x="1946" y="19575"/>
                    <a:pt x="1635" y="20031"/>
                    <a:pt x="1324" y="20335"/>
                  </a:cubicBezTo>
                  <a:cubicBezTo>
                    <a:pt x="1012" y="20639"/>
                    <a:pt x="701" y="20792"/>
                    <a:pt x="421" y="20639"/>
                  </a:cubicBezTo>
                  <a:cubicBezTo>
                    <a:pt x="141" y="20487"/>
                    <a:pt x="-108" y="20031"/>
                    <a:pt x="48" y="19575"/>
                  </a:cubicBezTo>
                  <a:cubicBezTo>
                    <a:pt x="203" y="19118"/>
                    <a:pt x="763" y="18662"/>
                    <a:pt x="1853" y="18358"/>
                  </a:cubicBezTo>
                  <a:cubicBezTo>
                    <a:pt x="2942" y="18054"/>
                    <a:pt x="4561" y="17901"/>
                    <a:pt x="5868" y="17521"/>
                  </a:cubicBezTo>
                  <a:cubicBezTo>
                    <a:pt x="7175" y="17141"/>
                    <a:pt x="8171" y="16532"/>
                    <a:pt x="8825" y="16076"/>
                  </a:cubicBezTo>
                  <a:cubicBezTo>
                    <a:pt x="9478" y="15620"/>
                    <a:pt x="9789" y="15315"/>
                    <a:pt x="9945" y="14783"/>
                  </a:cubicBezTo>
                  <a:cubicBezTo>
                    <a:pt x="10101" y="14251"/>
                    <a:pt x="10101" y="13490"/>
                    <a:pt x="9945" y="12882"/>
                  </a:cubicBezTo>
                  <a:cubicBezTo>
                    <a:pt x="9789" y="12273"/>
                    <a:pt x="9478" y="11817"/>
                    <a:pt x="8980" y="11437"/>
                  </a:cubicBezTo>
                  <a:cubicBezTo>
                    <a:pt x="8482" y="11056"/>
                    <a:pt x="7797" y="10752"/>
                    <a:pt x="7268" y="10600"/>
                  </a:cubicBezTo>
                  <a:cubicBezTo>
                    <a:pt x="6739" y="10448"/>
                    <a:pt x="6366" y="10448"/>
                    <a:pt x="6148" y="10904"/>
                  </a:cubicBezTo>
                  <a:cubicBezTo>
                    <a:pt x="5930" y="11361"/>
                    <a:pt x="5868" y="12273"/>
                    <a:pt x="6148" y="13718"/>
                  </a:cubicBezTo>
                  <a:cubicBezTo>
                    <a:pt x="6428" y="15163"/>
                    <a:pt x="7050" y="17141"/>
                    <a:pt x="7891" y="18586"/>
                  </a:cubicBezTo>
                  <a:cubicBezTo>
                    <a:pt x="8731" y="20031"/>
                    <a:pt x="9789" y="20944"/>
                    <a:pt x="10599" y="21172"/>
                  </a:cubicBezTo>
                  <a:cubicBezTo>
                    <a:pt x="11408" y="21400"/>
                    <a:pt x="11968" y="20944"/>
                    <a:pt x="12591" y="19727"/>
                  </a:cubicBezTo>
                  <a:cubicBezTo>
                    <a:pt x="13213" y="18510"/>
                    <a:pt x="13898" y="16532"/>
                    <a:pt x="14333" y="15239"/>
                  </a:cubicBezTo>
                  <a:cubicBezTo>
                    <a:pt x="14769" y="13946"/>
                    <a:pt x="14956" y="13338"/>
                    <a:pt x="15205" y="13186"/>
                  </a:cubicBezTo>
                  <a:cubicBezTo>
                    <a:pt x="15454" y="13034"/>
                    <a:pt x="15765" y="13338"/>
                    <a:pt x="16076" y="14403"/>
                  </a:cubicBezTo>
                  <a:cubicBezTo>
                    <a:pt x="16388" y="15468"/>
                    <a:pt x="16699" y="17293"/>
                    <a:pt x="17228" y="18510"/>
                  </a:cubicBezTo>
                  <a:cubicBezTo>
                    <a:pt x="17757" y="19727"/>
                    <a:pt x="18504" y="20335"/>
                    <a:pt x="19251" y="19803"/>
                  </a:cubicBezTo>
                  <a:cubicBezTo>
                    <a:pt x="19998" y="19270"/>
                    <a:pt x="20745" y="17597"/>
                    <a:pt x="21492" y="15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8" name="Line"/>
            <p:cNvSpPr/>
            <p:nvPr/>
          </p:nvSpPr>
          <p:spPr>
            <a:xfrm>
              <a:off x="10602567" y="1202322"/>
              <a:ext cx="428616" cy="28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0702" extrusionOk="0">
                  <a:moveTo>
                    <a:pt x="11888" y="4575"/>
                  </a:moveTo>
                  <a:cubicBezTo>
                    <a:pt x="11548" y="3305"/>
                    <a:pt x="11207" y="2034"/>
                    <a:pt x="10017" y="1145"/>
                  </a:cubicBezTo>
                  <a:cubicBezTo>
                    <a:pt x="8826" y="255"/>
                    <a:pt x="6785" y="-253"/>
                    <a:pt x="5000" y="128"/>
                  </a:cubicBezTo>
                  <a:cubicBezTo>
                    <a:pt x="3214" y="509"/>
                    <a:pt x="1683" y="1780"/>
                    <a:pt x="748" y="3686"/>
                  </a:cubicBezTo>
                  <a:cubicBezTo>
                    <a:pt x="-188" y="5592"/>
                    <a:pt x="-528" y="8133"/>
                    <a:pt x="1428" y="11309"/>
                  </a:cubicBezTo>
                  <a:cubicBezTo>
                    <a:pt x="3384" y="14486"/>
                    <a:pt x="7636" y="18298"/>
                    <a:pt x="11292" y="19822"/>
                  </a:cubicBezTo>
                  <a:cubicBezTo>
                    <a:pt x="14949" y="21347"/>
                    <a:pt x="18011" y="20585"/>
                    <a:pt x="21072" y="19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9" name="Line"/>
            <p:cNvSpPr/>
            <p:nvPr/>
          </p:nvSpPr>
          <p:spPr>
            <a:xfrm>
              <a:off x="11529339" y="1116820"/>
              <a:ext cx="460640" cy="404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026" extrusionOk="0">
                  <a:moveTo>
                    <a:pt x="16925" y="2830"/>
                  </a:moveTo>
                  <a:cubicBezTo>
                    <a:pt x="16442" y="1930"/>
                    <a:pt x="15958" y="1030"/>
                    <a:pt x="14507" y="490"/>
                  </a:cubicBezTo>
                  <a:cubicBezTo>
                    <a:pt x="13057" y="-50"/>
                    <a:pt x="10639" y="-230"/>
                    <a:pt x="8221" y="400"/>
                  </a:cubicBezTo>
                  <a:cubicBezTo>
                    <a:pt x="5803" y="1030"/>
                    <a:pt x="3385" y="2470"/>
                    <a:pt x="1934" y="4270"/>
                  </a:cubicBezTo>
                  <a:cubicBezTo>
                    <a:pt x="484" y="6070"/>
                    <a:pt x="0" y="8230"/>
                    <a:pt x="0" y="10120"/>
                  </a:cubicBezTo>
                  <a:cubicBezTo>
                    <a:pt x="0" y="12010"/>
                    <a:pt x="484" y="13630"/>
                    <a:pt x="2418" y="15520"/>
                  </a:cubicBezTo>
                  <a:cubicBezTo>
                    <a:pt x="4352" y="17410"/>
                    <a:pt x="7737" y="19570"/>
                    <a:pt x="10800" y="20470"/>
                  </a:cubicBezTo>
                  <a:cubicBezTo>
                    <a:pt x="13863" y="21370"/>
                    <a:pt x="16603" y="21010"/>
                    <a:pt x="18376" y="20560"/>
                  </a:cubicBezTo>
                  <a:cubicBezTo>
                    <a:pt x="20149" y="20110"/>
                    <a:pt x="20955" y="19570"/>
                    <a:pt x="21278" y="18850"/>
                  </a:cubicBezTo>
                  <a:cubicBezTo>
                    <a:pt x="21600" y="18130"/>
                    <a:pt x="21439" y="17230"/>
                    <a:pt x="21278" y="16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0" name="Line"/>
            <p:cNvSpPr/>
            <p:nvPr/>
          </p:nvSpPr>
          <p:spPr>
            <a:xfrm>
              <a:off x="11498205" y="1274984"/>
              <a:ext cx="394375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95" y="4800"/>
                    <a:pt x="10989" y="9600"/>
                    <a:pt x="14589" y="13200"/>
                  </a:cubicBezTo>
                  <a:cubicBezTo>
                    <a:pt x="18189" y="16800"/>
                    <a:pt x="19895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1" name="Line"/>
            <p:cNvSpPr/>
            <p:nvPr/>
          </p:nvSpPr>
          <p:spPr>
            <a:xfrm>
              <a:off x="12629438" y="1057039"/>
              <a:ext cx="72649" cy="40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extrusionOk="0">
                  <a:moveTo>
                    <a:pt x="0" y="0"/>
                  </a:moveTo>
                  <a:cubicBezTo>
                    <a:pt x="3086" y="1647"/>
                    <a:pt x="6171" y="3295"/>
                    <a:pt x="8228" y="6132"/>
                  </a:cubicBezTo>
                  <a:cubicBezTo>
                    <a:pt x="10286" y="8969"/>
                    <a:pt x="11314" y="12997"/>
                    <a:pt x="12857" y="15925"/>
                  </a:cubicBezTo>
                  <a:cubicBezTo>
                    <a:pt x="14400" y="18854"/>
                    <a:pt x="16457" y="20685"/>
                    <a:pt x="18000" y="21142"/>
                  </a:cubicBezTo>
                  <a:cubicBezTo>
                    <a:pt x="19543" y="21600"/>
                    <a:pt x="20571" y="20685"/>
                    <a:pt x="21600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>
              <a:off x="12722842" y="1036283"/>
              <a:ext cx="83959" cy="45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522" extrusionOk="0">
                  <a:moveTo>
                    <a:pt x="0" y="0"/>
                  </a:moveTo>
                  <a:cubicBezTo>
                    <a:pt x="5184" y="4947"/>
                    <a:pt x="10368" y="9893"/>
                    <a:pt x="13392" y="13108"/>
                  </a:cubicBezTo>
                  <a:cubicBezTo>
                    <a:pt x="16416" y="16324"/>
                    <a:pt x="17280" y="17808"/>
                    <a:pt x="18576" y="19127"/>
                  </a:cubicBezTo>
                  <a:cubicBezTo>
                    <a:pt x="19872" y="20446"/>
                    <a:pt x="21600" y="21600"/>
                    <a:pt x="20736" y="21518"/>
                  </a:cubicBezTo>
                  <a:cubicBezTo>
                    <a:pt x="19872" y="21435"/>
                    <a:pt x="16416" y="20116"/>
                    <a:pt x="12960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>
              <a:off x="12650195" y="1008608"/>
              <a:ext cx="622698" cy="48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39"/>
                  </a:moveTo>
                  <a:cubicBezTo>
                    <a:pt x="480" y="4040"/>
                    <a:pt x="960" y="2642"/>
                    <a:pt x="2280" y="1632"/>
                  </a:cubicBezTo>
                  <a:cubicBezTo>
                    <a:pt x="3600" y="622"/>
                    <a:pt x="5760" y="0"/>
                    <a:pt x="7740" y="0"/>
                  </a:cubicBezTo>
                  <a:cubicBezTo>
                    <a:pt x="9720" y="0"/>
                    <a:pt x="11520" y="622"/>
                    <a:pt x="12600" y="1243"/>
                  </a:cubicBezTo>
                  <a:cubicBezTo>
                    <a:pt x="13680" y="1865"/>
                    <a:pt x="14040" y="2486"/>
                    <a:pt x="14280" y="3186"/>
                  </a:cubicBezTo>
                  <a:cubicBezTo>
                    <a:pt x="14520" y="3885"/>
                    <a:pt x="14640" y="4662"/>
                    <a:pt x="14040" y="5750"/>
                  </a:cubicBezTo>
                  <a:cubicBezTo>
                    <a:pt x="13440" y="6837"/>
                    <a:pt x="12120" y="8236"/>
                    <a:pt x="10860" y="9168"/>
                  </a:cubicBezTo>
                  <a:cubicBezTo>
                    <a:pt x="9600" y="10101"/>
                    <a:pt x="8400" y="10567"/>
                    <a:pt x="7500" y="10878"/>
                  </a:cubicBezTo>
                  <a:cubicBezTo>
                    <a:pt x="6600" y="11188"/>
                    <a:pt x="6000" y="11344"/>
                    <a:pt x="5400" y="11499"/>
                  </a:cubicBezTo>
                  <a:cubicBezTo>
                    <a:pt x="4800" y="11655"/>
                    <a:pt x="4200" y="11810"/>
                    <a:pt x="4200" y="11732"/>
                  </a:cubicBezTo>
                  <a:cubicBezTo>
                    <a:pt x="4200" y="11655"/>
                    <a:pt x="4800" y="11344"/>
                    <a:pt x="5940" y="11499"/>
                  </a:cubicBezTo>
                  <a:cubicBezTo>
                    <a:pt x="7080" y="11655"/>
                    <a:pt x="8760" y="12276"/>
                    <a:pt x="10200" y="13830"/>
                  </a:cubicBezTo>
                  <a:cubicBezTo>
                    <a:pt x="11640" y="15384"/>
                    <a:pt x="12840" y="17871"/>
                    <a:pt x="14100" y="19424"/>
                  </a:cubicBezTo>
                  <a:cubicBezTo>
                    <a:pt x="15360" y="20978"/>
                    <a:pt x="16680" y="21600"/>
                    <a:pt x="17940" y="21600"/>
                  </a:cubicBezTo>
                  <a:cubicBezTo>
                    <a:pt x="19200" y="21600"/>
                    <a:pt x="20400" y="20978"/>
                    <a:pt x="21600" y="20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>
              <a:off x="13822940" y="1513684"/>
              <a:ext cx="41514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>
              <a:off x="14557926" y="1192668"/>
              <a:ext cx="406628" cy="218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0949" extrusionOk="0">
                  <a:moveTo>
                    <a:pt x="8811" y="5913"/>
                  </a:moveTo>
                  <a:cubicBezTo>
                    <a:pt x="8629" y="4251"/>
                    <a:pt x="8448" y="2590"/>
                    <a:pt x="7903" y="1427"/>
                  </a:cubicBezTo>
                  <a:cubicBezTo>
                    <a:pt x="7359" y="264"/>
                    <a:pt x="6451" y="-401"/>
                    <a:pt x="5090" y="264"/>
                  </a:cubicBezTo>
                  <a:cubicBezTo>
                    <a:pt x="3728" y="928"/>
                    <a:pt x="1913" y="2922"/>
                    <a:pt x="915" y="5747"/>
                  </a:cubicBezTo>
                  <a:cubicBezTo>
                    <a:pt x="-83" y="8571"/>
                    <a:pt x="-265" y="12227"/>
                    <a:pt x="370" y="15051"/>
                  </a:cubicBezTo>
                  <a:cubicBezTo>
                    <a:pt x="1006" y="17876"/>
                    <a:pt x="2458" y="19870"/>
                    <a:pt x="4091" y="20534"/>
                  </a:cubicBezTo>
                  <a:cubicBezTo>
                    <a:pt x="5725" y="21199"/>
                    <a:pt x="7540" y="20534"/>
                    <a:pt x="8720" y="18374"/>
                  </a:cubicBezTo>
                  <a:cubicBezTo>
                    <a:pt x="9900" y="16214"/>
                    <a:pt x="10444" y="12559"/>
                    <a:pt x="10535" y="9901"/>
                  </a:cubicBezTo>
                  <a:cubicBezTo>
                    <a:pt x="10626" y="7242"/>
                    <a:pt x="10263" y="5581"/>
                    <a:pt x="9990" y="5913"/>
                  </a:cubicBezTo>
                  <a:cubicBezTo>
                    <a:pt x="9718" y="6245"/>
                    <a:pt x="9537" y="8571"/>
                    <a:pt x="9900" y="11230"/>
                  </a:cubicBezTo>
                  <a:cubicBezTo>
                    <a:pt x="10263" y="13888"/>
                    <a:pt x="11170" y="16879"/>
                    <a:pt x="12622" y="18707"/>
                  </a:cubicBezTo>
                  <a:cubicBezTo>
                    <a:pt x="14074" y="20534"/>
                    <a:pt x="16071" y="21199"/>
                    <a:pt x="17614" y="20867"/>
                  </a:cubicBezTo>
                  <a:cubicBezTo>
                    <a:pt x="19157" y="20534"/>
                    <a:pt x="20246" y="19205"/>
                    <a:pt x="21335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>
              <a:off x="15327792" y="1155201"/>
              <a:ext cx="882156" cy="25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extrusionOk="0">
                  <a:moveTo>
                    <a:pt x="0" y="5505"/>
                  </a:moveTo>
                  <a:cubicBezTo>
                    <a:pt x="169" y="3542"/>
                    <a:pt x="339" y="1578"/>
                    <a:pt x="635" y="1017"/>
                  </a:cubicBezTo>
                  <a:cubicBezTo>
                    <a:pt x="932" y="456"/>
                    <a:pt x="1355" y="1298"/>
                    <a:pt x="1906" y="3822"/>
                  </a:cubicBezTo>
                  <a:cubicBezTo>
                    <a:pt x="2456" y="6347"/>
                    <a:pt x="3134" y="10555"/>
                    <a:pt x="3558" y="13360"/>
                  </a:cubicBezTo>
                  <a:cubicBezTo>
                    <a:pt x="3981" y="16165"/>
                    <a:pt x="4151" y="17568"/>
                    <a:pt x="4320" y="17568"/>
                  </a:cubicBezTo>
                  <a:cubicBezTo>
                    <a:pt x="4489" y="17568"/>
                    <a:pt x="4659" y="16165"/>
                    <a:pt x="4786" y="13921"/>
                  </a:cubicBezTo>
                  <a:cubicBezTo>
                    <a:pt x="4913" y="11677"/>
                    <a:pt x="4998" y="8591"/>
                    <a:pt x="5082" y="6207"/>
                  </a:cubicBezTo>
                  <a:cubicBezTo>
                    <a:pt x="5167" y="3822"/>
                    <a:pt x="5252" y="2139"/>
                    <a:pt x="5464" y="1718"/>
                  </a:cubicBezTo>
                  <a:cubicBezTo>
                    <a:pt x="5675" y="1298"/>
                    <a:pt x="6014" y="2139"/>
                    <a:pt x="6565" y="3542"/>
                  </a:cubicBezTo>
                  <a:cubicBezTo>
                    <a:pt x="7115" y="4944"/>
                    <a:pt x="7878" y="6908"/>
                    <a:pt x="9064" y="8311"/>
                  </a:cubicBezTo>
                  <a:cubicBezTo>
                    <a:pt x="10249" y="9713"/>
                    <a:pt x="11859" y="10555"/>
                    <a:pt x="13045" y="10274"/>
                  </a:cubicBezTo>
                  <a:cubicBezTo>
                    <a:pt x="14231" y="9994"/>
                    <a:pt x="14993" y="8591"/>
                    <a:pt x="15501" y="7329"/>
                  </a:cubicBezTo>
                  <a:cubicBezTo>
                    <a:pt x="16009" y="6066"/>
                    <a:pt x="16264" y="4944"/>
                    <a:pt x="16264" y="3822"/>
                  </a:cubicBezTo>
                  <a:cubicBezTo>
                    <a:pt x="16264" y="2700"/>
                    <a:pt x="16009" y="1578"/>
                    <a:pt x="15416" y="877"/>
                  </a:cubicBezTo>
                  <a:cubicBezTo>
                    <a:pt x="14824" y="176"/>
                    <a:pt x="13892" y="-105"/>
                    <a:pt x="13214" y="35"/>
                  </a:cubicBezTo>
                  <a:cubicBezTo>
                    <a:pt x="12536" y="176"/>
                    <a:pt x="12113" y="737"/>
                    <a:pt x="11774" y="1578"/>
                  </a:cubicBezTo>
                  <a:cubicBezTo>
                    <a:pt x="11435" y="2420"/>
                    <a:pt x="11181" y="3542"/>
                    <a:pt x="11054" y="4804"/>
                  </a:cubicBezTo>
                  <a:cubicBezTo>
                    <a:pt x="10927" y="6066"/>
                    <a:pt x="10927" y="7469"/>
                    <a:pt x="11224" y="9994"/>
                  </a:cubicBezTo>
                  <a:cubicBezTo>
                    <a:pt x="11520" y="12518"/>
                    <a:pt x="12113" y="16165"/>
                    <a:pt x="13256" y="18409"/>
                  </a:cubicBezTo>
                  <a:cubicBezTo>
                    <a:pt x="14400" y="20653"/>
                    <a:pt x="16094" y="21495"/>
                    <a:pt x="17576" y="20794"/>
                  </a:cubicBezTo>
                  <a:cubicBezTo>
                    <a:pt x="19059" y="20092"/>
                    <a:pt x="20329" y="17848"/>
                    <a:pt x="21600" y="15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7" name="Line"/>
            <p:cNvSpPr/>
            <p:nvPr/>
          </p:nvSpPr>
          <p:spPr>
            <a:xfrm>
              <a:off x="16252732" y="835636"/>
              <a:ext cx="1171476" cy="59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30" extrusionOk="0">
                  <a:moveTo>
                    <a:pt x="1120" y="15195"/>
                  </a:moveTo>
                  <a:cubicBezTo>
                    <a:pt x="1374" y="14819"/>
                    <a:pt x="1628" y="14442"/>
                    <a:pt x="1787" y="13940"/>
                  </a:cubicBezTo>
                  <a:cubicBezTo>
                    <a:pt x="1946" y="13437"/>
                    <a:pt x="2009" y="12809"/>
                    <a:pt x="1851" y="12433"/>
                  </a:cubicBezTo>
                  <a:cubicBezTo>
                    <a:pt x="1692" y="12056"/>
                    <a:pt x="1311" y="11930"/>
                    <a:pt x="993" y="12056"/>
                  </a:cubicBezTo>
                  <a:cubicBezTo>
                    <a:pt x="675" y="12181"/>
                    <a:pt x="421" y="12558"/>
                    <a:pt x="231" y="13374"/>
                  </a:cubicBezTo>
                  <a:cubicBezTo>
                    <a:pt x="40" y="14191"/>
                    <a:pt x="-87" y="15447"/>
                    <a:pt x="72" y="16514"/>
                  </a:cubicBezTo>
                  <a:cubicBezTo>
                    <a:pt x="231" y="17581"/>
                    <a:pt x="675" y="18460"/>
                    <a:pt x="1406" y="18712"/>
                  </a:cubicBezTo>
                  <a:cubicBezTo>
                    <a:pt x="2137" y="18963"/>
                    <a:pt x="3153" y="18586"/>
                    <a:pt x="4233" y="17267"/>
                  </a:cubicBezTo>
                  <a:cubicBezTo>
                    <a:pt x="5313" y="15949"/>
                    <a:pt x="6457" y="13688"/>
                    <a:pt x="7124" y="11553"/>
                  </a:cubicBezTo>
                  <a:cubicBezTo>
                    <a:pt x="7791" y="9419"/>
                    <a:pt x="7981" y="7409"/>
                    <a:pt x="7918" y="5714"/>
                  </a:cubicBezTo>
                  <a:cubicBezTo>
                    <a:pt x="7854" y="4019"/>
                    <a:pt x="7537" y="2637"/>
                    <a:pt x="7378" y="1633"/>
                  </a:cubicBezTo>
                  <a:cubicBezTo>
                    <a:pt x="7219" y="628"/>
                    <a:pt x="7219" y="0"/>
                    <a:pt x="7187" y="0"/>
                  </a:cubicBezTo>
                  <a:cubicBezTo>
                    <a:pt x="7155" y="0"/>
                    <a:pt x="7092" y="628"/>
                    <a:pt x="7028" y="2198"/>
                  </a:cubicBezTo>
                  <a:cubicBezTo>
                    <a:pt x="6965" y="3767"/>
                    <a:pt x="6901" y="6279"/>
                    <a:pt x="6965" y="8791"/>
                  </a:cubicBezTo>
                  <a:cubicBezTo>
                    <a:pt x="7028" y="11302"/>
                    <a:pt x="7219" y="13814"/>
                    <a:pt x="7441" y="15698"/>
                  </a:cubicBezTo>
                  <a:cubicBezTo>
                    <a:pt x="7664" y="17581"/>
                    <a:pt x="7918" y="18837"/>
                    <a:pt x="8204" y="19716"/>
                  </a:cubicBezTo>
                  <a:cubicBezTo>
                    <a:pt x="8489" y="20595"/>
                    <a:pt x="8807" y="21098"/>
                    <a:pt x="9125" y="21349"/>
                  </a:cubicBezTo>
                  <a:cubicBezTo>
                    <a:pt x="9442" y="21600"/>
                    <a:pt x="9760" y="21600"/>
                    <a:pt x="10205" y="21286"/>
                  </a:cubicBezTo>
                  <a:cubicBezTo>
                    <a:pt x="10649" y="20972"/>
                    <a:pt x="11221" y="20344"/>
                    <a:pt x="11602" y="19779"/>
                  </a:cubicBezTo>
                  <a:cubicBezTo>
                    <a:pt x="11984" y="19214"/>
                    <a:pt x="12174" y="18712"/>
                    <a:pt x="12428" y="18586"/>
                  </a:cubicBezTo>
                  <a:cubicBezTo>
                    <a:pt x="12682" y="18460"/>
                    <a:pt x="13000" y="18712"/>
                    <a:pt x="13318" y="18774"/>
                  </a:cubicBezTo>
                  <a:cubicBezTo>
                    <a:pt x="13635" y="18837"/>
                    <a:pt x="13953" y="18712"/>
                    <a:pt x="14239" y="18460"/>
                  </a:cubicBezTo>
                  <a:cubicBezTo>
                    <a:pt x="14525" y="18209"/>
                    <a:pt x="14779" y="17833"/>
                    <a:pt x="14842" y="17330"/>
                  </a:cubicBezTo>
                  <a:cubicBezTo>
                    <a:pt x="14906" y="16828"/>
                    <a:pt x="14779" y="16200"/>
                    <a:pt x="14557" y="15823"/>
                  </a:cubicBezTo>
                  <a:cubicBezTo>
                    <a:pt x="14334" y="15447"/>
                    <a:pt x="14017" y="15321"/>
                    <a:pt x="13508" y="15384"/>
                  </a:cubicBezTo>
                  <a:cubicBezTo>
                    <a:pt x="13000" y="15447"/>
                    <a:pt x="12301" y="15698"/>
                    <a:pt x="11920" y="16137"/>
                  </a:cubicBezTo>
                  <a:cubicBezTo>
                    <a:pt x="11539" y="16577"/>
                    <a:pt x="11475" y="17205"/>
                    <a:pt x="11571" y="17707"/>
                  </a:cubicBezTo>
                  <a:cubicBezTo>
                    <a:pt x="11666" y="18209"/>
                    <a:pt x="11920" y="18586"/>
                    <a:pt x="12365" y="18712"/>
                  </a:cubicBezTo>
                  <a:cubicBezTo>
                    <a:pt x="12809" y="18837"/>
                    <a:pt x="13445" y="18712"/>
                    <a:pt x="14302" y="17833"/>
                  </a:cubicBezTo>
                  <a:cubicBezTo>
                    <a:pt x="15160" y="16953"/>
                    <a:pt x="16240" y="15321"/>
                    <a:pt x="16907" y="14316"/>
                  </a:cubicBezTo>
                  <a:cubicBezTo>
                    <a:pt x="17574" y="13312"/>
                    <a:pt x="17828" y="12935"/>
                    <a:pt x="18114" y="12809"/>
                  </a:cubicBezTo>
                  <a:cubicBezTo>
                    <a:pt x="18400" y="12684"/>
                    <a:pt x="18718" y="12809"/>
                    <a:pt x="18940" y="13374"/>
                  </a:cubicBezTo>
                  <a:cubicBezTo>
                    <a:pt x="19162" y="13940"/>
                    <a:pt x="19289" y="14944"/>
                    <a:pt x="19417" y="15949"/>
                  </a:cubicBezTo>
                  <a:cubicBezTo>
                    <a:pt x="19544" y="16953"/>
                    <a:pt x="19671" y="17958"/>
                    <a:pt x="19829" y="18712"/>
                  </a:cubicBezTo>
                  <a:cubicBezTo>
                    <a:pt x="19988" y="19465"/>
                    <a:pt x="20179" y="19967"/>
                    <a:pt x="20401" y="19905"/>
                  </a:cubicBezTo>
                  <a:cubicBezTo>
                    <a:pt x="20624" y="19842"/>
                    <a:pt x="20878" y="19214"/>
                    <a:pt x="21068" y="18460"/>
                  </a:cubicBezTo>
                  <a:cubicBezTo>
                    <a:pt x="21259" y="17707"/>
                    <a:pt x="21386" y="16828"/>
                    <a:pt x="21513" y="15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8" name="Line"/>
            <p:cNvSpPr/>
            <p:nvPr/>
          </p:nvSpPr>
          <p:spPr>
            <a:xfrm>
              <a:off x="16593944" y="1077796"/>
              <a:ext cx="20756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240" y="14400"/>
                    <a:pt x="6480" y="7200"/>
                    <a:pt x="10080" y="3600"/>
                  </a:cubicBezTo>
                  <a:cubicBezTo>
                    <a:pt x="13680" y="0"/>
                    <a:pt x="176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9" name="Line"/>
            <p:cNvSpPr/>
            <p:nvPr/>
          </p:nvSpPr>
          <p:spPr>
            <a:xfrm>
              <a:off x="18337497" y="1165865"/>
              <a:ext cx="467023" cy="22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extrusionOk="0">
                  <a:moveTo>
                    <a:pt x="0" y="2431"/>
                  </a:moveTo>
                  <a:cubicBezTo>
                    <a:pt x="480" y="1142"/>
                    <a:pt x="960" y="-148"/>
                    <a:pt x="1280" y="13"/>
                  </a:cubicBezTo>
                  <a:cubicBezTo>
                    <a:pt x="1600" y="174"/>
                    <a:pt x="1760" y="1786"/>
                    <a:pt x="1840" y="4527"/>
                  </a:cubicBezTo>
                  <a:cubicBezTo>
                    <a:pt x="1920" y="7267"/>
                    <a:pt x="1920" y="11136"/>
                    <a:pt x="2640" y="14198"/>
                  </a:cubicBezTo>
                  <a:cubicBezTo>
                    <a:pt x="3360" y="17261"/>
                    <a:pt x="4800" y="19518"/>
                    <a:pt x="6000" y="20485"/>
                  </a:cubicBezTo>
                  <a:cubicBezTo>
                    <a:pt x="7200" y="21452"/>
                    <a:pt x="8160" y="21130"/>
                    <a:pt x="9120" y="18712"/>
                  </a:cubicBezTo>
                  <a:cubicBezTo>
                    <a:pt x="10080" y="16294"/>
                    <a:pt x="11040" y="11780"/>
                    <a:pt x="11360" y="8395"/>
                  </a:cubicBezTo>
                  <a:cubicBezTo>
                    <a:pt x="11680" y="5010"/>
                    <a:pt x="11360" y="2754"/>
                    <a:pt x="11200" y="2592"/>
                  </a:cubicBezTo>
                  <a:cubicBezTo>
                    <a:pt x="11040" y="2431"/>
                    <a:pt x="11040" y="4365"/>
                    <a:pt x="11360" y="7267"/>
                  </a:cubicBezTo>
                  <a:cubicBezTo>
                    <a:pt x="11680" y="10168"/>
                    <a:pt x="12320" y="14037"/>
                    <a:pt x="13520" y="16294"/>
                  </a:cubicBezTo>
                  <a:cubicBezTo>
                    <a:pt x="14720" y="18551"/>
                    <a:pt x="16480" y="19195"/>
                    <a:pt x="17920" y="17422"/>
                  </a:cubicBezTo>
                  <a:cubicBezTo>
                    <a:pt x="19360" y="15649"/>
                    <a:pt x="20480" y="11458"/>
                    <a:pt x="21600" y="7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0" name="Line"/>
            <p:cNvSpPr/>
            <p:nvPr/>
          </p:nvSpPr>
          <p:spPr>
            <a:xfrm>
              <a:off x="18295983" y="851014"/>
              <a:ext cx="294052" cy="81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extrusionOk="0">
                  <a:moveTo>
                    <a:pt x="0" y="21199"/>
                  </a:moveTo>
                  <a:cubicBezTo>
                    <a:pt x="6353" y="21199"/>
                    <a:pt x="12706" y="21199"/>
                    <a:pt x="16518" y="21199"/>
                  </a:cubicBezTo>
                  <a:cubicBezTo>
                    <a:pt x="20329" y="21199"/>
                    <a:pt x="21600" y="21199"/>
                    <a:pt x="21600" y="20299"/>
                  </a:cubicBezTo>
                  <a:cubicBezTo>
                    <a:pt x="21600" y="19399"/>
                    <a:pt x="20329" y="17599"/>
                    <a:pt x="19186" y="15349"/>
                  </a:cubicBezTo>
                  <a:cubicBezTo>
                    <a:pt x="18042" y="13099"/>
                    <a:pt x="17026" y="10399"/>
                    <a:pt x="15501" y="7249"/>
                  </a:cubicBezTo>
                  <a:cubicBezTo>
                    <a:pt x="13977" y="4099"/>
                    <a:pt x="11944" y="499"/>
                    <a:pt x="11562" y="49"/>
                  </a:cubicBezTo>
                  <a:cubicBezTo>
                    <a:pt x="11181" y="-401"/>
                    <a:pt x="12452" y="2299"/>
                    <a:pt x="13722" y="5449"/>
                  </a:cubicBezTo>
                  <a:cubicBezTo>
                    <a:pt x="14993" y="8599"/>
                    <a:pt x="16264" y="12199"/>
                    <a:pt x="17534" y="15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1" name="Line"/>
            <p:cNvSpPr/>
            <p:nvPr/>
          </p:nvSpPr>
          <p:spPr>
            <a:xfrm>
              <a:off x="19074356" y="1098553"/>
              <a:ext cx="22832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2" name="Line"/>
            <p:cNvSpPr/>
            <p:nvPr/>
          </p:nvSpPr>
          <p:spPr>
            <a:xfrm>
              <a:off x="19063976" y="1212714"/>
              <a:ext cx="269838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0"/>
                  </a:moveTo>
                  <a:cubicBezTo>
                    <a:pt x="5815" y="8100"/>
                    <a:pt x="11631" y="16200"/>
                    <a:pt x="15231" y="18900"/>
                  </a:cubicBezTo>
                  <a:cubicBezTo>
                    <a:pt x="18831" y="21600"/>
                    <a:pt x="20215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3" name="Line"/>
            <p:cNvSpPr/>
            <p:nvPr/>
          </p:nvSpPr>
          <p:spPr>
            <a:xfrm>
              <a:off x="19735616" y="-1"/>
              <a:ext cx="169004" cy="244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586" extrusionOk="0">
                  <a:moveTo>
                    <a:pt x="21104" y="261"/>
                  </a:moveTo>
                  <a:cubicBezTo>
                    <a:pt x="19808" y="139"/>
                    <a:pt x="18512" y="17"/>
                    <a:pt x="17000" y="1"/>
                  </a:cubicBezTo>
                  <a:cubicBezTo>
                    <a:pt x="15488" y="-14"/>
                    <a:pt x="13760" y="78"/>
                    <a:pt x="10736" y="306"/>
                  </a:cubicBezTo>
                  <a:cubicBezTo>
                    <a:pt x="7712" y="535"/>
                    <a:pt x="3392" y="901"/>
                    <a:pt x="1448" y="1496"/>
                  </a:cubicBezTo>
                  <a:cubicBezTo>
                    <a:pt x="-496" y="2091"/>
                    <a:pt x="-64" y="2915"/>
                    <a:pt x="368" y="3754"/>
                  </a:cubicBezTo>
                  <a:cubicBezTo>
                    <a:pt x="800" y="4593"/>
                    <a:pt x="1232" y="5447"/>
                    <a:pt x="1448" y="6515"/>
                  </a:cubicBezTo>
                  <a:cubicBezTo>
                    <a:pt x="1664" y="7583"/>
                    <a:pt x="1664" y="8864"/>
                    <a:pt x="1664" y="9993"/>
                  </a:cubicBezTo>
                  <a:cubicBezTo>
                    <a:pt x="1664" y="11122"/>
                    <a:pt x="1664" y="12098"/>
                    <a:pt x="1664" y="13181"/>
                  </a:cubicBezTo>
                  <a:cubicBezTo>
                    <a:pt x="1664" y="14264"/>
                    <a:pt x="1664" y="15454"/>
                    <a:pt x="1664" y="16598"/>
                  </a:cubicBezTo>
                  <a:cubicBezTo>
                    <a:pt x="1664" y="17742"/>
                    <a:pt x="1664" y="18840"/>
                    <a:pt x="1448" y="19557"/>
                  </a:cubicBezTo>
                  <a:cubicBezTo>
                    <a:pt x="1232" y="20274"/>
                    <a:pt x="800" y="20610"/>
                    <a:pt x="2312" y="20884"/>
                  </a:cubicBezTo>
                  <a:cubicBezTo>
                    <a:pt x="3824" y="21159"/>
                    <a:pt x="7280" y="21372"/>
                    <a:pt x="10736" y="21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4" name="Line"/>
            <p:cNvSpPr/>
            <p:nvPr/>
          </p:nvSpPr>
          <p:spPr>
            <a:xfrm>
              <a:off x="20070672" y="76144"/>
              <a:ext cx="300970" cy="26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0" y="6324"/>
                  </a:moveTo>
                  <a:cubicBezTo>
                    <a:pt x="0" y="4921"/>
                    <a:pt x="0" y="3519"/>
                    <a:pt x="745" y="2256"/>
                  </a:cubicBezTo>
                  <a:cubicBezTo>
                    <a:pt x="1490" y="994"/>
                    <a:pt x="2979" y="-128"/>
                    <a:pt x="3972" y="12"/>
                  </a:cubicBezTo>
                  <a:cubicBezTo>
                    <a:pt x="4965" y="153"/>
                    <a:pt x="5462" y="1555"/>
                    <a:pt x="5710" y="4360"/>
                  </a:cubicBezTo>
                  <a:cubicBezTo>
                    <a:pt x="5959" y="7166"/>
                    <a:pt x="5959" y="11373"/>
                    <a:pt x="6207" y="14178"/>
                  </a:cubicBezTo>
                  <a:cubicBezTo>
                    <a:pt x="6455" y="16984"/>
                    <a:pt x="6952" y="18386"/>
                    <a:pt x="7821" y="19088"/>
                  </a:cubicBezTo>
                  <a:cubicBezTo>
                    <a:pt x="8690" y="19789"/>
                    <a:pt x="9931" y="19789"/>
                    <a:pt x="11048" y="19368"/>
                  </a:cubicBezTo>
                  <a:cubicBezTo>
                    <a:pt x="12166" y="18947"/>
                    <a:pt x="13159" y="18106"/>
                    <a:pt x="14028" y="15581"/>
                  </a:cubicBezTo>
                  <a:cubicBezTo>
                    <a:pt x="14897" y="13056"/>
                    <a:pt x="15641" y="8849"/>
                    <a:pt x="15766" y="6043"/>
                  </a:cubicBezTo>
                  <a:cubicBezTo>
                    <a:pt x="15890" y="3238"/>
                    <a:pt x="15393" y="1836"/>
                    <a:pt x="15145" y="1836"/>
                  </a:cubicBezTo>
                  <a:cubicBezTo>
                    <a:pt x="14897" y="1836"/>
                    <a:pt x="14897" y="3238"/>
                    <a:pt x="14897" y="5763"/>
                  </a:cubicBezTo>
                  <a:cubicBezTo>
                    <a:pt x="14897" y="8288"/>
                    <a:pt x="14897" y="11934"/>
                    <a:pt x="16014" y="14740"/>
                  </a:cubicBezTo>
                  <a:cubicBezTo>
                    <a:pt x="17131" y="17545"/>
                    <a:pt x="19366" y="19508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5" name="Line"/>
            <p:cNvSpPr/>
            <p:nvPr/>
          </p:nvSpPr>
          <p:spPr>
            <a:xfrm>
              <a:off x="20485803" y="237155"/>
              <a:ext cx="31135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6" name="Line"/>
            <p:cNvSpPr/>
            <p:nvPr/>
          </p:nvSpPr>
          <p:spPr>
            <a:xfrm>
              <a:off x="20205589" y="816489"/>
              <a:ext cx="228323" cy="21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extrusionOk="0">
                  <a:moveTo>
                    <a:pt x="0" y="1211"/>
                  </a:moveTo>
                  <a:cubicBezTo>
                    <a:pt x="655" y="4640"/>
                    <a:pt x="1309" y="8069"/>
                    <a:pt x="2127" y="10983"/>
                  </a:cubicBezTo>
                  <a:cubicBezTo>
                    <a:pt x="2945" y="13897"/>
                    <a:pt x="3927" y="16297"/>
                    <a:pt x="5236" y="17497"/>
                  </a:cubicBezTo>
                  <a:cubicBezTo>
                    <a:pt x="6545" y="18697"/>
                    <a:pt x="8182" y="18697"/>
                    <a:pt x="9982" y="16983"/>
                  </a:cubicBezTo>
                  <a:cubicBezTo>
                    <a:pt x="11782" y="15269"/>
                    <a:pt x="13745" y="11840"/>
                    <a:pt x="14727" y="9269"/>
                  </a:cubicBezTo>
                  <a:cubicBezTo>
                    <a:pt x="15709" y="6697"/>
                    <a:pt x="15709" y="4983"/>
                    <a:pt x="15709" y="3269"/>
                  </a:cubicBezTo>
                  <a:cubicBezTo>
                    <a:pt x="15709" y="1554"/>
                    <a:pt x="15709" y="-160"/>
                    <a:pt x="15382" y="11"/>
                  </a:cubicBezTo>
                  <a:cubicBezTo>
                    <a:pt x="15055" y="183"/>
                    <a:pt x="14400" y="2240"/>
                    <a:pt x="13909" y="5154"/>
                  </a:cubicBezTo>
                  <a:cubicBezTo>
                    <a:pt x="13418" y="8069"/>
                    <a:pt x="13091" y="11840"/>
                    <a:pt x="13255" y="14583"/>
                  </a:cubicBezTo>
                  <a:cubicBezTo>
                    <a:pt x="13418" y="17326"/>
                    <a:pt x="14073" y="19040"/>
                    <a:pt x="15218" y="20069"/>
                  </a:cubicBezTo>
                  <a:cubicBezTo>
                    <a:pt x="16364" y="21097"/>
                    <a:pt x="18000" y="21440"/>
                    <a:pt x="19145" y="21269"/>
                  </a:cubicBezTo>
                  <a:cubicBezTo>
                    <a:pt x="20291" y="21097"/>
                    <a:pt x="20945" y="20411"/>
                    <a:pt x="21600" y="19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7" name="Line"/>
            <p:cNvSpPr/>
            <p:nvPr/>
          </p:nvSpPr>
          <p:spPr>
            <a:xfrm>
              <a:off x="20516937" y="942878"/>
              <a:ext cx="13491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69" y="1108"/>
                    <a:pt x="5538" y="2215"/>
                    <a:pt x="7200" y="4154"/>
                  </a:cubicBezTo>
                  <a:cubicBezTo>
                    <a:pt x="8862" y="6092"/>
                    <a:pt x="9416" y="8862"/>
                    <a:pt x="8862" y="11908"/>
                  </a:cubicBezTo>
                  <a:cubicBezTo>
                    <a:pt x="8308" y="14954"/>
                    <a:pt x="6646" y="18277"/>
                    <a:pt x="7200" y="19938"/>
                  </a:cubicBezTo>
                  <a:cubicBezTo>
                    <a:pt x="7754" y="21600"/>
                    <a:pt x="10523" y="21600"/>
                    <a:pt x="13292" y="21600"/>
                  </a:cubicBezTo>
                  <a:cubicBezTo>
                    <a:pt x="16062" y="21600"/>
                    <a:pt x="18831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8" name="Line"/>
            <p:cNvSpPr/>
            <p:nvPr/>
          </p:nvSpPr>
          <p:spPr>
            <a:xfrm>
              <a:off x="20339872" y="145141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9" name="Line"/>
            <p:cNvSpPr/>
            <p:nvPr/>
          </p:nvSpPr>
          <p:spPr>
            <a:xfrm>
              <a:off x="20340506" y="1679737"/>
              <a:ext cx="103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0" name="Line"/>
            <p:cNvSpPr/>
            <p:nvPr/>
          </p:nvSpPr>
          <p:spPr>
            <a:xfrm>
              <a:off x="20382020" y="1856168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1" name="Line"/>
            <p:cNvSpPr/>
            <p:nvPr/>
          </p:nvSpPr>
          <p:spPr>
            <a:xfrm>
              <a:off x="20236723" y="2241711"/>
              <a:ext cx="332107" cy="24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2566"/>
                  </a:moveTo>
                  <a:cubicBezTo>
                    <a:pt x="675" y="1366"/>
                    <a:pt x="1350" y="166"/>
                    <a:pt x="2250" y="16"/>
                  </a:cubicBezTo>
                  <a:cubicBezTo>
                    <a:pt x="3150" y="-134"/>
                    <a:pt x="4275" y="766"/>
                    <a:pt x="4950" y="3166"/>
                  </a:cubicBezTo>
                  <a:cubicBezTo>
                    <a:pt x="5625" y="5566"/>
                    <a:pt x="5850" y="9466"/>
                    <a:pt x="6188" y="12166"/>
                  </a:cubicBezTo>
                  <a:cubicBezTo>
                    <a:pt x="6525" y="14866"/>
                    <a:pt x="6975" y="16366"/>
                    <a:pt x="7763" y="17416"/>
                  </a:cubicBezTo>
                  <a:cubicBezTo>
                    <a:pt x="8550" y="18466"/>
                    <a:pt x="9675" y="19066"/>
                    <a:pt x="11138" y="17416"/>
                  </a:cubicBezTo>
                  <a:cubicBezTo>
                    <a:pt x="12600" y="15766"/>
                    <a:pt x="14400" y="11866"/>
                    <a:pt x="15300" y="9166"/>
                  </a:cubicBezTo>
                  <a:cubicBezTo>
                    <a:pt x="16200" y="6466"/>
                    <a:pt x="16200" y="4966"/>
                    <a:pt x="15863" y="3616"/>
                  </a:cubicBezTo>
                  <a:cubicBezTo>
                    <a:pt x="15525" y="2266"/>
                    <a:pt x="14850" y="1066"/>
                    <a:pt x="14513" y="1216"/>
                  </a:cubicBezTo>
                  <a:cubicBezTo>
                    <a:pt x="14175" y="1366"/>
                    <a:pt x="14175" y="2866"/>
                    <a:pt x="14400" y="5416"/>
                  </a:cubicBezTo>
                  <a:cubicBezTo>
                    <a:pt x="14625" y="7966"/>
                    <a:pt x="15075" y="11566"/>
                    <a:pt x="16312" y="14416"/>
                  </a:cubicBezTo>
                  <a:cubicBezTo>
                    <a:pt x="17550" y="17266"/>
                    <a:pt x="19575" y="19366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2" name="Line"/>
            <p:cNvSpPr/>
            <p:nvPr/>
          </p:nvSpPr>
          <p:spPr>
            <a:xfrm>
              <a:off x="20672612" y="2416596"/>
              <a:ext cx="155675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0" y="2057"/>
                    <a:pt x="2880" y="4114"/>
                    <a:pt x="3600" y="6429"/>
                  </a:cubicBezTo>
                  <a:cubicBezTo>
                    <a:pt x="4320" y="8743"/>
                    <a:pt x="4320" y="11314"/>
                    <a:pt x="5760" y="11057"/>
                  </a:cubicBezTo>
                  <a:cubicBezTo>
                    <a:pt x="7200" y="10800"/>
                    <a:pt x="10080" y="7714"/>
                    <a:pt x="12720" y="5914"/>
                  </a:cubicBezTo>
                  <a:cubicBezTo>
                    <a:pt x="15360" y="4114"/>
                    <a:pt x="17760" y="3600"/>
                    <a:pt x="19200" y="4629"/>
                  </a:cubicBezTo>
                  <a:cubicBezTo>
                    <a:pt x="20640" y="5657"/>
                    <a:pt x="21120" y="8229"/>
                    <a:pt x="21360" y="11314"/>
                  </a:cubicBezTo>
                  <a:cubicBezTo>
                    <a:pt x="21600" y="14400"/>
                    <a:pt x="216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3" name="Line"/>
            <p:cNvSpPr/>
            <p:nvPr/>
          </p:nvSpPr>
          <p:spPr>
            <a:xfrm>
              <a:off x="20921691" y="29589"/>
              <a:ext cx="238108" cy="249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600" extrusionOk="0">
                  <a:moveTo>
                    <a:pt x="0" y="0"/>
                  </a:moveTo>
                  <a:cubicBezTo>
                    <a:pt x="3130" y="360"/>
                    <a:pt x="6261" y="720"/>
                    <a:pt x="8296" y="1245"/>
                  </a:cubicBezTo>
                  <a:cubicBezTo>
                    <a:pt x="10330" y="1770"/>
                    <a:pt x="11270" y="2460"/>
                    <a:pt x="11896" y="3150"/>
                  </a:cubicBezTo>
                  <a:cubicBezTo>
                    <a:pt x="12522" y="3840"/>
                    <a:pt x="12835" y="4530"/>
                    <a:pt x="13148" y="5220"/>
                  </a:cubicBezTo>
                  <a:cubicBezTo>
                    <a:pt x="13461" y="5910"/>
                    <a:pt x="13774" y="6600"/>
                    <a:pt x="14244" y="7290"/>
                  </a:cubicBezTo>
                  <a:cubicBezTo>
                    <a:pt x="14713" y="7980"/>
                    <a:pt x="15339" y="8670"/>
                    <a:pt x="16122" y="9375"/>
                  </a:cubicBezTo>
                  <a:cubicBezTo>
                    <a:pt x="16904" y="10080"/>
                    <a:pt x="17844" y="10800"/>
                    <a:pt x="18626" y="11475"/>
                  </a:cubicBezTo>
                  <a:cubicBezTo>
                    <a:pt x="19409" y="12150"/>
                    <a:pt x="20035" y="12780"/>
                    <a:pt x="20504" y="13545"/>
                  </a:cubicBezTo>
                  <a:cubicBezTo>
                    <a:pt x="20974" y="14310"/>
                    <a:pt x="21287" y="15210"/>
                    <a:pt x="21443" y="16215"/>
                  </a:cubicBezTo>
                  <a:cubicBezTo>
                    <a:pt x="21600" y="17220"/>
                    <a:pt x="21600" y="18330"/>
                    <a:pt x="21287" y="19110"/>
                  </a:cubicBezTo>
                  <a:cubicBezTo>
                    <a:pt x="20974" y="19890"/>
                    <a:pt x="20348" y="20340"/>
                    <a:pt x="19409" y="20700"/>
                  </a:cubicBezTo>
                  <a:cubicBezTo>
                    <a:pt x="18470" y="21060"/>
                    <a:pt x="17217" y="21330"/>
                    <a:pt x="159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4" name="Line"/>
            <p:cNvSpPr/>
            <p:nvPr/>
          </p:nvSpPr>
          <p:spPr>
            <a:xfrm>
              <a:off x="21421947" y="944505"/>
              <a:ext cx="330008" cy="336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980" extrusionOk="0">
                  <a:moveTo>
                    <a:pt x="15230" y="546"/>
                  </a:moveTo>
                  <a:cubicBezTo>
                    <a:pt x="12335" y="114"/>
                    <a:pt x="9440" y="-318"/>
                    <a:pt x="6990" y="330"/>
                  </a:cubicBezTo>
                  <a:cubicBezTo>
                    <a:pt x="4541" y="978"/>
                    <a:pt x="2537" y="2706"/>
                    <a:pt x="1312" y="4758"/>
                  </a:cubicBezTo>
                  <a:cubicBezTo>
                    <a:pt x="87" y="6810"/>
                    <a:pt x="-358" y="9186"/>
                    <a:pt x="310" y="11778"/>
                  </a:cubicBezTo>
                  <a:cubicBezTo>
                    <a:pt x="978" y="14370"/>
                    <a:pt x="2760" y="17178"/>
                    <a:pt x="5098" y="18906"/>
                  </a:cubicBezTo>
                  <a:cubicBezTo>
                    <a:pt x="7436" y="20634"/>
                    <a:pt x="10331" y="21282"/>
                    <a:pt x="13114" y="20850"/>
                  </a:cubicBezTo>
                  <a:cubicBezTo>
                    <a:pt x="15898" y="20418"/>
                    <a:pt x="18570" y="18906"/>
                    <a:pt x="21242" y="17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5" name="Line"/>
            <p:cNvSpPr/>
            <p:nvPr/>
          </p:nvSpPr>
          <p:spPr>
            <a:xfrm>
              <a:off x="21419848" y="1077796"/>
              <a:ext cx="25946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6" name="Line"/>
            <p:cNvSpPr/>
            <p:nvPr/>
          </p:nvSpPr>
          <p:spPr>
            <a:xfrm>
              <a:off x="21976578" y="984391"/>
              <a:ext cx="55591" cy="36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1358" y="0"/>
                  </a:moveTo>
                  <a:cubicBezTo>
                    <a:pt x="88" y="2057"/>
                    <a:pt x="-1183" y="4114"/>
                    <a:pt x="1993" y="7714"/>
                  </a:cubicBezTo>
                  <a:cubicBezTo>
                    <a:pt x="5170" y="11314"/>
                    <a:pt x="12793" y="16457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7" name="Line"/>
            <p:cNvSpPr/>
            <p:nvPr/>
          </p:nvSpPr>
          <p:spPr>
            <a:xfrm>
              <a:off x="22011410" y="1015526"/>
              <a:ext cx="114163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927" y="2160"/>
                    <a:pt x="7855" y="4320"/>
                    <a:pt x="11455" y="7920"/>
                  </a:cubicBezTo>
                  <a:cubicBezTo>
                    <a:pt x="15055" y="11520"/>
                    <a:pt x="18327" y="165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8" name="Line"/>
            <p:cNvSpPr/>
            <p:nvPr/>
          </p:nvSpPr>
          <p:spPr>
            <a:xfrm>
              <a:off x="22011410" y="946778"/>
              <a:ext cx="404755" cy="42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6" extrusionOk="0">
                  <a:moveTo>
                    <a:pt x="0" y="7581"/>
                  </a:moveTo>
                  <a:cubicBezTo>
                    <a:pt x="0" y="5853"/>
                    <a:pt x="0" y="4125"/>
                    <a:pt x="1108" y="2743"/>
                  </a:cubicBezTo>
                  <a:cubicBezTo>
                    <a:pt x="2215" y="1360"/>
                    <a:pt x="4431" y="323"/>
                    <a:pt x="6646" y="64"/>
                  </a:cubicBezTo>
                  <a:cubicBezTo>
                    <a:pt x="8862" y="-195"/>
                    <a:pt x="11077" y="323"/>
                    <a:pt x="12369" y="1706"/>
                  </a:cubicBezTo>
                  <a:cubicBezTo>
                    <a:pt x="13662" y="3088"/>
                    <a:pt x="14031" y="5335"/>
                    <a:pt x="13108" y="7408"/>
                  </a:cubicBezTo>
                  <a:cubicBezTo>
                    <a:pt x="12185" y="9482"/>
                    <a:pt x="9969" y="11383"/>
                    <a:pt x="8400" y="12419"/>
                  </a:cubicBezTo>
                  <a:cubicBezTo>
                    <a:pt x="6831" y="13456"/>
                    <a:pt x="5908" y="13629"/>
                    <a:pt x="4985" y="13802"/>
                  </a:cubicBezTo>
                  <a:cubicBezTo>
                    <a:pt x="4062" y="13975"/>
                    <a:pt x="3138" y="14147"/>
                    <a:pt x="2492" y="13802"/>
                  </a:cubicBezTo>
                  <a:cubicBezTo>
                    <a:pt x="1846" y="13456"/>
                    <a:pt x="1477" y="12592"/>
                    <a:pt x="1662" y="11901"/>
                  </a:cubicBezTo>
                  <a:cubicBezTo>
                    <a:pt x="1846" y="11210"/>
                    <a:pt x="2585" y="10691"/>
                    <a:pt x="3415" y="10519"/>
                  </a:cubicBezTo>
                  <a:cubicBezTo>
                    <a:pt x="4246" y="10346"/>
                    <a:pt x="5169" y="10519"/>
                    <a:pt x="6923" y="11642"/>
                  </a:cubicBezTo>
                  <a:cubicBezTo>
                    <a:pt x="8677" y="12765"/>
                    <a:pt x="11262" y="14839"/>
                    <a:pt x="12923" y="16307"/>
                  </a:cubicBezTo>
                  <a:cubicBezTo>
                    <a:pt x="14585" y="17776"/>
                    <a:pt x="15323" y="18640"/>
                    <a:pt x="16338" y="19504"/>
                  </a:cubicBezTo>
                  <a:cubicBezTo>
                    <a:pt x="17354" y="20368"/>
                    <a:pt x="18646" y="21232"/>
                    <a:pt x="19569" y="21319"/>
                  </a:cubicBezTo>
                  <a:cubicBezTo>
                    <a:pt x="20492" y="21405"/>
                    <a:pt x="21046" y="20714"/>
                    <a:pt x="21600" y="20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9" name="Line"/>
            <p:cNvSpPr/>
            <p:nvPr/>
          </p:nvSpPr>
          <p:spPr>
            <a:xfrm>
              <a:off x="22291624" y="797547"/>
              <a:ext cx="332107" cy="10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32" extrusionOk="0">
                  <a:moveTo>
                    <a:pt x="0" y="7"/>
                  </a:moveTo>
                  <a:cubicBezTo>
                    <a:pt x="1125" y="682"/>
                    <a:pt x="2250" y="1357"/>
                    <a:pt x="3038" y="3382"/>
                  </a:cubicBezTo>
                  <a:cubicBezTo>
                    <a:pt x="3825" y="5407"/>
                    <a:pt x="4275" y="8782"/>
                    <a:pt x="5063" y="10132"/>
                  </a:cubicBezTo>
                  <a:cubicBezTo>
                    <a:pt x="5850" y="11482"/>
                    <a:pt x="6975" y="10807"/>
                    <a:pt x="7875" y="9119"/>
                  </a:cubicBezTo>
                  <a:cubicBezTo>
                    <a:pt x="8775" y="7432"/>
                    <a:pt x="9450" y="4732"/>
                    <a:pt x="10350" y="2707"/>
                  </a:cubicBezTo>
                  <a:cubicBezTo>
                    <a:pt x="11250" y="682"/>
                    <a:pt x="12375" y="-668"/>
                    <a:pt x="13163" y="345"/>
                  </a:cubicBezTo>
                  <a:cubicBezTo>
                    <a:pt x="13950" y="1357"/>
                    <a:pt x="14400" y="4732"/>
                    <a:pt x="14850" y="8782"/>
                  </a:cubicBezTo>
                  <a:cubicBezTo>
                    <a:pt x="15300" y="12832"/>
                    <a:pt x="15750" y="17557"/>
                    <a:pt x="16875" y="19245"/>
                  </a:cubicBezTo>
                  <a:cubicBezTo>
                    <a:pt x="18000" y="20932"/>
                    <a:pt x="19800" y="19582"/>
                    <a:pt x="21600" y="18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0" name="Line"/>
            <p:cNvSpPr/>
            <p:nvPr/>
          </p:nvSpPr>
          <p:spPr>
            <a:xfrm>
              <a:off x="197894" y="2572270"/>
              <a:ext cx="963534" cy="72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24" extrusionOk="0">
                  <a:moveTo>
                    <a:pt x="1124" y="12343"/>
                  </a:moveTo>
                  <a:cubicBezTo>
                    <a:pt x="737" y="12446"/>
                    <a:pt x="350" y="12549"/>
                    <a:pt x="157" y="12909"/>
                  </a:cubicBezTo>
                  <a:cubicBezTo>
                    <a:pt x="-37" y="13269"/>
                    <a:pt x="-37" y="13886"/>
                    <a:pt x="79" y="15017"/>
                  </a:cubicBezTo>
                  <a:cubicBezTo>
                    <a:pt x="195" y="16149"/>
                    <a:pt x="428" y="17794"/>
                    <a:pt x="815" y="19029"/>
                  </a:cubicBezTo>
                  <a:cubicBezTo>
                    <a:pt x="1202" y="20263"/>
                    <a:pt x="1744" y="21086"/>
                    <a:pt x="2595" y="21343"/>
                  </a:cubicBezTo>
                  <a:cubicBezTo>
                    <a:pt x="3447" y="21600"/>
                    <a:pt x="4608" y="21291"/>
                    <a:pt x="5537" y="19800"/>
                  </a:cubicBezTo>
                  <a:cubicBezTo>
                    <a:pt x="6466" y="18309"/>
                    <a:pt x="7163" y="15634"/>
                    <a:pt x="7473" y="13166"/>
                  </a:cubicBezTo>
                  <a:cubicBezTo>
                    <a:pt x="7782" y="10697"/>
                    <a:pt x="7705" y="8434"/>
                    <a:pt x="7395" y="6480"/>
                  </a:cubicBezTo>
                  <a:cubicBezTo>
                    <a:pt x="7086" y="4526"/>
                    <a:pt x="6544" y="2880"/>
                    <a:pt x="6157" y="1749"/>
                  </a:cubicBezTo>
                  <a:cubicBezTo>
                    <a:pt x="5769" y="617"/>
                    <a:pt x="5537" y="0"/>
                    <a:pt x="5382" y="0"/>
                  </a:cubicBezTo>
                  <a:cubicBezTo>
                    <a:pt x="5228" y="0"/>
                    <a:pt x="5150" y="617"/>
                    <a:pt x="5266" y="2211"/>
                  </a:cubicBezTo>
                  <a:cubicBezTo>
                    <a:pt x="5382" y="3806"/>
                    <a:pt x="5692" y="6377"/>
                    <a:pt x="6002" y="9411"/>
                  </a:cubicBezTo>
                  <a:cubicBezTo>
                    <a:pt x="6311" y="12446"/>
                    <a:pt x="6621" y="15943"/>
                    <a:pt x="6815" y="17949"/>
                  </a:cubicBezTo>
                  <a:cubicBezTo>
                    <a:pt x="7008" y="19954"/>
                    <a:pt x="7086" y="20469"/>
                    <a:pt x="7163" y="20469"/>
                  </a:cubicBezTo>
                  <a:cubicBezTo>
                    <a:pt x="7240" y="20469"/>
                    <a:pt x="7318" y="19954"/>
                    <a:pt x="7395" y="19440"/>
                  </a:cubicBezTo>
                  <a:cubicBezTo>
                    <a:pt x="7473" y="18926"/>
                    <a:pt x="7550" y="18411"/>
                    <a:pt x="7666" y="17897"/>
                  </a:cubicBezTo>
                  <a:cubicBezTo>
                    <a:pt x="7782" y="17383"/>
                    <a:pt x="7937" y="16869"/>
                    <a:pt x="8208" y="16611"/>
                  </a:cubicBezTo>
                  <a:cubicBezTo>
                    <a:pt x="8479" y="16354"/>
                    <a:pt x="8866" y="16354"/>
                    <a:pt x="9176" y="16560"/>
                  </a:cubicBezTo>
                  <a:cubicBezTo>
                    <a:pt x="9486" y="16766"/>
                    <a:pt x="9718" y="17177"/>
                    <a:pt x="10492" y="17897"/>
                  </a:cubicBezTo>
                  <a:cubicBezTo>
                    <a:pt x="11266" y="18617"/>
                    <a:pt x="12582" y="19646"/>
                    <a:pt x="13782" y="20006"/>
                  </a:cubicBezTo>
                  <a:cubicBezTo>
                    <a:pt x="14982" y="20366"/>
                    <a:pt x="16066" y="20057"/>
                    <a:pt x="16879" y="19491"/>
                  </a:cubicBezTo>
                  <a:cubicBezTo>
                    <a:pt x="17692" y="18926"/>
                    <a:pt x="18234" y="18103"/>
                    <a:pt x="18621" y="17177"/>
                  </a:cubicBezTo>
                  <a:cubicBezTo>
                    <a:pt x="19008" y="16251"/>
                    <a:pt x="19240" y="15223"/>
                    <a:pt x="19279" y="14400"/>
                  </a:cubicBezTo>
                  <a:cubicBezTo>
                    <a:pt x="19318" y="13577"/>
                    <a:pt x="19163" y="12960"/>
                    <a:pt x="18892" y="12549"/>
                  </a:cubicBezTo>
                  <a:cubicBezTo>
                    <a:pt x="18621" y="12137"/>
                    <a:pt x="18234" y="11931"/>
                    <a:pt x="17847" y="11829"/>
                  </a:cubicBezTo>
                  <a:cubicBezTo>
                    <a:pt x="17460" y="11726"/>
                    <a:pt x="17073" y="11726"/>
                    <a:pt x="16608" y="12291"/>
                  </a:cubicBezTo>
                  <a:cubicBezTo>
                    <a:pt x="16144" y="12857"/>
                    <a:pt x="15602" y="13989"/>
                    <a:pt x="15447" y="15171"/>
                  </a:cubicBezTo>
                  <a:cubicBezTo>
                    <a:pt x="15292" y="16354"/>
                    <a:pt x="15524" y="17589"/>
                    <a:pt x="16337" y="18514"/>
                  </a:cubicBezTo>
                  <a:cubicBezTo>
                    <a:pt x="17150" y="19440"/>
                    <a:pt x="18544" y="20057"/>
                    <a:pt x="19434" y="20263"/>
                  </a:cubicBezTo>
                  <a:cubicBezTo>
                    <a:pt x="20324" y="20469"/>
                    <a:pt x="20711" y="20263"/>
                    <a:pt x="20982" y="19903"/>
                  </a:cubicBezTo>
                  <a:cubicBezTo>
                    <a:pt x="21253" y="19543"/>
                    <a:pt x="21408" y="19029"/>
                    <a:pt x="21563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1" name="Line"/>
            <p:cNvSpPr/>
            <p:nvPr/>
          </p:nvSpPr>
          <p:spPr>
            <a:xfrm>
              <a:off x="102842" y="3008158"/>
              <a:ext cx="300971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2" name="Line"/>
            <p:cNvSpPr/>
            <p:nvPr/>
          </p:nvSpPr>
          <p:spPr>
            <a:xfrm>
              <a:off x="2012447" y="2878031"/>
              <a:ext cx="341263" cy="39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20" extrusionOk="0">
                  <a:moveTo>
                    <a:pt x="14756" y="3652"/>
                  </a:moveTo>
                  <a:cubicBezTo>
                    <a:pt x="14543" y="2721"/>
                    <a:pt x="14329" y="1790"/>
                    <a:pt x="13687" y="1138"/>
                  </a:cubicBezTo>
                  <a:cubicBezTo>
                    <a:pt x="13046" y="487"/>
                    <a:pt x="11976" y="114"/>
                    <a:pt x="10372" y="21"/>
                  </a:cubicBezTo>
                  <a:cubicBezTo>
                    <a:pt x="8768" y="-72"/>
                    <a:pt x="6630" y="114"/>
                    <a:pt x="5240" y="1045"/>
                  </a:cubicBezTo>
                  <a:cubicBezTo>
                    <a:pt x="3850" y="1976"/>
                    <a:pt x="3208" y="3652"/>
                    <a:pt x="4063" y="5142"/>
                  </a:cubicBezTo>
                  <a:cubicBezTo>
                    <a:pt x="4919" y="6631"/>
                    <a:pt x="7271" y="7935"/>
                    <a:pt x="10372" y="9611"/>
                  </a:cubicBezTo>
                  <a:cubicBezTo>
                    <a:pt x="13473" y="11287"/>
                    <a:pt x="17323" y="13335"/>
                    <a:pt x="19354" y="14918"/>
                  </a:cubicBezTo>
                  <a:cubicBezTo>
                    <a:pt x="21386" y="16500"/>
                    <a:pt x="21600" y="17618"/>
                    <a:pt x="20210" y="18735"/>
                  </a:cubicBezTo>
                  <a:cubicBezTo>
                    <a:pt x="18820" y="19852"/>
                    <a:pt x="15826" y="20969"/>
                    <a:pt x="12618" y="21249"/>
                  </a:cubicBezTo>
                  <a:cubicBezTo>
                    <a:pt x="9410" y="21528"/>
                    <a:pt x="5988" y="20969"/>
                    <a:pt x="3850" y="19852"/>
                  </a:cubicBezTo>
                  <a:cubicBezTo>
                    <a:pt x="1711" y="18735"/>
                    <a:pt x="855" y="17059"/>
                    <a:pt x="0" y="1538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3" name="Line"/>
            <p:cNvSpPr/>
            <p:nvPr/>
          </p:nvSpPr>
          <p:spPr>
            <a:xfrm>
              <a:off x="2585786" y="3010255"/>
              <a:ext cx="402221" cy="212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015" extrusionOk="0">
                  <a:moveTo>
                    <a:pt x="11398" y="3906"/>
                  </a:moveTo>
                  <a:cubicBezTo>
                    <a:pt x="10849" y="2535"/>
                    <a:pt x="10300" y="1163"/>
                    <a:pt x="9019" y="478"/>
                  </a:cubicBezTo>
                  <a:cubicBezTo>
                    <a:pt x="7737" y="-208"/>
                    <a:pt x="5724" y="-208"/>
                    <a:pt x="3985" y="821"/>
                  </a:cubicBezTo>
                  <a:cubicBezTo>
                    <a:pt x="2246" y="1849"/>
                    <a:pt x="781" y="3906"/>
                    <a:pt x="232" y="6649"/>
                  </a:cubicBezTo>
                  <a:cubicBezTo>
                    <a:pt x="-317" y="9392"/>
                    <a:pt x="49" y="12821"/>
                    <a:pt x="1971" y="15563"/>
                  </a:cubicBezTo>
                  <a:cubicBezTo>
                    <a:pt x="3893" y="18306"/>
                    <a:pt x="7371" y="20363"/>
                    <a:pt x="10849" y="20878"/>
                  </a:cubicBezTo>
                  <a:cubicBezTo>
                    <a:pt x="14327" y="21392"/>
                    <a:pt x="17805" y="20363"/>
                    <a:pt x="21283" y="193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4" name="Line"/>
            <p:cNvSpPr/>
            <p:nvPr/>
          </p:nvSpPr>
          <p:spPr>
            <a:xfrm>
              <a:off x="2995105" y="2460898"/>
              <a:ext cx="740139" cy="75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21" extrusionOk="0">
                  <a:moveTo>
                    <a:pt x="5520" y="18265"/>
                  </a:moveTo>
                  <a:cubicBezTo>
                    <a:pt x="4114" y="18167"/>
                    <a:pt x="2707" y="18068"/>
                    <a:pt x="1803" y="18167"/>
                  </a:cubicBezTo>
                  <a:cubicBezTo>
                    <a:pt x="899" y="18265"/>
                    <a:pt x="497" y="18561"/>
                    <a:pt x="246" y="18956"/>
                  </a:cubicBezTo>
                  <a:cubicBezTo>
                    <a:pt x="-6" y="19350"/>
                    <a:pt x="-106" y="19843"/>
                    <a:pt x="145" y="20188"/>
                  </a:cubicBezTo>
                  <a:cubicBezTo>
                    <a:pt x="396" y="20534"/>
                    <a:pt x="999" y="20731"/>
                    <a:pt x="1803" y="20780"/>
                  </a:cubicBezTo>
                  <a:cubicBezTo>
                    <a:pt x="2607" y="20830"/>
                    <a:pt x="3611" y="20731"/>
                    <a:pt x="4365" y="20583"/>
                  </a:cubicBezTo>
                  <a:cubicBezTo>
                    <a:pt x="5118" y="20435"/>
                    <a:pt x="5621" y="20238"/>
                    <a:pt x="5872" y="19893"/>
                  </a:cubicBezTo>
                  <a:cubicBezTo>
                    <a:pt x="6123" y="19547"/>
                    <a:pt x="6123" y="19054"/>
                    <a:pt x="6173" y="19054"/>
                  </a:cubicBezTo>
                  <a:cubicBezTo>
                    <a:pt x="6223" y="19054"/>
                    <a:pt x="6324" y="19547"/>
                    <a:pt x="6826" y="20041"/>
                  </a:cubicBezTo>
                  <a:cubicBezTo>
                    <a:pt x="7328" y="20534"/>
                    <a:pt x="8233" y="21027"/>
                    <a:pt x="9287" y="21273"/>
                  </a:cubicBezTo>
                  <a:cubicBezTo>
                    <a:pt x="10342" y="21520"/>
                    <a:pt x="11548" y="21520"/>
                    <a:pt x="12653" y="20780"/>
                  </a:cubicBezTo>
                  <a:cubicBezTo>
                    <a:pt x="13758" y="20041"/>
                    <a:pt x="14763" y="18561"/>
                    <a:pt x="15667" y="16145"/>
                  </a:cubicBezTo>
                  <a:cubicBezTo>
                    <a:pt x="16571" y="13728"/>
                    <a:pt x="17375" y="10375"/>
                    <a:pt x="17727" y="7860"/>
                  </a:cubicBezTo>
                  <a:cubicBezTo>
                    <a:pt x="18078" y="5345"/>
                    <a:pt x="17978" y="3668"/>
                    <a:pt x="17827" y="2583"/>
                  </a:cubicBezTo>
                  <a:cubicBezTo>
                    <a:pt x="17676" y="1498"/>
                    <a:pt x="17475" y="1005"/>
                    <a:pt x="17174" y="610"/>
                  </a:cubicBezTo>
                  <a:cubicBezTo>
                    <a:pt x="16873" y="216"/>
                    <a:pt x="16471" y="-80"/>
                    <a:pt x="16169" y="19"/>
                  </a:cubicBezTo>
                  <a:cubicBezTo>
                    <a:pt x="15868" y="117"/>
                    <a:pt x="15667" y="610"/>
                    <a:pt x="15466" y="1991"/>
                  </a:cubicBezTo>
                  <a:cubicBezTo>
                    <a:pt x="15265" y="3372"/>
                    <a:pt x="15064" y="5641"/>
                    <a:pt x="15014" y="8008"/>
                  </a:cubicBezTo>
                  <a:cubicBezTo>
                    <a:pt x="14964" y="10375"/>
                    <a:pt x="15064" y="12841"/>
                    <a:pt x="15215" y="14813"/>
                  </a:cubicBezTo>
                  <a:cubicBezTo>
                    <a:pt x="15366" y="16786"/>
                    <a:pt x="15567" y="18265"/>
                    <a:pt x="15767" y="19252"/>
                  </a:cubicBezTo>
                  <a:cubicBezTo>
                    <a:pt x="15968" y="20238"/>
                    <a:pt x="16169" y="20731"/>
                    <a:pt x="17124" y="20978"/>
                  </a:cubicBezTo>
                  <a:cubicBezTo>
                    <a:pt x="18078" y="21224"/>
                    <a:pt x="19786" y="21224"/>
                    <a:pt x="21494" y="212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5" name="Line"/>
            <p:cNvSpPr/>
            <p:nvPr/>
          </p:nvSpPr>
          <p:spPr>
            <a:xfrm>
              <a:off x="3821729" y="3076638"/>
              <a:ext cx="733400" cy="16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0" extrusionOk="0">
                  <a:moveTo>
                    <a:pt x="3260" y="4408"/>
                  </a:moveTo>
                  <a:cubicBezTo>
                    <a:pt x="2955" y="2680"/>
                    <a:pt x="2649" y="952"/>
                    <a:pt x="2242" y="304"/>
                  </a:cubicBezTo>
                  <a:cubicBezTo>
                    <a:pt x="1834" y="-344"/>
                    <a:pt x="1325" y="88"/>
                    <a:pt x="866" y="1168"/>
                  </a:cubicBezTo>
                  <a:cubicBezTo>
                    <a:pt x="408" y="2248"/>
                    <a:pt x="0" y="3976"/>
                    <a:pt x="0" y="6784"/>
                  </a:cubicBezTo>
                  <a:cubicBezTo>
                    <a:pt x="0" y="9592"/>
                    <a:pt x="408" y="13480"/>
                    <a:pt x="866" y="15640"/>
                  </a:cubicBezTo>
                  <a:cubicBezTo>
                    <a:pt x="1325" y="17800"/>
                    <a:pt x="1834" y="18232"/>
                    <a:pt x="2496" y="17152"/>
                  </a:cubicBezTo>
                  <a:cubicBezTo>
                    <a:pt x="3158" y="16072"/>
                    <a:pt x="3974" y="13480"/>
                    <a:pt x="4381" y="11104"/>
                  </a:cubicBezTo>
                  <a:cubicBezTo>
                    <a:pt x="4789" y="8728"/>
                    <a:pt x="4789" y="6568"/>
                    <a:pt x="4585" y="4408"/>
                  </a:cubicBezTo>
                  <a:cubicBezTo>
                    <a:pt x="4381" y="2248"/>
                    <a:pt x="3974" y="88"/>
                    <a:pt x="3821" y="520"/>
                  </a:cubicBezTo>
                  <a:cubicBezTo>
                    <a:pt x="3668" y="952"/>
                    <a:pt x="3770" y="3976"/>
                    <a:pt x="4075" y="7432"/>
                  </a:cubicBezTo>
                  <a:cubicBezTo>
                    <a:pt x="4381" y="10888"/>
                    <a:pt x="4891" y="14776"/>
                    <a:pt x="5349" y="17368"/>
                  </a:cubicBezTo>
                  <a:cubicBezTo>
                    <a:pt x="5808" y="19960"/>
                    <a:pt x="6215" y="21256"/>
                    <a:pt x="7285" y="19312"/>
                  </a:cubicBezTo>
                  <a:cubicBezTo>
                    <a:pt x="8355" y="17368"/>
                    <a:pt x="10087" y="12184"/>
                    <a:pt x="11157" y="8728"/>
                  </a:cubicBezTo>
                  <a:cubicBezTo>
                    <a:pt x="12226" y="5272"/>
                    <a:pt x="12634" y="3544"/>
                    <a:pt x="13092" y="2248"/>
                  </a:cubicBezTo>
                  <a:cubicBezTo>
                    <a:pt x="13551" y="952"/>
                    <a:pt x="14060" y="88"/>
                    <a:pt x="14366" y="952"/>
                  </a:cubicBezTo>
                  <a:cubicBezTo>
                    <a:pt x="14672" y="1816"/>
                    <a:pt x="14774" y="4408"/>
                    <a:pt x="14825" y="7216"/>
                  </a:cubicBezTo>
                  <a:cubicBezTo>
                    <a:pt x="14875" y="10024"/>
                    <a:pt x="14875" y="13048"/>
                    <a:pt x="15028" y="15424"/>
                  </a:cubicBezTo>
                  <a:cubicBezTo>
                    <a:pt x="15181" y="17800"/>
                    <a:pt x="15487" y="19528"/>
                    <a:pt x="15894" y="20392"/>
                  </a:cubicBezTo>
                  <a:cubicBezTo>
                    <a:pt x="16302" y="21256"/>
                    <a:pt x="16811" y="21256"/>
                    <a:pt x="17779" y="18232"/>
                  </a:cubicBezTo>
                  <a:cubicBezTo>
                    <a:pt x="18747" y="15208"/>
                    <a:pt x="20174" y="9160"/>
                    <a:pt x="21600" y="31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6" name="Line"/>
            <p:cNvSpPr/>
            <p:nvPr/>
          </p:nvSpPr>
          <p:spPr>
            <a:xfrm>
              <a:off x="5250474" y="2368163"/>
              <a:ext cx="1826580" cy="834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0" y="17778"/>
                  </a:moveTo>
                  <a:cubicBezTo>
                    <a:pt x="164" y="17511"/>
                    <a:pt x="327" y="17244"/>
                    <a:pt x="695" y="17467"/>
                  </a:cubicBezTo>
                  <a:cubicBezTo>
                    <a:pt x="1064" y="17689"/>
                    <a:pt x="1636" y="18400"/>
                    <a:pt x="1964" y="18978"/>
                  </a:cubicBezTo>
                  <a:cubicBezTo>
                    <a:pt x="2291" y="19556"/>
                    <a:pt x="2373" y="20000"/>
                    <a:pt x="2434" y="20444"/>
                  </a:cubicBezTo>
                  <a:cubicBezTo>
                    <a:pt x="2495" y="20889"/>
                    <a:pt x="2536" y="21333"/>
                    <a:pt x="2577" y="21333"/>
                  </a:cubicBezTo>
                  <a:cubicBezTo>
                    <a:pt x="2618" y="21333"/>
                    <a:pt x="2659" y="20889"/>
                    <a:pt x="2843" y="20000"/>
                  </a:cubicBezTo>
                  <a:cubicBezTo>
                    <a:pt x="3027" y="19111"/>
                    <a:pt x="3355" y="17778"/>
                    <a:pt x="3580" y="16933"/>
                  </a:cubicBezTo>
                  <a:cubicBezTo>
                    <a:pt x="3805" y="16089"/>
                    <a:pt x="3927" y="15733"/>
                    <a:pt x="4091" y="15511"/>
                  </a:cubicBezTo>
                  <a:cubicBezTo>
                    <a:pt x="4255" y="15289"/>
                    <a:pt x="4459" y="15200"/>
                    <a:pt x="4623" y="15333"/>
                  </a:cubicBezTo>
                  <a:cubicBezTo>
                    <a:pt x="4786" y="15467"/>
                    <a:pt x="4909" y="15822"/>
                    <a:pt x="5011" y="16222"/>
                  </a:cubicBezTo>
                  <a:cubicBezTo>
                    <a:pt x="5114" y="16622"/>
                    <a:pt x="5195" y="17067"/>
                    <a:pt x="5277" y="17556"/>
                  </a:cubicBezTo>
                  <a:cubicBezTo>
                    <a:pt x="5359" y="18044"/>
                    <a:pt x="5441" y="18578"/>
                    <a:pt x="5502" y="19067"/>
                  </a:cubicBezTo>
                  <a:cubicBezTo>
                    <a:pt x="5564" y="19556"/>
                    <a:pt x="5605" y="20000"/>
                    <a:pt x="5727" y="20222"/>
                  </a:cubicBezTo>
                  <a:cubicBezTo>
                    <a:pt x="5850" y="20444"/>
                    <a:pt x="6055" y="20444"/>
                    <a:pt x="6198" y="20222"/>
                  </a:cubicBezTo>
                  <a:cubicBezTo>
                    <a:pt x="6341" y="20000"/>
                    <a:pt x="6423" y="19556"/>
                    <a:pt x="6607" y="18889"/>
                  </a:cubicBezTo>
                  <a:cubicBezTo>
                    <a:pt x="6791" y="18222"/>
                    <a:pt x="7077" y="17333"/>
                    <a:pt x="7302" y="16756"/>
                  </a:cubicBezTo>
                  <a:cubicBezTo>
                    <a:pt x="7527" y="16178"/>
                    <a:pt x="7691" y="15911"/>
                    <a:pt x="7793" y="16000"/>
                  </a:cubicBezTo>
                  <a:cubicBezTo>
                    <a:pt x="7895" y="16089"/>
                    <a:pt x="7936" y="16533"/>
                    <a:pt x="8018" y="17244"/>
                  </a:cubicBezTo>
                  <a:cubicBezTo>
                    <a:pt x="8100" y="17956"/>
                    <a:pt x="8223" y="18933"/>
                    <a:pt x="8345" y="19600"/>
                  </a:cubicBezTo>
                  <a:cubicBezTo>
                    <a:pt x="8468" y="20267"/>
                    <a:pt x="8591" y="20622"/>
                    <a:pt x="8755" y="20800"/>
                  </a:cubicBezTo>
                  <a:cubicBezTo>
                    <a:pt x="8918" y="20978"/>
                    <a:pt x="9123" y="20978"/>
                    <a:pt x="9430" y="20667"/>
                  </a:cubicBezTo>
                  <a:cubicBezTo>
                    <a:pt x="9736" y="20356"/>
                    <a:pt x="10145" y="19733"/>
                    <a:pt x="10432" y="19244"/>
                  </a:cubicBezTo>
                  <a:cubicBezTo>
                    <a:pt x="10718" y="18756"/>
                    <a:pt x="10882" y="18400"/>
                    <a:pt x="11005" y="18000"/>
                  </a:cubicBezTo>
                  <a:cubicBezTo>
                    <a:pt x="11127" y="17600"/>
                    <a:pt x="11209" y="17156"/>
                    <a:pt x="11189" y="17111"/>
                  </a:cubicBezTo>
                  <a:cubicBezTo>
                    <a:pt x="11168" y="17067"/>
                    <a:pt x="11045" y="17422"/>
                    <a:pt x="11005" y="17822"/>
                  </a:cubicBezTo>
                  <a:cubicBezTo>
                    <a:pt x="10964" y="18222"/>
                    <a:pt x="11005" y="18667"/>
                    <a:pt x="11066" y="19111"/>
                  </a:cubicBezTo>
                  <a:cubicBezTo>
                    <a:pt x="11127" y="19556"/>
                    <a:pt x="11209" y="20000"/>
                    <a:pt x="11352" y="20311"/>
                  </a:cubicBezTo>
                  <a:cubicBezTo>
                    <a:pt x="11495" y="20622"/>
                    <a:pt x="11700" y="20800"/>
                    <a:pt x="11905" y="20800"/>
                  </a:cubicBezTo>
                  <a:cubicBezTo>
                    <a:pt x="12109" y="20800"/>
                    <a:pt x="12314" y="20622"/>
                    <a:pt x="12477" y="20356"/>
                  </a:cubicBezTo>
                  <a:cubicBezTo>
                    <a:pt x="12641" y="20089"/>
                    <a:pt x="12764" y="19733"/>
                    <a:pt x="12845" y="19333"/>
                  </a:cubicBezTo>
                  <a:cubicBezTo>
                    <a:pt x="12927" y="18933"/>
                    <a:pt x="12968" y="18489"/>
                    <a:pt x="12989" y="18533"/>
                  </a:cubicBezTo>
                  <a:cubicBezTo>
                    <a:pt x="13009" y="18578"/>
                    <a:pt x="13009" y="19111"/>
                    <a:pt x="13070" y="19556"/>
                  </a:cubicBezTo>
                  <a:cubicBezTo>
                    <a:pt x="13132" y="20000"/>
                    <a:pt x="13255" y="20356"/>
                    <a:pt x="13398" y="20667"/>
                  </a:cubicBezTo>
                  <a:cubicBezTo>
                    <a:pt x="13541" y="20978"/>
                    <a:pt x="13705" y="21244"/>
                    <a:pt x="14032" y="21333"/>
                  </a:cubicBezTo>
                  <a:cubicBezTo>
                    <a:pt x="14359" y="21422"/>
                    <a:pt x="14850" y="21333"/>
                    <a:pt x="15361" y="20356"/>
                  </a:cubicBezTo>
                  <a:cubicBezTo>
                    <a:pt x="15873" y="19378"/>
                    <a:pt x="16405" y="17511"/>
                    <a:pt x="16773" y="15156"/>
                  </a:cubicBezTo>
                  <a:cubicBezTo>
                    <a:pt x="17141" y="12800"/>
                    <a:pt x="17345" y="9956"/>
                    <a:pt x="17386" y="7778"/>
                  </a:cubicBezTo>
                  <a:cubicBezTo>
                    <a:pt x="17427" y="5600"/>
                    <a:pt x="17305" y="4089"/>
                    <a:pt x="17182" y="3022"/>
                  </a:cubicBezTo>
                  <a:cubicBezTo>
                    <a:pt x="17059" y="1956"/>
                    <a:pt x="16936" y="1333"/>
                    <a:pt x="16814" y="844"/>
                  </a:cubicBezTo>
                  <a:cubicBezTo>
                    <a:pt x="16691" y="356"/>
                    <a:pt x="16568" y="0"/>
                    <a:pt x="16445" y="0"/>
                  </a:cubicBezTo>
                  <a:cubicBezTo>
                    <a:pt x="16323" y="0"/>
                    <a:pt x="16200" y="356"/>
                    <a:pt x="16057" y="1644"/>
                  </a:cubicBezTo>
                  <a:cubicBezTo>
                    <a:pt x="15914" y="2933"/>
                    <a:pt x="15750" y="5156"/>
                    <a:pt x="15689" y="7778"/>
                  </a:cubicBezTo>
                  <a:cubicBezTo>
                    <a:pt x="15627" y="10400"/>
                    <a:pt x="15668" y="13422"/>
                    <a:pt x="15811" y="15644"/>
                  </a:cubicBezTo>
                  <a:cubicBezTo>
                    <a:pt x="15955" y="17867"/>
                    <a:pt x="16200" y="19289"/>
                    <a:pt x="16548" y="20222"/>
                  </a:cubicBezTo>
                  <a:cubicBezTo>
                    <a:pt x="16895" y="21156"/>
                    <a:pt x="17345" y="21600"/>
                    <a:pt x="17836" y="21378"/>
                  </a:cubicBezTo>
                  <a:cubicBezTo>
                    <a:pt x="18327" y="21156"/>
                    <a:pt x="18859" y="20267"/>
                    <a:pt x="19186" y="19644"/>
                  </a:cubicBezTo>
                  <a:cubicBezTo>
                    <a:pt x="19514" y="19022"/>
                    <a:pt x="19636" y="18667"/>
                    <a:pt x="19800" y="18800"/>
                  </a:cubicBezTo>
                  <a:cubicBezTo>
                    <a:pt x="19964" y="18933"/>
                    <a:pt x="20168" y="19556"/>
                    <a:pt x="20393" y="19911"/>
                  </a:cubicBezTo>
                  <a:cubicBezTo>
                    <a:pt x="20618" y="20267"/>
                    <a:pt x="20864" y="20356"/>
                    <a:pt x="21048" y="20222"/>
                  </a:cubicBezTo>
                  <a:cubicBezTo>
                    <a:pt x="21232" y="20089"/>
                    <a:pt x="21355" y="19733"/>
                    <a:pt x="21436" y="19289"/>
                  </a:cubicBezTo>
                  <a:cubicBezTo>
                    <a:pt x="21518" y="18844"/>
                    <a:pt x="21559" y="18311"/>
                    <a:pt x="21600" y="177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7" name="Line"/>
            <p:cNvSpPr/>
            <p:nvPr/>
          </p:nvSpPr>
          <p:spPr>
            <a:xfrm>
              <a:off x="6931756" y="2779836"/>
              <a:ext cx="10378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8" name="Line"/>
            <p:cNvSpPr/>
            <p:nvPr/>
          </p:nvSpPr>
          <p:spPr>
            <a:xfrm>
              <a:off x="7378023" y="2644918"/>
              <a:ext cx="487781" cy="53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0" y="0"/>
                  </a:moveTo>
                  <a:cubicBezTo>
                    <a:pt x="306" y="3600"/>
                    <a:pt x="613" y="7200"/>
                    <a:pt x="996" y="10177"/>
                  </a:cubicBezTo>
                  <a:cubicBezTo>
                    <a:pt x="1379" y="13154"/>
                    <a:pt x="1838" y="15508"/>
                    <a:pt x="2757" y="17308"/>
                  </a:cubicBezTo>
                  <a:cubicBezTo>
                    <a:pt x="3677" y="19108"/>
                    <a:pt x="5055" y="20354"/>
                    <a:pt x="6128" y="20977"/>
                  </a:cubicBezTo>
                  <a:cubicBezTo>
                    <a:pt x="7200" y="21600"/>
                    <a:pt x="7966" y="21600"/>
                    <a:pt x="8655" y="21323"/>
                  </a:cubicBezTo>
                  <a:cubicBezTo>
                    <a:pt x="9345" y="21046"/>
                    <a:pt x="9957" y="20492"/>
                    <a:pt x="10570" y="19454"/>
                  </a:cubicBezTo>
                  <a:cubicBezTo>
                    <a:pt x="11183" y="18415"/>
                    <a:pt x="11796" y="16892"/>
                    <a:pt x="12179" y="15785"/>
                  </a:cubicBezTo>
                  <a:cubicBezTo>
                    <a:pt x="12562" y="14677"/>
                    <a:pt x="12715" y="13985"/>
                    <a:pt x="12868" y="13985"/>
                  </a:cubicBezTo>
                  <a:cubicBezTo>
                    <a:pt x="13021" y="13985"/>
                    <a:pt x="13174" y="14677"/>
                    <a:pt x="13787" y="15577"/>
                  </a:cubicBezTo>
                  <a:cubicBezTo>
                    <a:pt x="14400" y="16477"/>
                    <a:pt x="15472" y="17585"/>
                    <a:pt x="16391" y="18208"/>
                  </a:cubicBezTo>
                  <a:cubicBezTo>
                    <a:pt x="17311" y="18831"/>
                    <a:pt x="18077" y="18969"/>
                    <a:pt x="18919" y="18208"/>
                  </a:cubicBezTo>
                  <a:cubicBezTo>
                    <a:pt x="19762" y="17446"/>
                    <a:pt x="20681" y="15785"/>
                    <a:pt x="21600" y="141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9" name="Line"/>
            <p:cNvSpPr/>
            <p:nvPr/>
          </p:nvSpPr>
          <p:spPr>
            <a:xfrm>
              <a:off x="7627102" y="2800592"/>
              <a:ext cx="93406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>
              <a:off x="7232727" y="2914754"/>
              <a:ext cx="2594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1" name="Line"/>
            <p:cNvSpPr/>
            <p:nvPr/>
          </p:nvSpPr>
          <p:spPr>
            <a:xfrm>
              <a:off x="7969585" y="2428602"/>
              <a:ext cx="778819" cy="113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88" extrusionOk="0">
                  <a:moveTo>
                    <a:pt x="0" y="9170"/>
                  </a:moveTo>
                  <a:cubicBezTo>
                    <a:pt x="287" y="11193"/>
                    <a:pt x="573" y="13216"/>
                    <a:pt x="812" y="15076"/>
                  </a:cubicBezTo>
                  <a:cubicBezTo>
                    <a:pt x="1051" y="16936"/>
                    <a:pt x="1242" y="18632"/>
                    <a:pt x="1434" y="19742"/>
                  </a:cubicBezTo>
                  <a:cubicBezTo>
                    <a:pt x="1625" y="20851"/>
                    <a:pt x="1816" y="21373"/>
                    <a:pt x="1912" y="21471"/>
                  </a:cubicBezTo>
                  <a:cubicBezTo>
                    <a:pt x="2007" y="21569"/>
                    <a:pt x="2007" y="21243"/>
                    <a:pt x="1673" y="20035"/>
                  </a:cubicBezTo>
                  <a:cubicBezTo>
                    <a:pt x="1338" y="18828"/>
                    <a:pt x="669" y="16740"/>
                    <a:pt x="382" y="15109"/>
                  </a:cubicBezTo>
                  <a:cubicBezTo>
                    <a:pt x="96" y="13477"/>
                    <a:pt x="191" y="12303"/>
                    <a:pt x="812" y="11519"/>
                  </a:cubicBezTo>
                  <a:cubicBezTo>
                    <a:pt x="1434" y="10736"/>
                    <a:pt x="2581" y="10345"/>
                    <a:pt x="3393" y="10149"/>
                  </a:cubicBezTo>
                  <a:cubicBezTo>
                    <a:pt x="4205" y="9953"/>
                    <a:pt x="4683" y="9953"/>
                    <a:pt x="5113" y="10051"/>
                  </a:cubicBezTo>
                  <a:cubicBezTo>
                    <a:pt x="5543" y="10149"/>
                    <a:pt x="5926" y="10345"/>
                    <a:pt x="6165" y="10638"/>
                  </a:cubicBezTo>
                  <a:cubicBezTo>
                    <a:pt x="6404" y="10932"/>
                    <a:pt x="6499" y="11324"/>
                    <a:pt x="6165" y="11748"/>
                  </a:cubicBezTo>
                  <a:cubicBezTo>
                    <a:pt x="5830" y="12172"/>
                    <a:pt x="5065" y="12629"/>
                    <a:pt x="4396" y="12955"/>
                  </a:cubicBezTo>
                  <a:cubicBezTo>
                    <a:pt x="3727" y="13281"/>
                    <a:pt x="3154" y="13477"/>
                    <a:pt x="2581" y="13608"/>
                  </a:cubicBezTo>
                  <a:cubicBezTo>
                    <a:pt x="2007" y="13738"/>
                    <a:pt x="1434" y="13803"/>
                    <a:pt x="1338" y="13738"/>
                  </a:cubicBezTo>
                  <a:cubicBezTo>
                    <a:pt x="1242" y="13673"/>
                    <a:pt x="1625" y="13477"/>
                    <a:pt x="2819" y="12890"/>
                  </a:cubicBezTo>
                  <a:cubicBezTo>
                    <a:pt x="4014" y="12303"/>
                    <a:pt x="6021" y="11324"/>
                    <a:pt x="7598" y="10182"/>
                  </a:cubicBezTo>
                  <a:cubicBezTo>
                    <a:pt x="9175" y="9040"/>
                    <a:pt x="10322" y="7735"/>
                    <a:pt x="10752" y="6332"/>
                  </a:cubicBezTo>
                  <a:cubicBezTo>
                    <a:pt x="11182" y="4929"/>
                    <a:pt x="10896" y="3428"/>
                    <a:pt x="10704" y="2481"/>
                  </a:cubicBezTo>
                  <a:cubicBezTo>
                    <a:pt x="10513" y="1535"/>
                    <a:pt x="10418" y="1144"/>
                    <a:pt x="10274" y="752"/>
                  </a:cubicBezTo>
                  <a:cubicBezTo>
                    <a:pt x="10131" y="361"/>
                    <a:pt x="9940" y="-31"/>
                    <a:pt x="9844" y="2"/>
                  </a:cubicBezTo>
                  <a:cubicBezTo>
                    <a:pt x="9749" y="34"/>
                    <a:pt x="9749" y="491"/>
                    <a:pt x="9701" y="1894"/>
                  </a:cubicBezTo>
                  <a:cubicBezTo>
                    <a:pt x="9653" y="3297"/>
                    <a:pt x="9558" y="5646"/>
                    <a:pt x="9605" y="7735"/>
                  </a:cubicBezTo>
                  <a:cubicBezTo>
                    <a:pt x="9653" y="9823"/>
                    <a:pt x="9844" y="11650"/>
                    <a:pt x="10083" y="12694"/>
                  </a:cubicBezTo>
                  <a:cubicBezTo>
                    <a:pt x="10322" y="13738"/>
                    <a:pt x="10609" y="13999"/>
                    <a:pt x="10991" y="14195"/>
                  </a:cubicBezTo>
                  <a:cubicBezTo>
                    <a:pt x="11373" y="14391"/>
                    <a:pt x="11851" y="14521"/>
                    <a:pt x="12568" y="14325"/>
                  </a:cubicBezTo>
                  <a:cubicBezTo>
                    <a:pt x="13285" y="14130"/>
                    <a:pt x="14241" y="13608"/>
                    <a:pt x="15005" y="13086"/>
                  </a:cubicBezTo>
                  <a:cubicBezTo>
                    <a:pt x="15770" y="12564"/>
                    <a:pt x="16343" y="12042"/>
                    <a:pt x="16821" y="11650"/>
                  </a:cubicBezTo>
                  <a:cubicBezTo>
                    <a:pt x="17299" y="11258"/>
                    <a:pt x="17681" y="10997"/>
                    <a:pt x="18016" y="11030"/>
                  </a:cubicBezTo>
                  <a:cubicBezTo>
                    <a:pt x="18350" y="11063"/>
                    <a:pt x="18637" y="11389"/>
                    <a:pt x="18972" y="11650"/>
                  </a:cubicBezTo>
                  <a:cubicBezTo>
                    <a:pt x="19306" y="11911"/>
                    <a:pt x="19688" y="12107"/>
                    <a:pt x="20214" y="12303"/>
                  </a:cubicBezTo>
                  <a:cubicBezTo>
                    <a:pt x="20740" y="12498"/>
                    <a:pt x="21409" y="12694"/>
                    <a:pt x="21504" y="12498"/>
                  </a:cubicBezTo>
                  <a:cubicBezTo>
                    <a:pt x="21600" y="12303"/>
                    <a:pt x="21122" y="11715"/>
                    <a:pt x="20644" y="111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>
              <a:off x="8509256" y="2748701"/>
              <a:ext cx="12454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>
              <a:off x="9110204" y="2955346"/>
              <a:ext cx="312343" cy="18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96" extrusionOk="0">
                  <a:moveTo>
                    <a:pt x="9928" y="1283"/>
                  </a:moveTo>
                  <a:cubicBezTo>
                    <a:pt x="8755" y="497"/>
                    <a:pt x="7581" y="-288"/>
                    <a:pt x="5937" y="105"/>
                  </a:cubicBezTo>
                  <a:cubicBezTo>
                    <a:pt x="4294" y="497"/>
                    <a:pt x="2181" y="2068"/>
                    <a:pt x="1007" y="5014"/>
                  </a:cubicBezTo>
                  <a:cubicBezTo>
                    <a:pt x="-167" y="7959"/>
                    <a:pt x="-402" y="12279"/>
                    <a:pt x="772" y="15421"/>
                  </a:cubicBezTo>
                  <a:cubicBezTo>
                    <a:pt x="1946" y="18563"/>
                    <a:pt x="4528" y="20527"/>
                    <a:pt x="8168" y="20919"/>
                  </a:cubicBezTo>
                  <a:cubicBezTo>
                    <a:pt x="11807" y="21312"/>
                    <a:pt x="16502" y="20134"/>
                    <a:pt x="21198" y="189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4" name="Line"/>
            <p:cNvSpPr/>
            <p:nvPr/>
          </p:nvSpPr>
          <p:spPr>
            <a:xfrm>
              <a:off x="9427346" y="2456507"/>
              <a:ext cx="908491" cy="7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73" extrusionOk="0">
                  <a:moveTo>
                    <a:pt x="3813" y="16925"/>
                  </a:moveTo>
                  <a:cubicBezTo>
                    <a:pt x="3486" y="16624"/>
                    <a:pt x="3159" y="16322"/>
                    <a:pt x="2586" y="16272"/>
                  </a:cubicBezTo>
                  <a:cubicBezTo>
                    <a:pt x="2013" y="16222"/>
                    <a:pt x="1195" y="16423"/>
                    <a:pt x="663" y="16774"/>
                  </a:cubicBezTo>
                  <a:cubicBezTo>
                    <a:pt x="131" y="17126"/>
                    <a:pt x="-114" y="17628"/>
                    <a:pt x="50" y="18181"/>
                  </a:cubicBezTo>
                  <a:cubicBezTo>
                    <a:pt x="213" y="18733"/>
                    <a:pt x="786" y="19336"/>
                    <a:pt x="1481" y="19487"/>
                  </a:cubicBezTo>
                  <a:cubicBezTo>
                    <a:pt x="2177" y="19638"/>
                    <a:pt x="2995" y="19336"/>
                    <a:pt x="3486" y="18884"/>
                  </a:cubicBezTo>
                  <a:cubicBezTo>
                    <a:pt x="3977" y="18432"/>
                    <a:pt x="4141" y="17829"/>
                    <a:pt x="4222" y="17829"/>
                  </a:cubicBezTo>
                  <a:cubicBezTo>
                    <a:pt x="4304" y="17829"/>
                    <a:pt x="4304" y="18432"/>
                    <a:pt x="4427" y="18934"/>
                  </a:cubicBezTo>
                  <a:cubicBezTo>
                    <a:pt x="4550" y="19437"/>
                    <a:pt x="4795" y="19839"/>
                    <a:pt x="5368" y="20140"/>
                  </a:cubicBezTo>
                  <a:cubicBezTo>
                    <a:pt x="5941" y="20441"/>
                    <a:pt x="6841" y="20642"/>
                    <a:pt x="7822" y="20140"/>
                  </a:cubicBezTo>
                  <a:cubicBezTo>
                    <a:pt x="8804" y="19638"/>
                    <a:pt x="9868" y="18432"/>
                    <a:pt x="10850" y="16322"/>
                  </a:cubicBezTo>
                  <a:cubicBezTo>
                    <a:pt x="11831" y="14213"/>
                    <a:pt x="12731" y="11199"/>
                    <a:pt x="13263" y="8637"/>
                  </a:cubicBezTo>
                  <a:cubicBezTo>
                    <a:pt x="13795" y="6075"/>
                    <a:pt x="13959" y="3965"/>
                    <a:pt x="13918" y="2508"/>
                  </a:cubicBezTo>
                  <a:cubicBezTo>
                    <a:pt x="13877" y="1052"/>
                    <a:pt x="13631" y="248"/>
                    <a:pt x="13386" y="47"/>
                  </a:cubicBezTo>
                  <a:cubicBezTo>
                    <a:pt x="13141" y="-154"/>
                    <a:pt x="12895" y="248"/>
                    <a:pt x="12486" y="2207"/>
                  </a:cubicBezTo>
                  <a:cubicBezTo>
                    <a:pt x="12077" y="4166"/>
                    <a:pt x="11504" y="7682"/>
                    <a:pt x="11300" y="10646"/>
                  </a:cubicBezTo>
                  <a:cubicBezTo>
                    <a:pt x="11095" y="13610"/>
                    <a:pt x="11259" y="16021"/>
                    <a:pt x="11422" y="17528"/>
                  </a:cubicBezTo>
                  <a:cubicBezTo>
                    <a:pt x="11586" y="19035"/>
                    <a:pt x="11750" y="19638"/>
                    <a:pt x="11954" y="20140"/>
                  </a:cubicBezTo>
                  <a:cubicBezTo>
                    <a:pt x="12159" y="20642"/>
                    <a:pt x="12404" y="21044"/>
                    <a:pt x="12772" y="21245"/>
                  </a:cubicBezTo>
                  <a:cubicBezTo>
                    <a:pt x="13141" y="21446"/>
                    <a:pt x="13631" y="21446"/>
                    <a:pt x="14163" y="20994"/>
                  </a:cubicBezTo>
                  <a:cubicBezTo>
                    <a:pt x="14695" y="20542"/>
                    <a:pt x="15268" y="19638"/>
                    <a:pt x="15677" y="18985"/>
                  </a:cubicBezTo>
                  <a:cubicBezTo>
                    <a:pt x="16086" y="18332"/>
                    <a:pt x="16331" y="17930"/>
                    <a:pt x="16536" y="17478"/>
                  </a:cubicBezTo>
                  <a:cubicBezTo>
                    <a:pt x="16741" y="17026"/>
                    <a:pt x="16904" y="16523"/>
                    <a:pt x="17395" y="16774"/>
                  </a:cubicBezTo>
                  <a:cubicBezTo>
                    <a:pt x="17886" y="17026"/>
                    <a:pt x="18704" y="18030"/>
                    <a:pt x="19318" y="18533"/>
                  </a:cubicBezTo>
                  <a:cubicBezTo>
                    <a:pt x="19931" y="19035"/>
                    <a:pt x="20341" y="19035"/>
                    <a:pt x="20668" y="18733"/>
                  </a:cubicBezTo>
                  <a:cubicBezTo>
                    <a:pt x="20995" y="18432"/>
                    <a:pt x="21241" y="17829"/>
                    <a:pt x="21486" y="172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5" name="Line"/>
            <p:cNvSpPr/>
            <p:nvPr/>
          </p:nvSpPr>
          <p:spPr>
            <a:xfrm>
              <a:off x="10232053" y="2717566"/>
              <a:ext cx="83027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6" name="Line"/>
            <p:cNvSpPr/>
            <p:nvPr/>
          </p:nvSpPr>
          <p:spPr>
            <a:xfrm>
              <a:off x="9744273" y="2821349"/>
              <a:ext cx="26983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7" name="Line"/>
            <p:cNvSpPr/>
            <p:nvPr/>
          </p:nvSpPr>
          <p:spPr>
            <a:xfrm>
              <a:off x="10393992" y="2904375"/>
              <a:ext cx="740973" cy="201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90" extrusionOk="0">
                  <a:moveTo>
                    <a:pt x="1627" y="3295"/>
                  </a:moveTo>
                  <a:cubicBezTo>
                    <a:pt x="1125" y="3295"/>
                    <a:pt x="622" y="3295"/>
                    <a:pt x="321" y="4393"/>
                  </a:cubicBezTo>
                  <a:cubicBezTo>
                    <a:pt x="19" y="5492"/>
                    <a:pt x="-81" y="7688"/>
                    <a:pt x="70" y="9519"/>
                  </a:cubicBezTo>
                  <a:cubicBezTo>
                    <a:pt x="220" y="11349"/>
                    <a:pt x="622" y="12814"/>
                    <a:pt x="1074" y="13912"/>
                  </a:cubicBezTo>
                  <a:cubicBezTo>
                    <a:pt x="1526" y="15010"/>
                    <a:pt x="2029" y="15742"/>
                    <a:pt x="2581" y="16108"/>
                  </a:cubicBezTo>
                  <a:cubicBezTo>
                    <a:pt x="3134" y="16475"/>
                    <a:pt x="3737" y="16475"/>
                    <a:pt x="4088" y="15559"/>
                  </a:cubicBezTo>
                  <a:cubicBezTo>
                    <a:pt x="4440" y="14644"/>
                    <a:pt x="4540" y="12814"/>
                    <a:pt x="4189" y="10617"/>
                  </a:cubicBezTo>
                  <a:cubicBezTo>
                    <a:pt x="3837" y="8420"/>
                    <a:pt x="3033" y="5858"/>
                    <a:pt x="2380" y="4027"/>
                  </a:cubicBezTo>
                  <a:cubicBezTo>
                    <a:pt x="1727" y="2197"/>
                    <a:pt x="1225" y="1098"/>
                    <a:pt x="1225" y="549"/>
                  </a:cubicBezTo>
                  <a:cubicBezTo>
                    <a:pt x="1225" y="0"/>
                    <a:pt x="1727" y="0"/>
                    <a:pt x="2782" y="0"/>
                  </a:cubicBezTo>
                  <a:cubicBezTo>
                    <a:pt x="3837" y="0"/>
                    <a:pt x="5445" y="0"/>
                    <a:pt x="6499" y="0"/>
                  </a:cubicBezTo>
                  <a:cubicBezTo>
                    <a:pt x="7554" y="0"/>
                    <a:pt x="8057" y="0"/>
                    <a:pt x="8358" y="1831"/>
                  </a:cubicBezTo>
                  <a:cubicBezTo>
                    <a:pt x="8659" y="3661"/>
                    <a:pt x="8760" y="7322"/>
                    <a:pt x="8760" y="10068"/>
                  </a:cubicBezTo>
                  <a:cubicBezTo>
                    <a:pt x="8760" y="12814"/>
                    <a:pt x="8659" y="14644"/>
                    <a:pt x="8559" y="16658"/>
                  </a:cubicBezTo>
                  <a:cubicBezTo>
                    <a:pt x="8459" y="18671"/>
                    <a:pt x="8358" y="20868"/>
                    <a:pt x="8459" y="21234"/>
                  </a:cubicBezTo>
                  <a:cubicBezTo>
                    <a:pt x="8559" y="21600"/>
                    <a:pt x="8860" y="20136"/>
                    <a:pt x="9312" y="17939"/>
                  </a:cubicBezTo>
                  <a:cubicBezTo>
                    <a:pt x="9765" y="15742"/>
                    <a:pt x="10367" y="12814"/>
                    <a:pt x="10920" y="10617"/>
                  </a:cubicBezTo>
                  <a:cubicBezTo>
                    <a:pt x="11472" y="8420"/>
                    <a:pt x="11975" y="6956"/>
                    <a:pt x="12477" y="7505"/>
                  </a:cubicBezTo>
                  <a:cubicBezTo>
                    <a:pt x="12979" y="8054"/>
                    <a:pt x="13482" y="10617"/>
                    <a:pt x="14989" y="11349"/>
                  </a:cubicBezTo>
                  <a:cubicBezTo>
                    <a:pt x="16496" y="12081"/>
                    <a:pt x="19007" y="10983"/>
                    <a:pt x="21519" y="98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8" name="Line"/>
            <p:cNvSpPr/>
            <p:nvPr/>
          </p:nvSpPr>
          <p:spPr>
            <a:xfrm>
              <a:off x="12194660" y="2961693"/>
              <a:ext cx="330996" cy="23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16" extrusionOk="0">
                  <a:moveTo>
                    <a:pt x="13957" y="1367"/>
                  </a:moveTo>
                  <a:cubicBezTo>
                    <a:pt x="11063" y="442"/>
                    <a:pt x="8168" y="-484"/>
                    <a:pt x="5496" y="287"/>
                  </a:cubicBezTo>
                  <a:cubicBezTo>
                    <a:pt x="2824" y="1059"/>
                    <a:pt x="374" y="3527"/>
                    <a:pt x="40" y="7076"/>
                  </a:cubicBezTo>
                  <a:cubicBezTo>
                    <a:pt x="-294" y="10625"/>
                    <a:pt x="1487" y="15253"/>
                    <a:pt x="4716" y="17876"/>
                  </a:cubicBezTo>
                  <a:cubicBezTo>
                    <a:pt x="7945" y="20499"/>
                    <a:pt x="12621" y="21116"/>
                    <a:pt x="15628" y="21116"/>
                  </a:cubicBezTo>
                  <a:cubicBezTo>
                    <a:pt x="18634" y="21116"/>
                    <a:pt x="19970" y="20499"/>
                    <a:pt x="21306" y="198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9" name="Line"/>
            <p:cNvSpPr/>
            <p:nvPr/>
          </p:nvSpPr>
          <p:spPr>
            <a:xfrm>
              <a:off x="12878517" y="2966212"/>
              <a:ext cx="467024" cy="23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extrusionOk="0">
                  <a:moveTo>
                    <a:pt x="0" y="6427"/>
                  </a:moveTo>
                  <a:cubicBezTo>
                    <a:pt x="640" y="5210"/>
                    <a:pt x="1280" y="3993"/>
                    <a:pt x="2000" y="3841"/>
                  </a:cubicBezTo>
                  <a:cubicBezTo>
                    <a:pt x="2720" y="3689"/>
                    <a:pt x="3520" y="4602"/>
                    <a:pt x="3920" y="5971"/>
                  </a:cubicBezTo>
                  <a:cubicBezTo>
                    <a:pt x="4320" y="7340"/>
                    <a:pt x="4320" y="9165"/>
                    <a:pt x="4640" y="11447"/>
                  </a:cubicBezTo>
                  <a:cubicBezTo>
                    <a:pt x="4960" y="13728"/>
                    <a:pt x="5600" y="16466"/>
                    <a:pt x="6320" y="18140"/>
                  </a:cubicBezTo>
                  <a:cubicBezTo>
                    <a:pt x="7040" y="19813"/>
                    <a:pt x="7840" y="20421"/>
                    <a:pt x="8960" y="18748"/>
                  </a:cubicBezTo>
                  <a:cubicBezTo>
                    <a:pt x="10080" y="17075"/>
                    <a:pt x="11520" y="13120"/>
                    <a:pt x="12320" y="10382"/>
                  </a:cubicBezTo>
                  <a:cubicBezTo>
                    <a:pt x="13120" y="7644"/>
                    <a:pt x="13280" y="6123"/>
                    <a:pt x="13200" y="4297"/>
                  </a:cubicBezTo>
                  <a:cubicBezTo>
                    <a:pt x="13120" y="2472"/>
                    <a:pt x="12800" y="342"/>
                    <a:pt x="12480" y="38"/>
                  </a:cubicBezTo>
                  <a:cubicBezTo>
                    <a:pt x="12160" y="-266"/>
                    <a:pt x="11840" y="1255"/>
                    <a:pt x="12000" y="4602"/>
                  </a:cubicBezTo>
                  <a:cubicBezTo>
                    <a:pt x="12160" y="7948"/>
                    <a:pt x="12800" y="13120"/>
                    <a:pt x="13520" y="16466"/>
                  </a:cubicBezTo>
                  <a:cubicBezTo>
                    <a:pt x="14240" y="19813"/>
                    <a:pt x="15040" y="21334"/>
                    <a:pt x="16320" y="20878"/>
                  </a:cubicBezTo>
                  <a:cubicBezTo>
                    <a:pt x="17600" y="20421"/>
                    <a:pt x="19360" y="17988"/>
                    <a:pt x="20320" y="16010"/>
                  </a:cubicBezTo>
                  <a:cubicBezTo>
                    <a:pt x="21280" y="14033"/>
                    <a:pt x="21440" y="12511"/>
                    <a:pt x="21600" y="109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0" name="Line"/>
            <p:cNvSpPr/>
            <p:nvPr/>
          </p:nvSpPr>
          <p:spPr>
            <a:xfrm>
              <a:off x="12785112" y="2635133"/>
              <a:ext cx="344334" cy="82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588" extrusionOk="0">
                  <a:moveTo>
                    <a:pt x="0" y="20588"/>
                  </a:moveTo>
                  <a:cubicBezTo>
                    <a:pt x="6264" y="20588"/>
                    <a:pt x="12528" y="20588"/>
                    <a:pt x="16308" y="19724"/>
                  </a:cubicBezTo>
                  <a:cubicBezTo>
                    <a:pt x="20088" y="18860"/>
                    <a:pt x="21384" y="17132"/>
                    <a:pt x="21492" y="14972"/>
                  </a:cubicBezTo>
                  <a:cubicBezTo>
                    <a:pt x="21600" y="12812"/>
                    <a:pt x="20520" y="10220"/>
                    <a:pt x="19440" y="8060"/>
                  </a:cubicBezTo>
                  <a:cubicBezTo>
                    <a:pt x="18360" y="5900"/>
                    <a:pt x="17280" y="4172"/>
                    <a:pt x="16200" y="2444"/>
                  </a:cubicBezTo>
                  <a:cubicBezTo>
                    <a:pt x="15120" y="716"/>
                    <a:pt x="14040" y="-1012"/>
                    <a:pt x="14688" y="716"/>
                  </a:cubicBezTo>
                  <a:cubicBezTo>
                    <a:pt x="15336" y="2444"/>
                    <a:pt x="17712" y="7628"/>
                    <a:pt x="20088" y="128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1" name="Line"/>
            <p:cNvSpPr/>
            <p:nvPr/>
          </p:nvSpPr>
          <p:spPr>
            <a:xfrm>
              <a:off x="14368438" y="2835186"/>
              <a:ext cx="520687" cy="33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46" extrusionOk="0">
                  <a:moveTo>
                    <a:pt x="1040" y="5069"/>
                  </a:moveTo>
                  <a:cubicBezTo>
                    <a:pt x="614" y="7494"/>
                    <a:pt x="187" y="9918"/>
                    <a:pt x="45" y="12233"/>
                  </a:cubicBezTo>
                  <a:cubicBezTo>
                    <a:pt x="-97" y="14547"/>
                    <a:pt x="45" y="16751"/>
                    <a:pt x="1253" y="18294"/>
                  </a:cubicBezTo>
                  <a:cubicBezTo>
                    <a:pt x="2461" y="19837"/>
                    <a:pt x="4735" y="20718"/>
                    <a:pt x="6653" y="19947"/>
                  </a:cubicBezTo>
                  <a:cubicBezTo>
                    <a:pt x="8571" y="19176"/>
                    <a:pt x="10135" y="16751"/>
                    <a:pt x="11200" y="13996"/>
                  </a:cubicBezTo>
                  <a:cubicBezTo>
                    <a:pt x="12266" y="11241"/>
                    <a:pt x="12835" y="8155"/>
                    <a:pt x="13119" y="6061"/>
                  </a:cubicBezTo>
                  <a:cubicBezTo>
                    <a:pt x="13403" y="3967"/>
                    <a:pt x="13403" y="2865"/>
                    <a:pt x="13616" y="1873"/>
                  </a:cubicBezTo>
                  <a:cubicBezTo>
                    <a:pt x="13829" y="882"/>
                    <a:pt x="14256" y="0"/>
                    <a:pt x="14753" y="0"/>
                  </a:cubicBezTo>
                  <a:cubicBezTo>
                    <a:pt x="15250" y="0"/>
                    <a:pt x="15819" y="882"/>
                    <a:pt x="16956" y="3747"/>
                  </a:cubicBezTo>
                  <a:cubicBezTo>
                    <a:pt x="18092" y="6612"/>
                    <a:pt x="19798" y="11461"/>
                    <a:pt x="20650" y="14437"/>
                  </a:cubicBezTo>
                  <a:cubicBezTo>
                    <a:pt x="21503" y="17412"/>
                    <a:pt x="21503" y="18514"/>
                    <a:pt x="21219" y="19396"/>
                  </a:cubicBezTo>
                  <a:cubicBezTo>
                    <a:pt x="20935" y="20278"/>
                    <a:pt x="20366" y="20939"/>
                    <a:pt x="19229" y="21269"/>
                  </a:cubicBezTo>
                  <a:cubicBezTo>
                    <a:pt x="18093" y="21600"/>
                    <a:pt x="16387" y="21600"/>
                    <a:pt x="14682" y="20057"/>
                  </a:cubicBezTo>
                  <a:cubicBezTo>
                    <a:pt x="12977" y="18514"/>
                    <a:pt x="11271" y="15429"/>
                    <a:pt x="9566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2" name="Line"/>
            <p:cNvSpPr/>
            <p:nvPr/>
          </p:nvSpPr>
          <p:spPr>
            <a:xfrm>
              <a:off x="14256989" y="2636079"/>
              <a:ext cx="64111" cy="2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532" extrusionOk="0">
                  <a:moveTo>
                    <a:pt x="7055" y="20532"/>
                  </a:moveTo>
                  <a:cubicBezTo>
                    <a:pt x="2735" y="10932"/>
                    <a:pt x="-1585" y="1332"/>
                    <a:pt x="575" y="132"/>
                  </a:cubicBezTo>
                  <a:cubicBezTo>
                    <a:pt x="2735" y="-1068"/>
                    <a:pt x="11375" y="6132"/>
                    <a:pt x="20015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3" name="Line"/>
            <p:cNvSpPr/>
            <p:nvPr/>
          </p:nvSpPr>
          <p:spPr>
            <a:xfrm>
              <a:off x="15464874" y="2378542"/>
              <a:ext cx="1326258" cy="98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496" extrusionOk="0">
                  <a:moveTo>
                    <a:pt x="2327" y="15278"/>
                  </a:moveTo>
                  <a:cubicBezTo>
                    <a:pt x="2102" y="14977"/>
                    <a:pt x="1877" y="14676"/>
                    <a:pt x="1624" y="14601"/>
                  </a:cubicBezTo>
                  <a:cubicBezTo>
                    <a:pt x="1371" y="14525"/>
                    <a:pt x="1090" y="14676"/>
                    <a:pt x="809" y="14902"/>
                  </a:cubicBezTo>
                  <a:cubicBezTo>
                    <a:pt x="528" y="15128"/>
                    <a:pt x="246" y="15429"/>
                    <a:pt x="106" y="15767"/>
                  </a:cubicBezTo>
                  <a:cubicBezTo>
                    <a:pt x="-35" y="16106"/>
                    <a:pt x="-35" y="16482"/>
                    <a:pt x="106" y="16708"/>
                  </a:cubicBezTo>
                  <a:cubicBezTo>
                    <a:pt x="246" y="16934"/>
                    <a:pt x="528" y="17009"/>
                    <a:pt x="1006" y="16859"/>
                  </a:cubicBezTo>
                  <a:cubicBezTo>
                    <a:pt x="1484" y="16708"/>
                    <a:pt x="2159" y="16332"/>
                    <a:pt x="2749" y="15090"/>
                  </a:cubicBezTo>
                  <a:cubicBezTo>
                    <a:pt x="3340" y="13848"/>
                    <a:pt x="3846" y="11741"/>
                    <a:pt x="4127" y="9897"/>
                  </a:cubicBezTo>
                  <a:cubicBezTo>
                    <a:pt x="4409" y="8053"/>
                    <a:pt x="4465" y="6472"/>
                    <a:pt x="4381" y="5419"/>
                  </a:cubicBezTo>
                  <a:cubicBezTo>
                    <a:pt x="4296" y="4365"/>
                    <a:pt x="4071" y="3838"/>
                    <a:pt x="3959" y="3801"/>
                  </a:cubicBezTo>
                  <a:cubicBezTo>
                    <a:pt x="3846" y="3763"/>
                    <a:pt x="3846" y="4215"/>
                    <a:pt x="3846" y="5720"/>
                  </a:cubicBezTo>
                  <a:cubicBezTo>
                    <a:pt x="3846" y="7225"/>
                    <a:pt x="3846" y="9784"/>
                    <a:pt x="3987" y="11854"/>
                  </a:cubicBezTo>
                  <a:cubicBezTo>
                    <a:pt x="4127" y="13923"/>
                    <a:pt x="4409" y="15504"/>
                    <a:pt x="4774" y="16557"/>
                  </a:cubicBezTo>
                  <a:cubicBezTo>
                    <a:pt x="5140" y="17611"/>
                    <a:pt x="5590" y="18138"/>
                    <a:pt x="6124" y="18288"/>
                  </a:cubicBezTo>
                  <a:cubicBezTo>
                    <a:pt x="6659" y="18439"/>
                    <a:pt x="7278" y="18213"/>
                    <a:pt x="7896" y="17498"/>
                  </a:cubicBezTo>
                  <a:cubicBezTo>
                    <a:pt x="8515" y="16783"/>
                    <a:pt x="9134" y="15579"/>
                    <a:pt x="9443" y="14789"/>
                  </a:cubicBezTo>
                  <a:cubicBezTo>
                    <a:pt x="9752" y="13999"/>
                    <a:pt x="9752" y="13622"/>
                    <a:pt x="9640" y="13321"/>
                  </a:cubicBezTo>
                  <a:cubicBezTo>
                    <a:pt x="9527" y="13020"/>
                    <a:pt x="9302" y="12794"/>
                    <a:pt x="9049" y="12757"/>
                  </a:cubicBezTo>
                  <a:cubicBezTo>
                    <a:pt x="8796" y="12719"/>
                    <a:pt x="8515" y="12870"/>
                    <a:pt x="8374" y="13246"/>
                  </a:cubicBezTo>
                  <a:cubicBezTo>
                    <a:pt x="8234" y="13622"/>
                    <a:pt x="8234" y="14224"/>
                    <a:pt x="8346" y="14977"/>
                  </a:cubicBezTo>
                  <a:cubicBezTo>
                    <a:pt x="8459" y="15730"/>
                    <a:pt x="8684" y="16633"/>
                    <a:pt x="9218" y="17235"/>
                  </a:cubicBezTo>
                  <a:cubicBezTo>
                    <a:pt x="9752" y="17837"/>
                    <a:pt x="10596" y="18138"/>
                    <a:pt x="11524" y="17724"/>
                  </a:cubicBezTo>
                  <a:cubicBezTo>
                    <a:pt x="12452" y="17310"/>
                    <a:pt x="13465" y="16181"/>
                    <a:pt x="14365" y="14525"/>
                  </a:cubicBezTo>
                  <a:cubicBezTo>
                    <a:pt x="15265" y="12870"/>
                    <a:pt x="16053" y="10687"/>
                    <a:pt x="16474" y="8580"/>
                  </a:cubicBezTo>
                  <a:cubicBezTo>
                    <a:pt x="16896" y="6472"/>
                    <a:pt x="16952" y="4440"/>
                    <a:pt x="16924" y="3123"/>
                  </a:cubicBezTo>
                  <a:cubicBezTo>
                    <a:pt x="16896" y="1806"/>
                    <a:pt x="16784" y="1204"/>
                    <a:pt x="16643" y="753"/>
                  </a:cubicBezTo>
                  <a:cubicBezTo>
                    <a:pt x="16503" y="301"/>
                    <a:pt x="16334" y="0"/>
                    <a:pt x="16165" y="0"/>
                  </a:cubicBezTo>
                  <a:cubicBezTo>
                    <a:pt x="15996" y="0"/>
                    <a:pt x="15827" y="301"/>
                    <a:pt x="15602" y="1355"/>
                  </a:cubicBezTo>
                  <a:cubicBezTo>
                    <a:pt x="15377" y="2408"/>
                    <a:pt x="15096" y="4215"/>
                    <a:pt x="14984" y="6472"/>
                  </a:cubicBezTo>
                  <a:cubicBezTo>
                    <a:pt x="14871" y="8730"/>
                    <a:pt x="14928" y="11440"/>
                    <a:pt x="15040" y="13585"/>
                  </a:cubicBezTo>
                  <a:cubicBezTo>
                    <a:pt x="15153" y="15730"/>
                    <a:pt x="15321" y="17310"/>
                    <a:pt x="15490" y="18477"/>
                  </a:cubicBezTo>
                  <a:cubicBezTo>
                    <a:pt x="15659" y="19643"/>
                    <a:pt x="15828" y="20396"/>
                    <a:pt x="16024" y="20885"/>
                  </a:cubicBezTo>
                  <a:cubicBezTo>
                    <a:pt x="16221" y="21374"/>
                    <a:pt x="16446" y="21600"/>
                    <a:pt x="16531" y="21449"/>
                  </a:cubicBezTo>
                  <a:cubicBezTo>
                    <a:pt x="16615" y="21299"/>
                    <a:pt x="16559" y="20772"/>
                    <a:pt x="16531" y="19907"/>
                  </a:cubicBezTo>
                  <a:cubicBezTo>
                    <a:pt x="16502" y="19041"/>
                    <a:pt x="16502" y="17837"/>
                    <a:pt x="16446" y="17047"/>
                  </a:cubicBezTo>
                  <a:cubicBezTo>
                    <a:pt x="16390" y="16256"/>
                    <a:pt x="16277" y="15880"/>
                    <a:pt x="16109" y="15504"/>
                  </a:cubicBezTo>
                  <a:cubicBezTo>
                    <a:pt x="15940" y="15128"/>
                    <a:pt x="15715" y="14751"/>
                    <a:pt x="15743" y="14638"/>
                  </a:cubicBezTo>
                  <a:cubicBezTo>
                    <a:pt x="15771" y="14525"/>
                    <a:pt x="16053" y="14676"/>
                    <a:pt x="16643" y="14789"/>
                  </a:cubicBezTo>
                  <a:cubicBezTo>
                    <a:pt x="17234" y="14902"/>
                    <a:pt x="18134" y="14977"/>
                    <a:pt x="18724" y="14977"/>
                  </a:cubicBezTo>
                  <a:cubicBezTo>
                    <a:pt x="19315" y="14977"/>
                    <a:pt x="19596" y="14902"/>
                    <a:pt x="19793" y="14676"/>
                  </a:cubicBezTo>
                  <a:cubicBezTo>
                    <a:pt x="19990" y="14450"/>
                    <a:pt x="20103" y="14074"/>
                    <a:pt x="20131" y="14074"/>
                  </a:cubicBezTo>
                  <a:cubicBezTo>
                    <a:pt x="20159" y="14074"/>
                    <a:pt x="20103" y="14450"/>
                    <a:pt x="20243" y="14789"/>
                  </a:cubicBezTo>
                  <a:cubicBezTo>
                    <a:pt x="20384" y="15128"/>
                    <a:pt x="20721" y="15429"/>
                    <a:pt x="20974" y="15429"/>
                  </a:cubicBezTo>
                  <a:cubicBezTo>
                    <a:pt x="21228" y="15429"/>
                    <a:pt x="21396" y="15128"/>
                    <a:pt x="21565" y="14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4" name="Line"/>
            <p:cNvSpPr/>
            <p:nvPr/>
          </p:nvSpPr>
          <p:spPr>
            <a:xfrm>
              <a:off x="16625079" y="2821349"/>
              <a:ext cx="1037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5" name="Line"/>
            <p:cNvSpPr/>
            <p:nvPr/>
          </p:nvSpPr>
          <p:spPr>
            <a:xfrm>
              <a:off x="16811887" y="3008158"/>
              <a:ext cx="747238" cy="27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extrusionOk="0">
                  <a:moveTo>
                    <a:pt x="0" y="0"/>
                  </a:moveTo>
                  <a:cubicBezTo>
                    <a:pt x="500" y="270"/>
                    <a:pt x="1000" y="540"/>
                    <a:pt x="1400" y="2160"/>
                  </a:cubicBezTo>
                  <a:cubicBezTo>
                    <a:pt x="1800" y="3780"/>
                    <a:pt x="2100" y="6750"/>
                    <a:pt x="2300" y="8910"/>
                  </a:cubicBezTo>
                  <a:cubicBezTo>
                    <a:pt x="2500" y="11070"/>
                    <a:pt x="2600" y="12420"/>
                    <a:pt x="2650" y="12420"/>
                  </a:cubicBezTo>
                  <a:cubicBezTo>
                    <a:pt x="2700" y="12420"/>
                    <a:pt x="2700" y="11070"/>
                    <a:pt x="2750" y="9585"/>
                  </a:cubicBezTo>
                  <a:cubicBezTo>
                    <a:pt x="2800" y="8100"/>
                    <a:pt x="2900" y="6480"/>
                    <a:pt x="3050" y="4995"/>
                  </a:cubicBezTo>
                  <a:cubicBezTo>
                    <a:pt x="3200" y="3510"/>
                    <a:pt x="3400" y="2160"/>
                    <a:pt x="3750" y="1755"/>
                  </a:cubicBezTo>
                  <a:cubicBezTo>
                    <a:pt x="4100" y="1350"/>
                    <a:pt x="4600" y="1890"/>
                    <a:pt x="5100" y="3510"/>
                  </a:cubicBezTo>
                  <a:cubicBezTo>
                    <a:pt x="5600" y="5130"/>
                    <a:pt x="6100" y="7830"/>
                    <a:pt x="6950" y="10125"/>
                  </a:cubicBezTo>
                  <a:cubicBezTo>
                    <a:pt x="7800" y="12420"/>
                    <a:pt x="9000" y="14310"/>
                    <a:pt x="10150" y="15120"/>
                  </a:cubicBezTo>
                  <a:cubicBezTo>
                    <a:pt x="11300" y="15930"/>
                    <a:pt x="12400" y="15660"/>
                    <a:pt x="13450" y="14040"/>
                  </a:cubicBezTo>
                  <a:cubicBezTo>
                    <a:pt x="14500" y="12420"/>
                    <a:pt x="15500" y="9450"/>
                    <a:pt x="15950" y="7290"/>
                  </a:cubicBezTo>
                  <a:cubicBezTo>
                    <a:pt x="16400" y="5130"/>
                    <a:pt x="16300" y="3780"/>
                    <a:pt x="16000" y="2835"/>
                  </a:cubicBezTo>
                  <a:cubicBezTo>
                    <a:pt x="15700" y="1890"/>
                    <a:pt x="15200" y="1350"/>
                    <a:pt x="14700" y="945"/>
                  </a:cubicBezTo>
                  <a:cubicBezTo>
                    <a:pt x="14200" y="540"/>
                    <a:pt x="13700" y="270"/>
                    <a:pt x="13200" y="270"/>
                  </a:cubicBezTo>
                  <a:cubicBezTo>
                    <a:pt x="12700" y="270"/>
                    <a:pt x="12200" y="540"/>
                    <a:pt x="11850" y="1485"/>
                  </a:cubicBezTo>
                  <a:cubicBezTo>
                    <a:pt x="11500" y="2430"/>
                    <a:pt x="11300" y="4050"/>
                    <a:pt x="11450" y="6480"/>
                  </a:cubicBezTo>
                  <a:cubicBezTo>
                    <a:pt x="11600" y="8910"/>
                    <a:pt x="12100" y="12150"/>
                    <a:pt x="13600" y="14850"/>
                  </a:cubicBezTo>
                  <a:cubicBezTo>
                    <a:pt x="15100" y="17550"/>
                    <a:pt x="17600" y="19710"/>
                    <a:pt x="19100" y="20655"/>
                  </a:cubicBezTo>
                  <a:cubicBezTo>
                    <a:pt x="20600" y="21600"/>
                    <a:pt x="21100" y="21330"/>
                    <a:pt x="2160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6" name="Line"/>
            <p:cNvSpPr/>
            <p:nvPr/>
          </p:nvSpPr>
          <p:spPr>
            <a:xfrm>
              <a:off x="17596698" y="2706769"/>
              <a:ext cx="263399" cy="550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81" extrusionOk="0">
                  <a:moveTo>
                    <a:pt x="11260" y="15811"/>
                  </a:moveTo>
                  <a:cubicBezTo>
                    <a:pt x="10138" y="15406"/>
                    <a:pt x="9016" y="15001"/>
                    <a:pt x="7193" y="15001"/>
                  </a:cubicBezTo>
                  <a:cubicBezTo>
                    <a:pt x="5369" y="15001"/>
                    <a:pt x="2845" y="15406"/>
                    <a:pt x="1442" y="15946"/>
                  </a:cubicBezTo>
                  <a:cubicBezTo>
                    <a:pt x="40" y="16486"/>
                    <a:pt x="-241" y="17161"/>
                    <a:pt x="180" y="17701"/>
                  </a:cubicBezTo>
                  <a:cubicBezTo>
                    <a:pt x="601" y="18241"/>
                    <a:pt x="1723" y="18646"/>
                    <a:pt x="3686" y="18646"/>
                  </a:cubicBezTo>
                  <a:cubicBezTo>
                    <a:pt x="5650" y="18646"/>
                    <a:pt x="8455" y="18241"/>
                    <a:pt x="10278" y="16553"/>
                  </a:cubicBezTo>
                  <a:cubicBezTo>
                    <a:pt x="12102" y="14866"/>
                    <a:pt x="12943" y="11896"/>
                    <a:pt x="13224" y="9263"/>
                  </a:cubicBezTo>
                  <a:cubicBezTo>
                    <a:pt x="13504" y="6631"/>
                    <a:pt x="13224" y="4336"/>
                    <a:pt x="12663" y="2716"/>
                  </a:cubicBezTo>
                  <a:cubicBezTo>
                    <a:pt x="12102" y="1096"/>
                    <a:pt x="11260" y="151"/>
                    <a:pt x="10840" y="16"/>
                  </a:cubicBezTo>
                  <a:cubicBezTo>
                    <a:pt x="10419" y="-119"/>
                    <a:pt x="10419" y="556"/>
                    <a:pt x="10699" y="3053"/>
                  </a:cubicBezTo>
                  <a:cubicBezTo>
                    <a:pt x="10980" y="5551"/>
                    <a:pt x="11541" y="9871"/>
                    <a:pt x="12663" y="13178"/>
                  </a:cubicBezTo>
                  <a:cubicBezTo>
                    <a:pt x="13785" y="16486"/>
                    <a:pt x="15468" y="18781"/>
                    <a:pt x="17011" y="19996"/>
                  </a:cubicBezTo>
                  <a:cubicBezTo>
                    <a:pt x="18554" y="21211"/>
                    <a:pt x="19956" y="21346"/>
                    <a:pt x="21359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7" name="Line"/>
            <p:cNvSpPr/>
            <p:nvPr/>
          </p:nvSpPr>
          <p:spPr>
            <a:xfrm>
              <a:off x="18673061" y="2878235"/>
              <a:ext cx="732457" cy="385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141" extrusionOk="0">
                  <a:moveTo>
                    <a:pt x="5400" y="8821"/>
                  </a:moveTo>
                  <a:cubicBezTo>
                    <a:pt x="4992" y="8252"/>
                    <a:pt x="4585" y="7684"/>
                    <a:pt x="3821" y="7400"/>
                  </a:cubicBezTo>
                  <a:cubicBezTo>
                    <a:pt x="3057" y="7115"/>
                    <a:pt x="1936" y="7115"/>
                    <a:pt x="1172" y="7494"/>
                  </a:cubicBezTo>
                  <a:cubicBezTo>
                    <a:pt x="408" y="7873"/>
                    <a:pt x="0" y="8631"/>
                    <a:pt x="0" y="9863"/>
                  </a:cubicBezTo>
                  <a:cubicBezTo>
                    <a:pt x="0" y="11094"/>
                    <a:pt x="408" y="12800"/>
                    <a:pt x="1172" y="13842"/>
                  </a:cubicBezTo>
                  <a:cubicBezTo>
                    <a:pt x="1936" y="14884"/>
                    <a:pt x="3057" y="15263"/>
                    <a:pt x="3974" y="14789"/>
                  </a:cubicBezTo>
                  <a:cubicBezTo>
                    <a:pt x="4891" y="14315"/>
                    <a:pt x="5604" y="12989"/>
                    <a:pt x="5960" y="11473"/>
                  </a:cubicBezTo>
                  <a:cubicBezTo>
                    <a:pt x="6317" y="9958"/>
                    <a:pt x="6317" y="8252"/>
                    <a:pt x="6317" y="7873"/>
                  </a:cubicBezTo>
                  <a:cubicBezTo>
                    <a:pt x="6317" y="7494"/>
                    <a:pt x="6317" y="8442"/>
                    <a:pt x="6521" y="9863"/>
                  </a:cubicBezTo>
                  <a:cubicBezTo>
                    <a:pt x="6725" y="11284"/>
                    <a:pt x="7132" y="13179"/>
                    <a:pt x="7947" y="14505"/>
                  </a:cubicBezTo>
                  <a:cubicBezTo>
                    <a:pt x="8762" y="15831"/>
                    <a:pt x="9985" y="16589"/>
                    <a:pt x="11309" y="15168"/>
                  </a:cubicBezTo>
                  <a:cubicBezTo>
                    <a:pt x="12634" y="13747"/>
                    <a:pt x="14060" y="10147"/>
                    <a:pt x="14774" y="7779"/>
                  </a:cubicBezTo>
                  <a:cubicBezTo>
                    <a:pt x="15487" y="5410"/>
                    <a:pt x="15487" y="4273"/>
                    <a:pt x="15436" y="3042"/>
                  </a:cubicBezTo>
                  <a:cubicBezTo>
                    <a:pt x="15385" y="1810"/>
                    <a:pt x="15283" y="484"/>
                    <a:pt x="15487" y="105"/>
                  </a:cubicBezTo>
                  <a:cubicBezTo>
                    <a:pt x="15691" y="-274"/>
                    <a:pt x="16200" y="294"/>
                    <a:pt x="17219" y="3042"/>
                  </a:cubicBezTo>
                  <a:cubicBezTo>
                    <a:pt x="18238" y="5789"/>
                    <a:pt x="19766" y="10715"/>
                    <a:pt x="20581" y="13652"/>
                  </a:cubicBezTo>
                  <a:cubicBezTo>
                    <a:pt x="21396" y="16589"/>
                    <a:pt x="21498" y="17537"/>
                    <a:pt x="21549" y="18484"/>
                  </a:cubicBezTo>
                  <a:cubicBezTo>
                    <a:pt x="21600" y="19431"/>
                    <a:pt x="21600" y="20379"/>
                    <a:pt x="21192" y="20852"/>
                  </a:cubicBezTo>
                  <a:cubicBezTo>
                    <a:pt x="20785" y="21326"/>
                    <a:pt x="19970" y="21326"/>
                    <a:pt x="18696" y="20000"/>
                  </a:cubicBezTo>
                  <a:cubicBezTo>
                    <a:pt x="17423" y="18673"/>
                    <a:pt x="15691" y="16021"/>
                    <a:pt x="13959" y="13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8" name="Line"/>
            <p:cNvSpPr/>
            <p:nvPr/>
          </p:nvSpPr>
          <p:spPr>
            <a:xfrm>
              <a:off x="5365788" y="4248221"/>
              <a:ext cx="164901" cy="2821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565" extrusionOk="0">
                  <a:moveTo>
                    <a:pt x="14400" y="279"/>
                  </a:moveTo>
                  <a:cubicBezTo>
                    <a:pt x="13518" y="147"/>
                    <a:pt x="12636" y="14"/>
                    <a:pt x="11534" y="1"/>
                  </a:cubicBezTo>
                  <a:cubicBezTo>
                    <a:pt x="10432" y="-12"/>
                    <a:pt x="9110" y="94"/>
                    <a:pt x="6906" y="398"/>
                  </a:cubicBezTo>
                  <a:cubicBezTo>
                    <a:pt x="4702" y="702"/>
                    <a:pt x="1616" y="1204"/>
                    <a:pt x="514" y="1839"/>
                  </a:cubicBezTo>
                  <a:cubicBezTo>
                    <a:pt x="-588" y="2473"/>
                    <a:pt x="294" y="3240"/>
                    <a:pt x="1175" y="3901"/>
                  </a:cubicBezTo>
                  <a:cubicBezTo>
                    <a:pt x="2057" y="4562"/>
                    <a:pt x="2939" y="5117"/>
                    <a:pt x="3159" y="5844"/>
                  </a:cubicBezTo>
                  <a:cubicBezTo>
                    <a:pt x="3379" y="6571"/>
                    <a:pt x="2939" y="7470"/>
                    <a:pt x="2498" y="8316"/>
                  </a:cubicBezTo>
                  <a:cubicBezTo>
                    <a:pt x="2057" y="9162"/>
                    <a:pt x="1616" y="9955"/>
                    <a:pt x="1396" y="10881"/>
                  </a:cubicBezTo>
                  <a:cubicBezTo>
                    <a:pt x="1175" y="11806"/>
                    <a:pt x="1175" y="12863"/>
                    <a:pt x="1175" y="13947"/>
                  </a:cubicBezTo>
                  <a:cubicBezTo>
                    <a:pt x="1175" y="15031"/>
                    <a:pt x="1175" y="16142"/>
                    <a:pt x="1175" y="17120"/>
                  </a:cubicBezTo>
                  <a:cubicBezTo>
                    <a:pt x="1175" y="18098"/>
                    <a:pt x="1175" y="18944"/>
                    <a:pt x="1396" y="19552"/>
                  </a:cubicBezTo>
                  <a:cubicBezTo>
                    <a:pt x="1616" y="20160"/>
                    <a:pt x="2057" y="20530"/>
                    <a:pt x="2277" y="20782"/>
                  </a:cubicBezTo>
                  <a:cubicBezTo>
                    <a:pt x="2498" y="21033"/>
                    <a:pt x="2498" y="21165"/>
                    <a:pt x="3379" y="21284"/>
                  </a:cubicBezTo>
                  <a:cubicBezTo>
                    <a:pt x="4261" y="21403"/>
                    <a:pt x="6024" y="21509"/>
                    <a:pt x="8228" y="21548"/>
                  </a:cubicBezTo>
                  <a:cubicBezTo>
                    <a:pt x="10432" y="21588"/>
                    <a:pt x="13077" y="21562"/>
                    <a:pt x="15281" y="21416"/>
                  </a:cubicBezTo>
                  <a:cubicBezTo>
                    <a:pt x="17485" y="21271"/>
                    <a:pt x="19249" y="21006"/>
                    <a:pt x="21012" y="207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9" name="Line"/>
            <p:cNvSpPr/>
            <p:nvPr/>
          </p:nvSpPr>
          <p:spPr>
            <a:xfrm>
              <a:off x="5840246" y="4270968"/>
              <a:ext cx="198978" cy="3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72" extrusionOk="0">
                  <a:moveTo>
                    <a:pt x="16664" y="6164"/>
                  </a:moveTo>
                  <a:cubicBezTo>
                    <a:pt x="17030" y="4180"/>
                    <a:pt x="17396" y="2196"/>
                    <a:pt x="16664" y="1094"/>
                  </a:cubicBezTo>
                  <a:cubicBezTo>
                    <a:pt x="15932" y="-8"/>
                    <a:pt x="14101" y="-228"/>
                    <a:pt x="11538" y="213"/>
                  </a:cubicBezTo>
                  <a:cubicBezTo>
                    <a:pt x="8976" y="654"/>
                    <a:pt x="5681" y="1756"/>
                    <a:pt x="3301" y="4070"/>
                  </a:cubicBezTo>
                  <a:cubicBezTo>
                    <a:pt x="921" y="6384"/>
                    <a:pt x="-543" y="9911"/>
                    <a:pt x="189" y="12886"/>
                  </a:cubicBezTo>
                  <a:cubicBezTo>
                    <a:pt x="921" y="15862"/>
                    <a:pt x="3850" y="18286"/>
                    <a:pt x="7694" y="19609"/>
                  </a:cubicBezTo>
                  <a:cubicBezTo>
                    <a:pt x="11538" y="20931"/>
                    <a:pt x="16298" y="21152"/>
                    <a:pt x="21057" y="213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0" name="Line"/>
            <p:cNvSpPr/>
            <p:nvPr/>
          </p:nvSpPr>
          <p:spPr>
            <a:xfrm>
              <a:off x="6377331" y="4298702"/>
              <a:ext cx="492156" cy="26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85" extrusionOk="0">
                  <a:moveTo>
                    <a:pt x="191" y="8847"/>
                  </a:moveTo>
                  <a:cubicBezTo>
                    <a:pt x="40" y="7186"/>
                    <a:pt x="-111" y="5524"/>
                    <a:pt x="116" y="4001"/>
                  </a:cubicBezTo>
                  <a:cubicBezTo>
                    <a:pt x="342" y="2478"/>
                    <a:pt x="946" y="1094"/>
                    <a:pt x="1626" y="401"/>
                  </a:cubicBezTo>
                  <a:cubicBezTo>
                    <a:pt x="2306" y="-291"/>
                    <a:pt x="3061" y="-291"/>
                    <a:pt x="3590" y="2063"/>
                  </a:cubicBezTo>
                  <a:cubicBezTo>
                    <a:pt x="4118" y="4417"/>
                    <a:pt x="4420" y="9124"/>
                    <a:pt x="4647" y="12171"/>
                  </a:cubicBezTo>
                  <a:cubicBezTo>
                    <a:pt x="4874" y="15217"/>
                    <a:pt x="5025" y="16601"/>
                    <a:pt x="5402" y="17709"/>
                  </a:cubicBezTo>
                  <a:cubicBezTo>
                    <a:pt x="5780" y="18817"/>
                    <a:pt x="6384" y="19647"/>
                    <a:pt x="7290" y="19371"/>
                  </a:cubicBezTo>
                  <a:cubicBezTo>
                    <a:pt x="8197" y="19094"/>
                    <a:pt x="9405" y="17709"/>
                    <a:pt x="10236" y="14940"/>
                  </a:cubicBezTo>
                  <a:cubicBezTo>
                    <a:pt x="11067" y="12171"/>
                    <a:pt x="11520" y="8017"/>
                    <a:pt x="11746" y="5247"/>
                  </a:cubicBezTo>
                  <a:cubicBezTo>
                    <a:pt x="11973" y="2478"/>
                    <a:pt x="11973" y="1094"/>
                    <a:pt x="11897" y="1232"/>
                  </a:cubicBezTo>
                  <a:cubicBezTo>
                    <a:pt x="11822" y="1371"/>
                    <a:pt x="11671" y="3032"/>
                    <a:pt x="11746" y="6217"/>
                  </a:cubicBezTo>
                  <a:cubicBezTo>
                    <a:pt x="11822" y="9401"/>
                    <a:pt x="12124" y="14109"/>
                    <a:pt x="12577" y="17017"/>
                  </a:cubicBezTo>
                  <a:cubicBezTo>
                    <a:pt x="13030" y="19924"/>
                    <a:pt x="13634" y="21032"/>
                    <a:pt x="14692" y="21171"/>
                  </a:cubicBezTo>
                  <a:cubicBezTo>
                    <a:pt x="15749" y="21309"/>
                    <a:pt x="17260" y="20478"/>
                    <a:pt x="18468" y="19094"/>
                  </a:cubicBezTo>
                  <a:cubicBezTo>
                    <a:pt x="19676" y="17709"/>
                    <a:pt x="20583" y="15771"/>
                    <a:pt x="21489" y="138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1" name="Line"/>
            <p:cNvSpPr/>
            <p:nvPr/>
          </p:nvSpPr>
          <p:spPr>
            <a:xfrm>
              <a:off x="6931756" y="4429983"/>
              <a:ext cx="41514" cy="21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5143"/>
                    <a:pt x="7200" y="10286"/>
                    <a:pt x="10800" y="13886"/>
                  </a:cubicBezTo>
                  <a:cubicBezTo>
                    <a:pt x="14400" y="17486"/>
                    <a:pt x="180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2" name="Line"/>
            <p:cNvSpPr/>
            <p:nvPr/>
          </p:nvSpPr>
          <p:spPr>
            <a:xfrm>
              <a:off x="6004115" y="5159303"/>
              <a:ext cx="253053" cy="22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071" extrusionOk="0">
                  <a:moveTo>
                    <a:pt x="11719" y="4504"/>
                  </a:moveTo>
                  <a:cubicBezTo>
                    <a:pt x="10843" y="2915"/>
                    <a:pt x="9967" y="1327"/>
                    <a:pt x="8654" y="533"/>
                  </a:cubicBezTo>
                  <a:cubicBezTo>
                    <a:pt x="7340" y="-261"/>
                    <a:pt x="5589" y="-261"/>
                    <a:pt x="3837" y="1168"/>
                  </a:cubicBezTo>
                  <a:cubicBezTo>
                    <a:pt x="2086" y="2598"/>
                    <a:pt x="335" y="5457"/>
                    <a:pt x="43" y="8315"/>
                  </a:cubicBezTo>
                  <a:cubicBezTo>
                    <a:pt x="-249" y="11174"/>
                    <a:pt x="919" y="14033"/>
                    <a:pt x="3983" y="16257"/>
                  </a:cubicBezTo>
                  <a:cubicBezTo>
                    <a:pt x="7048" y="18480"/>
                    <a:pt x="12010" y="20068"/>
                    <a:pt x="15221" y="20704"/>
                  </a:cubicBezTo>
                  <a:cubicBezTo>
                    <a:pt x="18432" y="21339"/>
                    <a:pt x="19892" y="21021"/>
                    <a:pt x="21351" y="207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3" name="Line"/>
            <p:cNvSpPr/>
            <p:nvPr/>
          </p:nvSpPr>
          <p:spPr>
            <a:xfrm>
              <a:off x="6506247" y="5171885"/>
              <a:ext cx="290593" cy="254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5704"/>
                  </a:moveTo>
                  <a:cubicBezTo>
                    <a:pt x="1286" y="3953"/>
                    <a:pt x="2571" y="2201"/>
                    <a:pt x="3343" y="2055"/>
                  </a:cubicBezTo>
                  <a:cubicBezTo>
                    <a:pt x="4114" y="1909"/>
                    <a:pt x="4371" y="3369"/>
                    <a:pt x="4500" y="5558"/>
                  </a:cubicBezTo>
                  <a:cubicBezTo>
                    <a:pt x="4629" y="7747"/>
                    <a:pt x="4629" y="10666"/>
                    <a:pt x="5271" y="13293"/>
                  </a:cubicBezTo>
                  <a:cubicBezTo>
                    <a:pt x="5914" y="15920"/>
                    <a:pt x="7200" y="18255"/>
                    <a:pt x="9000" y="18839"/>
                  </a:cubicBezTo>
                  <a:cubicBezTo>
                    <a:pt x="10800" y="19423"/>
                    <a:pt x="13114" y="18255"/>
                    <a:pt x="14914" y="16212"/>
                  </a:cubicBezTo>
                  <a:cubicBezTo>
                    <a:pt x="16714" y="14169"/>
                    <a:pt x="18000" y="11250"/>
                    <a:pt x="18643" y="8769"/>
                  </a:cubicBezTo>
                  <a:cubicBezTo>
                    <a:pt x="19286" y="6288"/>
                    <a:pt x="19286" y="4244"/>
                    <a:pt x="18771" y="2639"/>
                  </a:cubicBezTo>
                  <a:cubicBezTo>
                    <a:pt x="18257" y="1034"/>
                    <a:pt x="17229" y="-134"/>
                    <a:pt x="16714" y="12"/>
                  </a:cubicBezTo>
                  <a:cubicBezTo>
                    <a:pt x="16200" y="158"/>
                    <a:pt x="16200" y="1617"/>
                    <a:pt x="16457" y="4974"/>
                  </a:cubicBezTo>
                  <a:cubicBezTo>
                    <a:pt x="16714" y="8331"/>
                    <a:pt x="17229" y="13585"/>
                    <a:pt x="18129" y="16650"/>
                  </a:cubicBezTo>
                  <a:cubicBezTo>
                    <a:pt x="19029" y="19715"/>
                    <a:pt x="20314" y="20590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4" name="Line"/>
            <p:cNvSpPr/>
            <p:nvPr/>
          </p:nvSpPr>
          <p:spPr>
            <a:xfrm>
              <a:off x="6942135" y="5384786"/>
              <a:ext cx="114162" cy="20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0" y="0"/>
                  </a:moveTo>
                  <a:cubicBezTo>
                    <a:pt x="3273" y="0"/>
                    <a:pt x="6545" y="0"/>
                    <a:pt x="9491" y="549"/>
                  </a:cubicBezTo>
                  <a:cubicBezTo>
                    <a:pt x="12436" y="1098"/>
                    <a:pt x="15055" y="2197"/>
                    <a:pt x="15709" y="3661"/>
                  </a:cubicBezTo>
                  <a:cubicBezTo>
                    <a:pt x="16364" y="5125"/>
                    <a:pt x="15055" y="6956"/>
                    <a:pt x="13418" y="8603"/>
                  </a:cubicBezTo>
                  <a:cubicBezTo>
                    <a:pt x="11782" y="10251"/>
                    <a:pt x="9818" y="11715"/>
                    <a:pt x="7200" y="13363"/>
                  </a:cubicBezTo>
                  <a:cubicBezTo>
                    <a:pt x="4582" y="15010"/>
                    <a:pt x="1309" y="16841"/>
                    <a:pt x="982" y="18305"/>
                  </a:cubicBezTo>
                  <a:cubicBezTo>
                    <a:pt x="655" y="19770"/>
                    <a:pt x="3273" y="20868"/>
                    <a:pt x="7200" y="21234"/>
                  </a:cubicBezTo>
                  <a:cubicBezTo>
                    <a:pt x="11127" y="21600"/>
                    <a:pt x="16364" y="21234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5" name="Line"/>
            <p:cNvSpPr/>
            <p:nvPr/>
          </p:nvSpPr>
          <p:spPr>
            <a:xfrm>
              <a:off x="6475111" y="5862188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6" name="Line"/>
            <p:cNvSpPr/>
            <p:nvPr/>
          </p:nvSpPr>
          <p:spPr>
            <a:xfrm>
              <a:off x="6475111" y="6111267"/>
              <a:ext cx="3113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7" name="Line"/>
            <p:cNvSpPr/>
            <p:nvPr/>
          </p:nvSpPr>
          <p:spPr>
            <a:xfrm>
              <a:off x="6475111" y="6360345"/>
              <a:ext cx="20758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8" name="Line"/>
            <p:cNvSpPr/>
            <p:nvPr/>
          </p:nvSpPr>
          <p:spPr>
            <a:xfrm>
              <a:off x="6061626" y="6959138"/>
              <a:ext cx="278569" cy="253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069" extrusionOk="0">
                  <a:moveTo>
                    <a:pt x="14710" y="3718"/>
                  </a:moveTo>
                  <a:cubicBezTo>
                    <a:pt x="13669" y="2278"/>
                    <a:pt x="12628" y="838"/>
                    <a:pt x="11457" y="262"/>
                  </a:cubicBezTo>
                  <a:cubicBezTo>
                    <a:pt x="10286" y="-314"/>
                    <a:pt x="8985" y="-26"/>
                    <a:pt x="6773" y="1990"/>
                  </a:cubicBezTo>
                  <a:cubicBezTo>
                    <a:pt x="4561" y="4006"/>
                    <a:pt x="1438" y="7750"/>
                    <a:pt x="397" y="11062"/>
                  </a:cubicBezTo>
                  <a:cubicBezTo>
                    <a:pt x="-644" y="14374"/>
                    <a:pt x="397" y="17254"/>
                    <a:pt x="3130" y="18982"/>
                  </a:cubicBezTo>
                  <a:cubicBezTo>
                    <a:pt x="5862" y="20710"/>
                    <a:pt x="10286" y="21286"/>
                    <a:pt x="13539" y="20998"/>
                  </a:cubicBezTo>
                  <a:cubicBezTo>
                    <a:pt x="16792" y="20710"/>
                    <a:pt x="18874" y="19558"/>
                    <a:pt x="20956" y="184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9" name="Line"/>
            <p:cNvSpPr/>
            <p:nvPr/>
          </p:nvSpPr>
          <p:spPr>
            <a:xfrm>
              <a:off x="6527004" y="6985860"/>
              <a:ext cx="352862" cy="27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0" y="6983"/>
                  </a:moveTo>
                  <a:cubicBezTo>
                    <a:pt x="635" y="5650"/>
                    <a:pt x="1271" y="4316"/>
                    <a:pt x="2118" y="3250"/>
                  </a:cubicBezTo>
                  <a:cubicBezTo>
                    <a:pt x="2965" y="2183"/>
                    <a:pt x="4024" y="1383"/>
                    <a:pt x="4553" y="1650"/>
                  </a:cubicBezTo>
                  <a:cubicBezTo>
                    <a:pt x="5082" y="1916"/>
                    <a:pt x="5082" y="3250"/>
                    <a:pt x="5082" y="5383"/>
                  </a:cubicBezTo>
                  <a:cubicBezTo>
                    <a:pt x="5082" y="7516"/>
                    <a:pt x="5082" y="10450"/>
                    <a:pt x="5506" y="12983"/>
                  </a:cubicBezTo>
                  <a:cubicBezTo>
                    <a:pt x="5929" y="15516"/>
                    <a:pt x="6776" y="17650"/>
                    <a:pt x="7729" y="18716"/>
                  </a:cubicBezTo>
                  <a:cubicBezTo>
                    <a:pt x="8682" y="19783"/>
                    <a:pt x="9741" y="19783"/>
                    <a:pt x="11435" y="17650"/>
                  </a:cubicBezTo>
                  <a:cubicBezTo>
                    <a:pt x="13129" y="15516"/>
                    <a:pt x="15459" y="11250"/>
                    <a:pt x="16624" y="8450"/>
                  </a:cubicBezTo>
                  <a:cubicBezTo>
                    <a:pt x="17788" y="5650"/>
                    <a:pt x="17788" y="4316"/>
                    <a:pt x="17788" y="2983"/>
                  </a:cubicBezTo>
                  <a:cubicBezTo>
                    <a:pt x="17788" y="1650"/>
                    <a:pt x="17788" y="316"/>
                    <a:pt x="17365" y="50"/>
                  </a:cubicBezTo>
                  <a:cubicBezTo>
                    <a:pt x="16941" y="-217"/>
                    <a:pt x="16094" y="583"/>
                    <a:pt x="15671" y="2716"/>
                  </a:cubicBezTo>
                  <a:cubicBezTo>
                    <a:pt x="15247" y="4850"/>
                    <a:pt x="15247" y="8316"/>
                    <a:pt x="15459" y="11516"/>
                  </a:cubicBezTo>
                  <a:cubicBezTo>
                    <a:pt x="15671" y="14716"/>
                    <a:pt x="16094" y="17650"/>
                    <a:pt x="17153" y="19250"/>
                  </a:cubicBezTo>
                  <a:cubicBezTo>
                    <a:pt x="18212" y="20850"/>
                    <a:pt x="19906" y="21116"/>
                    <a:pt x="21600" y="2138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0" name="Line"/>
            <p:cNvSpPr/>
            <p:nvPr/>
          </p:nvSpPr>
          <p:spPr>
            <a:xfrm>
              <a:off x="7014783" y="7159474"/>
              <a:ext cx="172972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728" y="1200"/>
                    <a:pt x="3456" y="2400"/>
                    <a:pt x="4536" y="4000"/>
                  </a:cubicBezTo>
                  <a:cubicBezTo>
                    <a:pt x="5616" y="5600"/>
                    <a:pt x="6048" y="7600"/>
                    <a:pt x="6048" y="10000"/>
                  </a:cubicBezTo>
                  <a:cubicBezTo>
                    <a:pt x="6048" y="12400"/>
                    <a:pt x="5616" y="15200"/>
                    <a:pt x="5400" y="15600"/>
                  </a:cubicBezTo>
                  <a:cubicBezTo>
                    <a:pt x="5184" y="16000"/>
                    <a:pt x="5184" y="14000"/>
                    <a:pt x="6048" y="12000"/>
                  </a:cubicBezTo>
                  <a:cubicBezTo>
                    <a:pt x="6912" y="10000"/>
                    <a:pt x="8640" y="8000"/>
                    <a:pt x="10152" y="6200"/>
                  </a:cubicBezTo>
                  <a:cubicBezTo>
                    <a:pt x="11664" y="4400"/>
                    <a:pt x="12960" y="2800"/>
                    <a:pt x="14688" y="2000"/>
                  </a:cubicBezTo>
                  <a:cubicBezTo>
                    <a:pt x="16416" y="1200"/>
                    <a:pt x="18576" y="1200"/>
                    <a:pt x="19872" y="2200"/>
                  </a:cubicBezTo>
                  <a:cubicBezTo>
                    <a:pt x="21168" y="3200"/>
                    <a:pt x="21600" y="5200"/>
                    <a:pt x="21600" y="8600"/>
                  </a:cubicBezTo>
                  <a:cubicBezTo>
                    <a:pt x="21600" y="12000"/>
                    <a:pt x="21168" y="16800"/>
                    <a:pt x="2073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1" name="Line"/>
            <p:cNvSpPr/>
            <p:nvPr/>
          </p:nvSpPr>
          <p:spPr>
            <a:xfrm>
              <a:off x="7492184" y="4139392"/>
              <a:ext cx="228324" cy="331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10800" y="0"/>
                  </a:moveTo>
                  <a:cubicBezTo>
                    <a:pt x="14400" y="338"/>
                    <a:pt x="18000" y="676"/>
                    <a:pt x="19800" y="1139"/>
                  </a:cubicBezTo>
                  <a:cubicBezTo>
                    <a:pt x="21600" y="1601"/>
                    <a:pt x="21600" y="2187"/>
                    <a:pt x="21600" y="2920"/>
                  </a:cubicBezTo>
                  <a:cubicBezTo>
                    <a:pt x="21600" y="3653"/>
                    <a:pt x="21600" y="4532"/>
                    <a:pt x="21600" y="5456"/>
                  </a:cubicBezTo>
                  <a:cubicBezTo>
                    <a:pt x="21600" y="6381"/>
                    <a:pt x="21600" y="7350"/>
                    <a:pt x="21600" y="8252"/>
                  </a:cubicBezTo>
                  <a:cubicBezTo>
                    <a:pt x="21600" y="9154"/>
                    <a:pt x="21600" y="9988"/>
                    <a:pt x="21600" y="10811"/>
                  </a:cubicBezTo>
                  <a:cubicBezTo>
                    <a:pt x="21600" y="11634"/>
                    <a:pt x="21600" y="12446"/>
                    <a:pt x="21273" y="13100"/>
                  </a:cubicBezTo>
                  <a:cubicBezTo>
                    <a:pt x="20945" y="13754"/>
                    <a:pt x="20291" y="14250"/>
                    <a:pt x="19636" y="14734"/>
                  </a:cubicBezTo>
                  <a:cubicBezTo>
                    <a:pt x="18982" y="15219"/>
                    <a:pt x="18327" y="15693"/>
                    <a:pt x="17673" y="16166"/>
                  </a:cubicBezTo>
                  <a:cubicBezTo>
                    <a:pt x="17018" y="16640"/>
                    <a:pt x="16364" y="17113"/>
                    <a:pt x="16036" y="17654"/>
                  </a:cubicBezTo>
                  <a:cubicBezTo>
                    <a:pt x="15709" y="18195"/>
                    <a:pt x="15709" y="18804"/>
                    <a:pt x="15218" y="19357"/>
                  </a:cubicBezTo>
                  <a:cubicBezTo>
                    <a:pt x="14727" y="19909"/>
                    <a:pt x="13745" y="20405"/>
                    <a:pt x="12764" y="20732"/>
                  </a:cubicBezTo>
                  <a:cubicBezTo>
                    <a:pt x="11782" y="21059"/>
                    <a:pt x="10800" y="21217"/>
                    <a:pt x="9164" y="21352"/>
                  </a:cubicBezTo>
                  <a:cubicBezTo>
                    <a:pt x="7527" y="21487"/>
                    <a:pt x="5236" y="21600"/>
                    <a:pt x="3600" y="21589"/>
                  </a:cubicBezTo>
                  <a:cubicBezTo>
                    <a:pt x="1964" y="21577"/>
                    <a:pt x="982" y="21442"/>
                    <a:pt x="0" y="213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2" name="Line"/>
            <p:cNvSpPr/>
            <p:nvPr/>
          </p:nvSpPr>
          <p:spPr>
            <a:xfrm>
              <a:off x="10782102" y="4814804"/>
              <a:ext cx="1535989" cy="93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extrusionOk="0">
                  <a:moveTo>
                    <a:pt x="0" y="16834"/>
                  </a:moveTo>
                  <a:cubicBezTo>
                    <a:pt x="97" y="16280"/>
                    <a:pt x="195" y="15726"/>
                    <a:pt x="511" y="15449"/>
                  </a:cubicBezTo>
                  <a:cubicBezTo>
                    <a:pt x="827" y="15172"/>
                    <a:pt x="1362" y="15172"/>
                    <a:pt x="1776" y="15687"/>
                  </a:cubicBezTo>
                  <a:cubicBezTo>
                    <a:pt x="2189" y="16201"/>
                    <a:pt x="2481" y="17229"/>
                    <a:pt x="2627" y="17942"/>
                  </a:cubicBezTo>
                  <a:cubicBezTo>
                    <a:pt x="2773" y="18654"/>
                    <a:pt x="2773" y="19049"/>
                    <a:pt x="2749" y="19445"/>
                  </a:cubicBezTo>
                  <a:cubicBezTo>
                    <a:pt x="2724" y="19840"/>
                    <a:pt x="2676" y="20236"/>
                    <a:pt x="2603" y="20236"/>
                  </a:cubicBezTo>
                  <a:cubicBezTo>
                    <a:pt x="2530" y="20236"/>
                    <a:pt x="2432" y="19840"/>
                    <a:pt x="2554" y="19010"/>
                  </a:cubicBezTo>
                  <a:cubicBezTo>
                    <a:pt x="2676" y="18179"/>
                    <a:pt x="3016" y="16913"/>
                    <a:pt x="3284" y="16161"/>
                  </a:cubicBezTo>
                  <a:cubicBezTo>
                    <a:pt x="3551" y="15410"/>
                    <a:pt x="3746" y="15172"/>
                    <a:pt x="3965" y="15054"/>
                  </a:cubicBezTo>
                  <a:cubicBezTo>
                    <a:pt x="4184" y="14935"/>
                    <a:pt x="4427" y="14935"/>
                    <a:pt x="4622" y="15172"/>
                  </a:cubicBezTo>
                  <a:cubicBezTo>
                    <a:pt x="4816" y="15410"/>
                    <a:pt x="4962" y="15884"/>
                    <a:pt x="5059" y="16517"/>
                  </a:cubicBezTo>
                  <a:cubicBezTo>
                    <a:pt x="5157" y="17150"/>
                    <a:pt x="5205" y="17942"/>
                    <a:pt x="5230" y="18575"/>
                  </a:cubicBezTo>
                  <a:cubicBezTo>
                    <a:pt x="5254" y="19207"/>
                    <a:pt x="5254" y="19682"/>
                    <a:pt x="5303" y="19643"/>
                  </a:cubicBezTo>
                  <a:cubicBezTo>
                    <a:pt x="5351" y="19603"/>
                    <a:pt x="5449" y="19049"/>
                    <a:pt x="5668" y="18377"/>
                  </a:cubicBezTo>
                  <a:cubicBezTo>
                    <a:pt x="5886" y="17704"/>
                    <a:pt x="6227" y="16913"/>
                    <a:pt x="6470" y="16359"/>
                  </a:cubicBezTo>
                  <a:cubicBezTo>
                    <a:pt x="6714" y="15805"/>
                    <a:pt x="6859" y="15489"/>
                    <a:pt x="6957" y="15528"/>
                  </a:cubicBezTo>
                  <a:cubicBezTo>
                    <a:pt x="7054" y="15568"/>
                    <a:pt x="7103" y="15964"/>
                    <a:pt x="7200" y="16557"/>
                  </a:cubicBezTo>
                  <a:cubicBezTo>
                    <a:pt x="7297" y="17150"/>
                    <a:pt x="7443" y="17942"/>
                    <a:pt x="7541" y="18575"/>
                  </a:cubicBezTo>
                  <a:cubicBezTo>
                    <a:pt x="7638" y="19207"/>
                    <a:pt x="7686" y="19682"/>
                    <a:pt x="7808" y="20038"/>
                  </a:cubicBezTo>
                  <a:cubicBezTo>
                    <a:pt x="7930" y="20394"/>
                    <a:pt x="8124" y="20632"/>
                    <a:pt x="8368" y="20592"/>
                  </a:cubicBezTo>
                  <a:cubicBezTo>
                    <a:pt x="8611" y="20553"/>
                    <a:pt x="8903" y="20236"/>
                    <a:pt x="9170" y="19722"/>
                  </a:cubicBezTo>
                  <a:cubicBezTo>
                    <a:pt x="9438" y="19207"/>
                    <a:pt x="9681" y="18495"/>
                    <a:pt x="9851" y="17942"/>
                  </a:cubicBezTo>
                  <a:cubicBezTo>
                    <a:pt x="10022" y="17388"/>
                    <a:pt x="10119" y="16992"/>
                    <a:pt x="10143" y="16992"/>
                  </a:cubicBezTo>
                  <a:cubicBezTo>
                    <a:pt x="10168" y="16992"/>
                    <a:pt x="10119" y="17388"/>
                    <a:pt x="10095" y="17783"/>
                  </a:cubicBezTo>
                  <a:cubicBezTo>
                    <a:pt x="10070" y="18179"/>
                    <a:pt x="10070" y="18575"/>
                    <a:pt x="10119" y="18970"/>
                  </a:cubicBezTo>
                  <a:cubicBezTo>
                    <a:pt x="10168" y="19366"/>
                    <a:pt x="10265" y="19761"/>
                    <a:pt x="10435" y="19959"/>
                  </a:cubicBezTo>
                  <a:cubicBezTo>
                    <a:pt x="10605" y="20157"/>
                    <a:pt x="10849" y="20157"/>
                    <a:pt x="11043" y="19999"/>
                  </a:cubicBezTo>
                  <a:cubicBezTo>
                    <a:pt x="11238" y="19840"/>
                    <a:pt x="11384" y="19524"/>
                    <a:pt x="11481" y="19168"/>
                  </a:cubicBezTo>
                  <a:cubicBezTo>
                    <a:pt x="11578" y="18812"/>
                    <a:pt x="11627" y="18416"/>
                    <a:pt x="11676" y="18495"/>
                  </a:cubicBezTo>
                  <a:cubicBezTo>
                    <a:pt x="11724" y="18575"/>
                    <a:pt x="11773" y="19128"/>
                    <a:pt x="11968" y="19682"/>
                  </a:cubicBezTo>
                  <a:cubicBezTo>
                    <a:pt x="12162" y="20236"/>
                    <a:pt x="12503" y="20790"/>
                    <a:pt x="12795" y="21106"/>
                  </a:cubicBezTo>
                  <a:cubicBezTo>
                    <a:pt x="13086" y="21423"/>
                    <a:pt x="13330" y="21502"/>
                    <a:pt x="13719" y="21186"/>
                  </a:cubicBezTo>
                  <a:cubicBezTo>
                    <a:pt x="14108" y="20869"/>
                    <a:pt x="14643" y="20157"/>
                    <a:pt x="15105" y="18495"/>
                  </a:cubicBezTo>
                  <a:cubicBezTo>
                    <a:pt x="15568" y="16834"/>
                    <a:pt x="15957" y="14223"/>
                    <a:pt x="16151" y="11691"/>
                  </a:cubicBezTo>
                  <a:cubicBezTo>
                    <a:pt x="16346" y="9159"/>
                    <a:pt x="16346" y="6706"/>
                    <a:pt x="16249" y="4887"/>
                  </a:cubicBezTo>
                  <a:cubicBezTo>
                    <a:pt x="16151" y="3067"/>
                    <a:pt x="15957" y="1880"/>
                    <a:pt x="15762" y="1089"/>
                  </a:cubicBezTo>
                  <a:cubicBezTo>
                    <a:pt x="15568" y="298"/>
                    <a:pt x="15373" y="-98"/>
                    <a:pt x="15276" y="21"/>
                  </a:cubicBezTo>
                  <a:cubicBezTo>
                    <a:pt x="15178" y="139"/>
                    <a:pt x="15178" y="772"/>
                    <a:pt x="15178" y="2750"/>
                  </a:cubicBezTo>
                  <a:cubicBezTo>
                    <a:pt x="15178" y="4728"/>
                    <a:pt x="15178" y="8051"/>
                    <a:pt x="15251" y="10702"/>
                  </a:cubicBezTo>
                  <a:cubicBezTo>
                    <a:pt x="15324" y="13353"/>
                    <a:pt x="15470" y="15331"/>
                    <a:pt x="15568" y="16597"/>
                  </a:cubicBezTo>
                  <a:cubicBezTo>
                    <a:pt x="15665" y="17862"/>
                    <a:pt x="15714" y="18416"/>
                    <a:pt x="15811" y="18931"/>
                  </a:cubicBezTo>
                  <a:cubicBezTo>
                    <a:pt x="15908" y="19445"/>
                    <a:pt x="16054" y="19920"/>
                    <a:pt x="16322" y="20157"/>
                  </a:cubicBezTo>
                  <a:cubicBezTo>
                    <a:pt x="16589" y="20394"/>
                    <a:pt x="16978" y="20394"/>
                    <a:pt x="17343" y="20117"/>
                  </a:cubicBezTo>
                  <a:cubicBezTo>
                    <a:pt x="17708" y="19840"/>
                    <a:pt x="18049" y="19287"/>
                    <a:pt x="18292" y="18851"/>
                  </a:cubicBezTo>
                  <a:cubicBezTo>
                    <a:pt x="18535" y="18416"/>
                    <a:pt x="18681" y="18100"/>
                    <a:pt x="18876" y="17665"/>
                  </a:cubicBezTo>
                  <a:cubicBezTo>
                    <a:pt x="19070" y="17229"/>
                    <a:pt x="19314" y="16676"/>
                    <a:pt x="19435" y="16597"/>
                  </a:cubicBezTo>
                  <a:cubicBezTo>
                    <a:pt x="19557" y="16517"/>
                    <a:pt x="19557" y="16913"/>
                    <a:pt x="19557" y="17309"/>
                  </a:cubicBezTo>
                  <a:cubicBezTo>
                    <a:pt x="19557" y="17704"/>
                    <a:pt x="19557" y="18100"/>
                    <a:pt x="19630" y="18495"/>
                  </a:cubicBezTo>
                  <a:cubicBezTo>
                    <a:pt x="19703" y="18891"/>
                    <a:pt x="19849" y="19287"/>
                    <a:pt x="20043" y="19524"/>
                  </a:cubicBezTo>
                  <a:cubicBezTo>
                    <a:pt x="20238" y="19761"/>
                    <a:pt x="20481" y="19840"/>
                    <a:pt x="20749" y="19445"/>
                  </a:cubicBezTo>
                  <a:cubicBezTo>
                    <a:pt x="21016" y="19049"/>
                    <a:pt x="21308" y="18179"/>
                    <a:pt x="21600" y="173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3" name="Line"/>
            <p:cNvSpPr/>
            <p:nvPr/>
          </p:nvSpPr>
          <p:spPr>
            <a:xfrm>
              <a:off x="12328467" y="5592352"/>
              <a:ext cx="145298" cy="13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extrusionOk="0">
                  <a:moveTo>
                    <a:pt x="0" y="0"/>
                  </a:moveTo>
                  <a:cubicBezTo>
                    <a:pt x="514" y="5400"/>
                    <a:pt x="1029" y="10800"/>
                    <a:pt x="2057" y="14580"/>
                  </a:cubicBezTo>
                  <a:cubicBezTo>
                    <a:pt x="3086" y="18360"/>
                    <a:pt x="4629" y="20520"/>
                    <a:pt x="7714" y="21060"/>
                  </a:cubicBezTo>
                  <a:cubicBezTo>
                    <a:pt x="10800" y="21600"/>
                    <a:pt x="15429" y="20520"/>
                    <a:pt x="18000" y="17280"/>
                  </a:cubicBezTo>
                  <a:cubicBezTo>
                    <a:pt x="20571" y="14040"/>
                    <a:pt x="21086" y="8640"/>
                    <a:pt x="21600" y="32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4" name="Line"/>
            <p:cNvSpPr/>
            <p:nvPr/>
          </p:nvSpPr>
          <p:spPr>
            <a:xfrm>
              <a:off x="12318090" y="5353651"/>
              <a:ext cx="10378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5" name="Line"/>
            <p:cNvSpPr/>
            <p:nvPr/>
          </p:nvSpPr>
          <p:spPr>
            <a:xfrm>
              <a:off x="12608681" y="4822510"/>
              <a:ext cx="882155" cy="1390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0" y="10641"/>
                  </a:moveTo>
                  <a:cubicBezTo>
                    <a:pt x="508" y="12142"/>
                    <a:pt x="1016" y="13642"/>
                    <a:pt x="1355" y="14741"/>
                  </a:cubicBezTo>
                  <a:cubicBezTo>
                    <a:pt x="1694" y="15840"/>
                    <a:pt x="1864" y="16537"/>
                    <a:pt x="1991" y="17046"/>
                  </a:cubicBezTo>
                  <a:cubicBezTo>
                    <a:pt x="2118" y="17555"/>
                    <a:pt x="2202" y="17877"/>
                    <a:pt x="2118" y="17930"/>
                  </a:cubicBezTo>
                  <a:cubicBezTo>
                    <a:pt x="2033" y="17984"/>
                    <a:pt x="1779" y="17770"/>
                    <a:pt x="1398" y="16912"/>
                  </a:cubicBezTo>
                  <a:cubicBezTo>
                    <a:pt x="1016" y="16054"/>
                    <a:pt x="508" y="14554"/>
                    <a:pt x="678" y="13321"/>
                  </a:cubicBezTo>
                  <a:cubicBezTo>
                    <a:pt x="847" y="12088"/>
                    <a:pt x="1694" y="11123"/>
                    <a:pt x="2287" y="10561"/>
                  </a:cubicBezTo>
                  <a:cubicBezTo>
                    <a:pt x="2880" y="9998"/>
                    <a:pt x="3219" y="9837"/>
                    <a:pt x="3600" y="9810"/>
                  </a:cubicBezTo>
                  <a:cubicBezTo>
                    <a:pt x="3981" y="9783"/>
                    <a:pt x="4405" y="9891"/>
                    <a:pt x="4616" y="10132"/>
                  </a:cubicBezTo>
                  <a:cubicBezTo>
                    <a:pt x="4828" y="10373"/>
                    <a:pt x="4828" y="10748"/>
                    <a:pt x="4828" y="11070"/>
                  </a:cubicBezTo>
                  <a:cubicBezTo>
                    <a:pt x="4828" y="11391"/>
                    <a:pt x="4828" y="11659"/>
                    <a:pt x="4574" y="12008"/>
                  </a:cubicBezTo>
                  <a:cubicBezTo>
                    <a:pt x="4320" y="12356"/>
                    <a:pt x="3812" y="12785"/>
                    <a:pt x="3261" y="13080"/>
                  </a:cubicBezTo>
                  <a:cubicBezTo>
                    <a:pt x="2711" y="13375"/>
                    <a:pt x="2118" y="13535"/>
                    <a:pt x="1948" y="13455"/>
                  </a:cubicBezTo>
                  <a:cubicBezTo>
                    <a:pt x="1779" y="13375"/>
                    <a:pt x="2033" y="13053"/>
                    <a:pt x="2838" y="12410"/>
                  </a:cubicBezTo>
                  <a:cubicBezTo>
                    <a:pt x="3642" y="11767"/>
                    <a:pt x="4998" y="10802"/>
                    <a:pt x="6184" y="9676"/>
                  </a:cubicBezTo>
                  <a:cubicBezTo>
                    <a:pt x="7369" y="8551"/>
                    <a:pt x="8386" y="7264"/>
                    <a:pt x="8936" y="5951"/>
                  </a:cubicBezTo>
                  <a:cubicBezTo>
                    <a:pt x="9487" y="4638"/>
                    <a:pt x="9572" y="3298"/>
                    <a:pt x="9402" y="2387"/>
                  </a:cubicBezTo>
                  <a:cubicBezTo>
                    <a:pt x="9233" y="1476"/>
                    <a:pt x="8809" y="993"/>
                    <a:pt x="8471" y="618"/>
                  </a:cubicBezTo>
                  <a:cubicBezTo>
                    <a:pt x="8132" y="243"/>
                    <a:pt x="7878" y="-25"/>
                    <a:pt x="7666" y="2"/>
                  </a:cubicBezTo>
                  <a:cubicBezTo>
                    <a:pt x="7454" y="29"/>
                    <a:pt x="7285" y="350"/>
                    <a:pt x="7158" y="1235"/>
                  </a:cubicBezTo>
                  <a:cubicBezTo>
                    <a:pt x="7031" y="2119"/>
                    <a:pt x="6946" y="3566"/>
                    <a:pt x="7031" y="5174"/>
                  </a:cubicBezTo>
                  <a:cubicBezTo>
                    <a:pt x="7115" y="6782"/>
                    <a:pt x="7369" y="8551"/>
                    <a:pt x="7708" y="9837"/>
                  </a:cubicBezTo>
                  <a:cubicBezTo>
                    <a:pt x="8047" y="11123"/>
                    <a:pt x="8471" y="11927"/>
                    <a:pt x="9064" y="12490"/>
                  </a:cubicBezTo>
                  <a:cubicBezTo>
                    <a:pt x="9656" y="13053"/>
                    <a:pt x="10419" y="13375"/>
                    <a:pt x="11393" y="13401"/>
                  </a:cubicBezTo>
                  <a:cubicBezTo>
                    <a:pt x="12367" y="13428"/>
                    <a:pt x="13553" y="13160"/>
                    <a:pt x="14273" y="12919"/>
                  </a:cubicBezTo>
                  <a:cubicBezTo>
                    <a:pt x="14993" y="12678"/>
                    <a:pt x="15247" y="12463"/>
                    <a:pt x="15374" y="12115"/>
                  </a:cubicBezTo>
                  <a:cubicBezTo>
                    <a:pt x="15501" y="11767"/>
                    <a:pt x="15501" y="11284"/>
                    <a:pt x="15586" y="11177"/>
                  </a:cubicBezTo>
                  <a:cubicBezTo>
                    <a:pt x="15671" y="11070"/>
                    <a:pt x="15840" y="11338"/>
                    <a:pt x="16094" y="11552"/>
                  </a:cubicBezTo>
                  <a:cubicBezTo>
                    <a:pt x="16348" y="11767"/>
                    <a:pt x="16687" y="11927"/>
                    <a:pt x="17280" y="11981"/>
                  </a:cubicBezTo>
                  <a:cubicBezTo>
                    <a:pt x="17873" y="12035"/>
                    <a:pt x="18720" y="11981"/>
                    <a:pt x="19228" y="11820"/>
                  </a:cubicBezTo>
                  <a:cubicBezTo>
                    <a:pt x="19736" y="11659"/>
                    <a:pt x="19906" y="11391"/>
                    <a:pt x="20033" y="11097"/>
                  </a:cubicBezTo>
                  <a:cubicBezTo>
                    <a:pt x="20160" y="10802"/>
                    <a:pt x="20245" y="10480"/>
                    <a:pt x="20287" y="10453"/>
                  </a:cubicBezTo>
                  <a:cubicBezTo>
                    <a:pt x="20329" y="10427"/>
                    <a:pt x="20329" y="10695"/>
                    <a:pt x="20372" y="11767"/>
                  </a:cubicBezTo>
                  <a:cubicBezTo>
                    <a:pt x="20414" y="12839"/>
                    <a:pt x="20499" y="14714"/>
                    <a:pt x="20372" y="16269"/>
                  </a:cubicBezTo>
                  <a:cubicBezTo>
                    <a:pt x="20245" y="17823"/>
                    <a:pt x="19906" y="19056"/>
                    <a:pt x="19652" y="19806"/>
                  </a:cubicBezTo>
                  <a:cubicBezTo>
                    <a:pt x="19398" y="20557"/>
                    <a:pt x="19228" y="20825"/>
                    <a:pt x="18974" y="21039"/>
                  </a:cubicBezTo>
                  <a:cubicBezTo>
                    <a:pt x="18720" y="21253"/>
                    <a:pt x="18381" y="21414"/>
                    <a:pt x="17915" y="21495"/>
                  </a:cubicBezTo>
                  <a:cubicBezTo>
                    <a:pt x="17449" y="21575"/>
                    <a:pt x="16856" y="21575"/>
                    <a:pt x="16306" y="21361"/>
                  </a:cubicBezTo>
                  <a:cubicBezTo>
                    <a:pt x="15755" y="21146"/>
                    <a:pt x="15247" y="20717"/>
                    <a:pt x="14908" y="20208"/>
                  </a:cubicBezTo>
                  <a:cubicBezTo>
                    <a:pt x="14569" y="19699"/>
                    <a:pt x="14400" y="19109"/>
                    <a:pt x="14612" y="18600"/>
                  </a:cubicBezTo>
                  <a:cubicBezTo>
                    <a:pt x="14824" y="18091"/>
                    <a:pt x="15416" y="17662"/>
                    <a:pt x="16645" y="17180"/>
                  </a:cubicBezTo>
                  <a:cubicBezTo>
                    <a:pt x="17873" y="16698"/>
                    <a:pt x="19736" y="16162"/>
                    <a:pt x="21600" y="156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6" name="Line"/>
            <p:cNvSpPr/>
            <p:nvPr/>
          </p:nvSpPr>
          <p:spPr>
            <a:xfrm>
              <a:off x="12048253" y="5530082"/>
              <a:ext cx="22832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7" name="Line"/>
            <p:cNvSpPr/>
            <p:nvPr/>
          </p:nvSpPr>
          <p:spPr>
            <a:xfrm>
              <a:off x="12162415" y="5436678"/>
              <a:ext cx="10379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8" name="Line"/>
            <p:cNvSpPr/>
            <p:nvPr/>
          </p:nvSpPr>
          <p:spPr>
            <a:xfrm>
              <a:off x="14206936" y="5396463"/>
              <a:ext cx="1255776" cy="31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12016"/>
                  </a:moveTo>
                  <a:cubicBezTo>
                    <a:pt x="952" y="11067"/>
                    <a:pt x="1904" y="10118"/>
                    <a:pt x="2559" y="9524"/>
                  </a:cubicBezTo>
                  <a:cubicBezTo>
                    <a:pt x="3213" y="8931"/>
                    <a:pt x="3570" y="8693"/>
                    <a:pt x="3898" y="8456"/>
                  </a:cubicBezTo>
                  <a:cubicBezTo>
                    <a:pt x="4225" y="8219"/>
                    <a:pt x="4522" y="7981"/>
                    <a:pt x="4433" y="7507"/>
                  </a:cubicBezTo>
                  <a:cubicBezTo>
                    <a:pt x="4344" y="7032"/>
                    <a:pt x="3868" y="6320"/>
                    <a:pt x="3302" y="5845"/>
                  </a:cubicBezTo>
                  <a:cubicBezTo>
                    <a:pt x="2737" y="5370"/>
                    <a:pt x="2083" y="5133"/>
                    <a:pt x="1607" y="5133"/>
                  </a:cubicBezTo>
                  <a:cubicBezTo>
                    <a:pt x="1131" y="5133"/>
                    <a:pt x="833" y="5370"/>
                    <a:pt x="625" y="6913"/>
                  </a:cubicBezTo>
                  <a:cubicBezTo>
                    <a:pt x="417" y="8456"/>
                    <a:pt x="298" y="11304"/>
                    <a:pt x="446" y="13559"/>
                  </a:cubicBezTo>
                  <a:cubicBezTo>
                    <a:pt x="595" y="15814"/>
                    <a:pt x="1012" y="17476"/>
                    <a:pt x="1696" y="18781"/>
                  </a:cubicBezTo>
                  <a:cubicBezTo>
                    <a:pt x="2380" y="20087"/>
                    <a:pt x="3332" y="21036"/>
                    <a:pt x="4106" y="21155"/>
                  </a:cubicBezTo>
                  <a:cubicBezTo>
                    <a:pt x="4879" y="21274"/>
                    <a:pt x="5474" y="20562"/>
                    <a:pt x="6010" y="18900"/>
                  </a:cubicBezTo>
                  <a:cubicBezTo>
                    <a:pt x="6545" y="17238"/>
                    <a:pt x="7021" y="14627"/>
                    <a:pt x="7259" y="12729"/>
                  </a:cubicBezTo>
                  <a:cubicBezTo>
                    <a:pt x="7498" y="10830"/>
                    <a:pt x="7498" y="9643"/>
                    <a:pt x="7408" y="8575"/>
                  </a:cubicBezTo>
                  <a:cubicBezTo>
                    <a:pt x="7319" y="7507"/>
                    <a:pt x="7140" y="6557"/>
                    <a:pt x="7140" y="6676"/>
                  </a:cubicBezTo>
                  <a:cubicBezTo>
                    <a:pt x="7140" y="6794"/>
                    <a:pt x="7319" y="7981"/>
                    <a:pt x="7706" y="10236"/>
                  </a:cubicBezTo>
                  <a:cubicBezTo>
                    <a:pt x="8093" y="12491"/>
                    <a:pt x="8688" y="15814"/>
                    <a:pt x="9104" y="18069"/>
                  </a:cubicBezTo>
                  <a:cubicBezTo>
                    <a:pt x="9521" y="20324"/>
                    <a:pt x="9759" y="21511"/>
                    <a:pt x="9907" y="21392"/>
                  </a:cubicBezTo>
                  <a:cubicBezTo>
                    <a:pt x="10056" y="21274"/>
                    <a:pt x="10116" y="19849"/>
                    <a:pt x="10145" y="17595"/>
                  </a:cubicBezTo>
                  <a:cubicBezTo>
                    <a:pt x="10175" y="15340"/>
                    <a:pt x="10175" y="12254"/>
                    <a:pt x="10235" y="10118"/>
                  </a:cubicBezTo>
                  <a:cubicBezTo>
                    <a:pt x="10294" y="7981"/>
                    <a:pt x="10413" y="6794"/>
                    <a:pt x="10651" y="6201"/>
                  </a:cubicBezTo>
                  <a:cubicBezTo>
                    <a:pt x="10889" y="5608"/>
                    <a:pt x="11246" y="5608"/>
                    <a:pt x="11901" y="5726"/>
                  </a:cubicBezTo>
                  <a:cubicBezTo>
                    <a:pt x="12555" y="5845"/>
                    <a:pt x="13507" y="6082"/>
                    <a:pt x="14132" y="6201"/>
                  </a:cubicBezTo>
                  <a:cubicBezTo>
                    <a:pt x="14757" y="6320"/>
                    <a:pt x="15055" y="6320"/>
                    <a:pt x="15322" y="5964"/>
                  </a:cubicBezTo>
                  <a:cubicBezTo>
                    <a:pt x="15590" y="5608"/>
                    <a:pt x="15828" y="4896"/>
                    <a:pt x="15858" y="4065"/>
                  </a:cubicBezTo>
                  <a:cubicBezTo>
                    <a:pt x="15888" y="3234"/>
                    <a:pt x="15709" y="2285"/>
                    <a:pt x="15471" y="1573"/>
                  </a:cubicBezTo>
                  <a:cubicBezTo>
                    <a:pt x="15233" y="860"/>
                    <a:pt x="14936" y="386"/>
                    <a:pt x="14608" y="148"/>
                  </a:cubicBezTo>
                  <a:cubicBezTo>
                    <a:pt x="14281" y="-89"/>
                    <a:pt x="13924" y="-89"/>
                    <a:pt x="13686" y="504"/>
                  </a:cubicBezTo>
                  <a:cubicBezTo>
                    <a:pt x="13448" y="1098"/>
                    <a:pt x="13329" y="2285"/>
                    <a:pt x="13359" y="4896"/>
                  </a:cubicBezTo>
                  <a:cubicBezTo>
                    <a:pt x="13388" y="7507"/>
                    <a:pt x="13567" y="11542"/>
                    <a:pt x="13864" y="14390"/>
                  </a:cubicBezTo>
                  <a:cubicBezTo>
                    <a:pt x="14162" y="17238"/>
                    <a:pt x="14579" y="18900"/>
                    <a:pt x="14936" y="19849"/>
                  </a:cubicBezTo>
                  <a:cubicBezTo>
                    <a:pt x="15293" y="20799"/>
                    <a:pt x="15590" y="21036"/>
                    <a:pt x="15858" y="20799"/>
                  </a:cubicBezTo>
                  <a:cubicBezTo>
                    <a:pt x="16126" y="20562"/>
                    <a:pt x="16364" y="19849"/>
                    <a:pt x="16750" y="17951"/>
                  </a:cubicBezTo>
                  <a:cubicBezTo>
                    <a:pt x="17137" y="16052"/>
                    <a:pt x="17673" y="12966"/>
                    <a:pt x="18119" y="10830"/>
                  </a:cubicBezTo>
                  <a:cubicBezTo>
                    <a:pt x="18565" y="8693"/>
                    <a:pt x="18922" y="7507"/>
                    <a:pt x="19160" y="7744"/>
                  </a:cubicBezTo>
                  <a:cubicBezTo>
                    <a:pt x="19398" y="7981"/>
                    <a:pt x="19517" y="9643"/>
                    <a:pt x="19636" y="11186"/>
                  </a:cubicBezTo>
                  <a:cubicBezTo>
                    <a:pt x="19755" y="12729"/>
                    <a:pt x="19874" y="14153"/>
                    <a:pt x="20023" y="15458"/>
                  </a:cubicBezTo>
                  <a:cubicBezTo>
                    <a:pt x="20172" y="16764"/>
                    <a:pt x="20350" y="17951"/>
                    <a:pt x="20618" y="18425"/>
                  </a:cubicBezTo>
                  <a:cubicBezTo>
                    <a:pt x="20886" y="18900"/>
                    <a:pt x="21243" y="18663"/>
                    <a:pt x="21600" y="184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9" name="Line"/>
            <p:cNvSpPr/>
            <p:nvPr/>
          </p:nvSpPr>
          <p:spPr>
            <a:xfrm>
              <a:off x="15416551" y="5457435"/>
              <a:ext cx="305726" cy="62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512" extrusionOk="0">
                  <a:moveTo>
                    <a:pt x="8962" y="716"/>
                  </a:moveTo>
                  <a:cubicBezTo>
                    <a:pt x="9442" y="1909"/>
                    <a:pt x="9922" y="3103"/>
                    <a:pt x="10522" y="3998"/>
                  </a:cubicBezTo>
                  <a:cubicBezTo>
                    <a:pt x="11122" y="4893"/>
                    <a:pt x="11842" y="5489"/>
                    <a:pt x="12802" y="5848"/>
                  </a:cubicBezTo>
                  <a:cubicBezTo>
                    <a:pt x="13762" y="6206"/>
                    <a:pt x="14962" y="6325"/>
                    <a:pt x="16282" y="5848"/>
                  </a:cubicBezTo>
                  <a:cubicBezTo>
                    <a:pt x="17602" y="5370"/>
                    <a:pt x="19042" y="4296"/>
                    <a:pt x="19762" y="3461"/>
                  </a:cubicBezTo>
                  <a:cubicBezTo>
                    <a:pt x="20482" y="2625"/>
                    <a:pt x="20482" y="2029"/>
                    <a:pt x="20362" y="1372"/>
                  </a:cubicBezTo>
                  <a:cubicBezTo>
                    <a:pt x="20242" y="716"/>
                    <a:pt x="20002" y="0"/>
                    <a:pt x="20002" y="0"/>
                  </a:cubicBezTo>
                  <a:cubicBezTo>
                    <a:pt x="20002" y="0"/>
                    <a:pt x="20242" y="716"/>
                    <a:pt x="20602" y="3103"/>
                  </a:cubicBezTo>
                  <a:cubicBezTo>
                    <a:pt x="20962" y="5490"/>
                    <a:pt x="21442" y="9547"/>
                    <a:pt x="21082" y="12590"/>
                  </a:cubicBezTo>
                  <a:cubicBezTo>
                    <a:pt x="20722" y="15633"/>
                    <a:pt x="19522" y="17662"/>
                    <a:pt x="18562" y="18915"/>
                  </a:cubicBezTo>
                  <a:cubicBezTo>
                    <a:pt x="17602" y="20168"/>
                    <a:pt x="16882" y="20645"/>
                    <a:pt x="15202" y="21003"/>
                  </a:cubicBezTo>
                  <a:cubicBezTo>
                    <a:pt x="13522" y="21361"/>
                    <a:pt x="10882" y="21600"/>
                    <a:pt x="8482" y="21481"/>
                  </a:cubicBezTo>
                  <a:cubicBezTo>
                    <a:pt x="6082" y="21361"/>
                    <a:pt x="3922" y="20884"/>
                    <a:pt x="2482" y="20407"/>
                  </a:cubicBezTo>
                  <a:cubicBezTo>
                    <a:pt x="1042" y="19929"/>
                    <a:pt x="322" y="19452"/>
                    <a:pt x="82" y="18855"/>
                  </a:cubicBezTo>
                  <a:cubicBezTo>
                    <a:pt x="-158" y="18259"/>
                    <a:pt x="82" y="17543"/>
                    <a:pt x="1402" y="16767"/>
                  </a:cubicBezTo>
                  <a:cubicBezTo>
                    <a:pt x="2722" y="15991"/>
                    <a:pt x="5122" y="15156"/>
                    <a:pt x="8122" y="14619"/>
                  </a:cubicBezTo>
                  <a:cubicBezTo>
                    <a:pt x="11122" y="14082"/>
                    <a:pt x="14722" y="13843"/>
                    <a:pt x="18322" y="136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0" name="Line"/>
            <p:cNvSpPr/>
            <p:nvPr/>
          </p:nvSpPr>
          <p:spPr>
            <a:xfrm>
              <a:off x="16465155" y="5480731"/>
              <a:ext cx="529643" cy="30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0924" extrusionOk="0">
                  <a:moveTo>
                    <a:pt x="8011" y="3386"/>
                  </a:moveTo>
                  <a:cubicBezTo>
                    <a:pt x="7873" y="2200"/>
                    <a:pt x="7736" y="1013"/>
                    <a:pt x="7185" y="419"/>
                  </a:cubicBezTo>
                  <a:cubicBezTo>
                    <a:pt x="6635" y="-174"/>
                    <a:pt x="5672" y="-174"/>
                    <a:pt x="4365" y="657"/>
                  </a:cubicBezTo>
                  <a:cubicBezTo>
                    <a:pt x="3058" y="1488"/>
                    <a:pt x="1407" y="3149"/>
                    <a:pt x="581" y="5167"/>
                  </a:cubicBezTo>
                  <a:cubicBezTo>
                    <a:pt x="-244" y="7184"/>
                    <a:pt x="-244" y="9558"/>
                    <a:pt x="925" y="12406"/>
                  </a:cubicBezTo>
                  <a:cubicBezTo>
                    <a:pt x="2095" y="15255"/>
                    <a:pt x="4434" y="18578"/>
                    <a:pt x="7529" y="20002"/>
                  </a:cubicBezTo>
                  <a:cubicBezTo>
                    <a:pt x="10625" y="21426"/>
                    <a:pt x="14477" y="20951"/>
                    <a:pt x="16816" y="20239"/>
                  </a:cubicBezTo>
                  <a:cubicBezTo>
                    <a:pt x="19155" y="19527"/>
                    <a:pt x="19980" y="18578"/>
                    <a:pt x="20531" y="17391"/>
                  </a:cubicBezTo>
                  <a:cubicBezTo>
                    <a:pt x="21081" y="16204"/>
                    <a:pt x="21356" y="14780"/>
                    <a:pt x="20599" y="13712"/>
                  </a:cubicBezTo>
                  <a:cubicBezTo>
                    <a:pt x="19843" y="12644"/>
                    <a:pt x="18054" y="11932"/>
                    <a:pt x="16816" y="11575"/>
                  </a:cubicBezTo>
                  <a:cubicBezTo>
                    <a:pt x="15578" y="11219"/>
                    <a:pt x="14890" y="11219"/>
                    <a:pt x="14271" y="11575"/>
                  </a:cubicBezTo>
                  <a:cubicBezTo>
                    <a:pt x="13652" y="11932"/>
                    <a:pt x="13101" y="12644"/>
                    <a:pt x="13032" y="13593"/>
                  </a:cubicBezTo>
                  <a:cubicBezTo>
                    <a:pt x="12964" y="14543"/>
                    <a:pt x="13376" y="15729"/>
                    <a:pt x="13995" y="16916"/>
                  </a:cubicBezTo>
                  <a:cubicBezTo>
                    <a:pt x="14615" y="18103"/>
                    <a:pt x="15440" y="19290"/>
                    <a:pt x="16266" y="204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1" name="Line"/>
            <p:cNvSpPr/>
            <p:nvPr/>
          </p:nvSpPr>
          <p:spPr>
            <a:xfrm>
              <a:off x="17071344" y="5581974"/>
              <a:ext cx="487781" cy="15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extrusionOk="0">
                  <a:moveTo>
                    <a:pt x="0" y="1379"/>
                  </a:moveTo>
                  <a:cubicBezTo>
                    <a:pt x="766" y="919"/>
                    <a:pt x="1532" y="460"/>
                    <a:pt x="2145" y="1149"/>
                  </a:cubicBezTo>
                  <a:cubicBezTo>
                    <a:pt x="2757" y="1838"/>
                    <a:pt x="3217" y="3677"/>
                    <a:pt x="3600" y="5745"/>
                  </a:cubicBezTo>
                  <a:cubicBezTo>
                    <a:pt x="3983" y="7813"/>
                    <a:pt x="4289" y="10111"/>
                    <a:pt x="4519" y="13098"/>
                  </a:cubicBezTo>
                  <a:cubicBezTo>
                    <a:pt x="4749" y="16085"/>
                    <a:pt x="4902" y="19762"/>
                    <a:pt x="5055" y="20451"/>
                  </a:cubicBezTo>
                  <a:cubicBezTo>
                    <a:pt x="5209" y="21140"/>
                    <a:pt x="5362" y="18843"/>
                    <a:pt x="5745" y="15396"/>
                  </a:cubicBezTo>
                  <a:cubicBezTo>
                    <a:pt x="6128" y="11949"/>
                    <a:pt x="6740" y="7353"/>
                    <a:pt x="7353" y="4366"/>
                  </a:cubicBezTo>
                  <a:cubicBezTo>
                    <a:pt x="7966" y="1379"/>
                    <a:pt x="8579" y="0"/>
                    <a:pt x="9192" y="0"/>
                  </a:cubicBezTo>
                  <a:cubicBezTo>
                    <a:pt x="9804" y="0"/>
                    <a:pt x="10417" y="1379"/>
                    <a:pt x="10877" y="3217"/>
                  </a:cubicBezTo>
                  <a:cubicBezTo>
                    <a:pt x="11336" y="5055"/>
                    <a:pt x="11643" y="7353"/>
                    <a:pt x="11872" y="10570"/>
                  </a:cubicBezTo>
                  <a:cubicBezTo>
                    <a:pt x="12102" y="13787"/>
                    <a:pt x="12255" y="17923"/>
                    <a:pt x="12179" y="18843"/>
                  </a:cubicBezTo>
                  <a:cubicBezTo>
                    <a:pt x="12102" y="19762"/>
                    <a:pt x="11796" y="17464"/>
                    <a:pt x="11719" y="15166"/>
                  </a:cubicBezTo>
                  <a:cubicBezTo>
                    <a:pt x="11643" y="12868"/>
                    <a:pt x="11796" y="10570"/>
                    <a:pt x="12102" y="8272"/>
                  </a:cubicBezTo>
                  <a:cubicBezTo>
                    <a:pt x="12409" y="5974"/>
                    <a:pt x="12868" y="3677"/>
                    <a:pt x="13481" y="2298"/>
                  </a:cubicBezTo>
                  <a:cubicBezTo>
                    <a:pt x="14094" y="919"/>
                    <a:pt x="14860" y="460"/>
                    <a:pt x="15472" y="1149"/>
                  </a:cubicBezTo>
                  <a:cubicBezTo>
                    <a:pt x="16085" y="1838"/>
                    <a:pt x="16545" y="3677"/>
                    <a:pt x="16851" y="6204"/>
                  </a:cubicBezTo>
                  <a:cubicBezTo>
                    <a:pt x="17157" y="8732"/>
                    <a:pt x="17311" y="11949"/>
                    <a:pt x="17540" y="14706"/>
                  </a:cubicBezTo>
                  <a:cubicBezTo>
                    <a:pt x="17770" y="17464"/>
                    <a:pt x="18077" y="19762"/>
                    <a:pt x="18766" y="20681"/>
                  </a:cubicBezTo>
                  <a:cubicBezTo>
                    <a:pt x="19455" y="21600"/>
                    <a:pt x="20528" y="21140"/>
                    <a:pt x="21600" y="206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2" name="Line"/>
            <p:cNvSpPr/>
            <p:nvPr/>
          </p:nvSpPr>
          <p:spPr>
            <a:xfrm>
              <a:off x="17688344" y="5557312"/>
              <a:ext cx="262733" cy="67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07" extrusionOk="0">
                  <a:moveTo>
                    <a:pt x="1287" y="452"/>
                  </a:moveTo>
                  <a:cubicBezTo>
                    <a:pt x="2671" y="4290"/>
                    <a:pt x="4056" y="8127"/>
                    <a:pt x="5025" y="11307"/>
                  </a:cubicBezTo>
                  <a:cubicBezTo>
                    <a:pt x="5994" y="14487"/>
                    <a:pt x="6548" y="17009"/>
                    <a:pt x="7102" y="18708"/>
                  </a:cubicBezTo>
                  <a:cubicBezTo>
                    <a:pt x="7656" y="20408"/>
                    <a:pt x="8210" y="21285"/>
                    <a:pt x="8487" y="21394"/>
                  </a:cubicBezTo>
                  <a:cubicBezTo>
                    <a:pt x="8763" y="21504"/>
                    <a:pt x="8763" y="20846"/>
                    <a:pt x="8348" y="19201"/>
                  </a:cubicBezTo>
                  <a:cubicBezTo>
                    <a:pt x="7933" y="17557"/>
                    <a:pt x="7102" y="14925"/>
                    <a:pt x="6687" y="12129"/>
                  </a:cubicBezTo>
                  <a:cubicBezTo>
                    <a:pt x="6271" y="9333"/>
                    <a:pt x="6271" y="6373"/>
                    <a:pt x="7102" y="4345"/>
                  </a:cubicBezTo>
                  <a:cubicBezTo>
                    <a:pt x="7933" y="2316"/>
                    <a:pt x="9594" y="1220"/>
                    <a:pt x="11117" y="617"/>
                  </a:cubicBezTo>
                  <a:cubicBezTo>
                    <a:pt x="12640" y="14"/>
                    <a:pt x="14025" y="-96"/>
                    <a:pt x="15271" y="68"/>
                  </a:cubicBezTo>
                  <a:cubicBezTo>
                    <a:pt x="16517" y="233"/>
                    <a:pt x="17625" y="672"/>
                    <a:pt x="18594" y="1220"/>
                  </a:cubicBezTo>
                  <a:cubicBezTo>
                    <a:pt x="19563" y="1768"/>
                    <a:pt x="20394" y="2426"/>
                    <a:pt x="20810" y="3139"/>
                  </a:cubicBezTo>
                  <a:cubicBezTo>
                    <a:pt x="21225" y="3851"/>
                    <a:pt x="21225" y="4619"/>
                    <a:pt x="19287" y="5222"/>
                  </a:cubicBezTo>
                  <a:cubicBezTo>
                    <a:pt x="17348" y="5825"/>
                    <a:pt x="13471" y="6263"/>
                    <a:pt x="10702" y="6483"/>
                  </a:cubicBezTo>
                  <a:cubicBezTo>
                    <a:pt x="7933" y="6702"/>
                    <a:pt x="6271" y="6702"/>
                    <a:pt x="4471" y="6647"/>
                  </a:cubicBezTo>
                  <a:cubicBezTo>
                    <a:pt x="2671" y="6592"/>
                    <a:pt x="733" y="6483"/>
                    <a:pt x="179" y="6209"/>
                  </a:cubicBezTo>
                  <a:cubicBezTo>
                    <a:pt x="-375" y="5934"/>
                    <a:pt x="456" y="5496"/>
                    <a:pt x="1287" y="50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3" name="Line"/>
            <p:cNvSpPr/>
            <p:nvPr/>
          </p:nvSpPr>
          <p:spPr>
            <a:xfrm>
              <a:off x="17880852" y="5225653"/>
              <a:ext cx="2033351" cy="540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87" extrusionOk="0">
                  <a:moveTo>
                    <a:pt x="0" y="19536"/>
                  </a:moveTo>
                  <a:cubicBezTo>
                    <a:pt x="880" y="19674"/>
                    <a:pt x="1760" y="19811"/>
                    <a:pt x="2365" y="19674"/>
                  </a:cubicBezTo>
                  <a:cubicBezTo>
                    <a:pt x="2970" y="19536"/>
                    <a:pt x="3301" y="19124"/>
                    <a:pt x="3484" y="18573"/>
                  </a:cubicBezTo>
                  <a:cubicBezTo>
                    <a:pt x="3667" y="18023"/>
                    <a:pt x="3704" y="17335"/>
                    <a:pt x="3649" y="16785"/>
                  </a:cubicBezTo>
                  <a:cubicBezTo>
                    <a:pt x="3594" y="16234"/>
                    <a:pt x="3447" y="15822"/>
                    <a:pt x="3044" y="15547"/>
                  </a:cubicBezTo>
                  <a:cubicBezTo>
                    <a:pt x="2640" y="15271"/>
                    <a:pt x="1980" y="15134"/>
                    <a:pt x="1559" y="15134"/>
                  </a:cubicBezTo>
                  <a:cubicBezTo>
                    <a:pt x="1137" y="15134"/>
                    <a:pt x="953" y="15271"/>
                    <a:pt x="843" y="15684"/>
                  </a:cubicBezTo>
                  <a:cubicBezTo>
                    <a:pt x="733" y="16097"/>
                    <a:pt x="697" y="16785"/>
                    <a:pt x="825" y="17404"/>
                  </a:cubicBezTo>
                  <a:cubicBezTo>
                    <a:pt x="953" y="18023"/>
                    <a:pt x="1247" y="18573"/>
                    <a:pt x="1815" y="18780"/>
                  </a:cubicBezTo>
                  <a:cubicBezTo>
                    <a:pt x="2384" y="18986"/>
                    <a:pt x="3227" y="18848"/>
                    <a:pt x="3869" y="17541"/>
                  </a:cubicBezTo>
                  <a:cubicBezTo>
                    <a:pt x="4511" y="16234"/>
                    <a:pt x="4951" y="13758"/>
                    <a:pt x="5207" y="12107"/>
                  </a:cubicBezTo>
                  <a:cubicBezTo>
                    <a:pt x="5464" y="10456"/>
                    <a:pt x="5538" y="9631"/>
                    <a:pt x="5648" y="9493"/>
                  </a:cubicBezTo>
                  <a:cubicBezTo>
                    <a:pt x="5758" y="9355"/>
                    <a:pt x="5904" y="9906"/>
                    <a:pt x="6033" y="11006"/>
                  </a:cubicBezTo>
                  <a:cubicBezTo>
                    <a:pt x="6161" y="12107"/>
                    <a:pt x="6271" y="13758"/>
                    <a:pt x="6326" y="14927"/>
                  </a:cubicBezTo>
                  <a:cubicBezTo>
                    <a:pt x="6381" y="16097"/>
                    <a:pt x="6381" y="16785"/>
                    <a:pt x="6381" y="17473"/>
                  </a:cubicBezTo>
                  <a:cubicBezTo>
                    <a:pt x="6381" y="18161"/>
                    <a:pt x="6381" y="18848"/>
                    <a:pt x="6399" y="18848"/>
                  </a:cubicBezTo>
                  <a:cubicBezTo>
                    <a:pt x="6418" y="18848"/>
                    <a:pt x="6454" y="18161"/>
                    <a:pt x="6583" y="16785"/>
                  </a:cubicBezTo>
                  <a:cubicBezTo>
                    <a:pt x="6711" y="15409"/>
                    <a:pt x="6931" y="13345"/>
                    <a:pt x="7114" y="12038"/>
                  </a:cubicBezTo>
                  <a:cubicBezTo>
                    <a:pt x="7298" y="10731"/>
                    <a:pt x="7444" y="10181"/>
                    <a:pt x="7573" y="10387"/>
                  </a:cubicBezTo>
                  <a:cubicBezTo>
                    <a:pt x="7701" y="10594"/>
                    <a:pt x="7811" y="11557"/>
                    <a:pt x="7958" y="13070"/>
                  </a:cubicBezTo>
                  <a:cubicBezTo>
                    <a:pt x="8105" y="14583"/>
                    <a:pt x="8288" y="16647"/>
                    <a:pt x="8471" y="17817"/>
                  </a:cubicBezTo>
                  <a:cubicBezTo>
                    <a:pt x="8655" y="18986"/>
                    <a:pt x="8838" y="19261"/>
                    <a:pt x="9223" y="18986"/>
                  </a:cubicBezTo>
                  <a:cubicBezTo>
                    <a:pt x="9608" y="18711"/>
                    <a:pt x="10195" y="17885"/>
                    <a:pt x="10562" y="17197"/>
                  </a:cubicBezTo>
                  <a:cubicBezTo>
                    <a:pt x="10928" y="16510"/>
                    <a:pt x="11075" y="15959"/>
                    <a:pt x="11185" y="15340"/>
                  </a:cubicBezTo>
                  <a:cubicBezTo>
                    <a:pt x="11295" y="14721"/>
                    <a:pt x="11368" y="14033"/>
                    <a:pt x="11350" y="13414"/>
                  </a:cubicBezTo>
                  <a:cubicBezTo>
                    <a:pt x="11332" y="12795"/>
                    <a:pt x="11222" y="12245"/>
                    <a:pt x="11038" y="11969"/>
                  </a:cubicBezTo>
                  <a:cubicBezTo>
                    <a:pt x="10855" y="11694"/>
                    <a:pt x="10598" y="11694"/>
                    <a:pt x="10433" y="12038"/>
                  </a:cubicBezTo>
                  <a:cubicBezTo>
                    <a:pt x="10268" y="12382"/>
                    <a:pt x="10195" y="13070"/>
                    <a:pt x="10158" y="13896"/>
                  </a:cubicBezTo>
                  <a:cubicBezTo>
                    <a:pt x="10122" y="14721"/>
                    <a:pt x="10122" y="15684"/>
                    <a:pt x="10287" y="16647"/>
                  </a:cubicBezTo>
                  <a:cubicBezTo>
                    <a:pt x="10452" y="17610"/>
                    <a:pt x="10782" y="18573"/>
                    <a:pt x="11240" y="18917"/>
                  </a:cubicBezTo>
                  <a:cubicBezTo>
                    <a:pt x="11698" y="19261"/>
                    <a:pt x="12285" y="18986"/>
                    <a:pt x="12670" y="18504"/>
                  </a:cubicBezTo>
                  <a:cubicBezTo>
                    <a:pt x="13055" y="18023"/>
                    <a:pt x="13239" y="17335"/>
                    <a:pt x="13404" y="16372"/>
                  </a:cubicBezTo>
                  <a:cubicBezTo>
                    <a:pt x="13569" y="15409"/>
                    <a:pt x="13715" y="14171"/>
                    <a:pt x="13807" y="13896"/>
                  </a:cubicBezTo>
                  <a:cubicBezTo>
                    <a:pt x="13899" y="13620"/>
                    <a:pt x="13935" y="14308"/>
                    <a:pt x="13954" y="14996"/>
                  </a:cubicBezTo>
                  <a:cubicBezTo>
                    <a:pt x="13972" y="15684"/>
                    <a:pt x="13972" y="16372"/>
                    <a:pt x="13972" y="17060"/>
                  </a:cubicBezTo>
                  <a:cubicBezTo>
                    <a:pt x="13972" y="17748"/>
                    <a:pt x="13972" y="18436"/>
                    <a:pt x="14009" y="18367"/>
                  </a:cubicBezTo>
                  <a:cubicBezTo>
                    <a:pt x="14046" y="18298"/>
                    <a:pt x="14119" y="17473"/>
                    <a:pt x="14229" y="16716"/>
                  </a:cubicBezTo>
                  <a:cubicBezTo>
                    <a:pt x="14339" y="15959"/>
                    <a:pt x="14486" y="15271"/>
                    <a:pt x="14669" y="14446"/>
                  </a:cubicBezTo>
                  <a:cubicBezTo>
                    <a:pt x="14852" y="13620"/>
                    <a:pt x="15072" y="12657"/>
                    <a:pt x="15219" y="12657"/>
                  </a:cubicBezTo>
                  <a:cubicBezTo>
                    <a:pt x="15366" y="12657"/>
                    <a:pt x="15439" y="13620"/>
                    <a:pt x="15512" y="14790"/>
                  </a:cubicBezTo>
                  <a:cubicBezTo>
                    <a:pt x="15586" y="15959"/>
                    <a:pt x="15659" y="17335"/>
                    <a:pt x="15769" y="18229"/>
                  </a:cubicBezTo>
                  <a:cubicBezTo>
                    <a:pt x="15879" y="19124"/>
                    <a:pt x="16026" y="19536"/>
                    <a:pt x="16173" y="19536"/>
                  </a:cubicBezTo>
                  <a:cubicBezTo>
                    <a:pt x="16319" y="19536"/>
                    <a:pt x="16466" y="19124"/>
                    <a:pt x="16704" y="17541"/>
                  </a:cubicBezTo>
                  <a:cubicBezTo>
                    <a:pt x="16943" y="15959"/>
                    <a:pt x="17273" y="13208"/>
                    <a:pt x="17548" y="10318"/>
                  </a:cubicBezTo>
                  <a:cubicBezTo>
                    <a:pt x="17823" y="7429"/>
                    <a:pt x="18043" y="4403"/>
                    <a:pt x="18153" y="2545"/>
                  </a:cubicBezTo>
                  <a:cubicBezTo>
                    <a:pt x="18263" y="688"/>
                    <a:pt x="18263" y="0"/>
                    <a:pt x="18281" y="0"/>
                  </a:cubicBezTo>
                  <a:cubicBezTo>
                    <a:pt x="18299" y="0"/>
                    <a:pt x="18336" y="688"/>
                    <a:pt x="18446" y="3096"/>
                  </a:cubicBezTo>
                  <a:cubicBezTo>
                    <a:pt x="18556" y="5503"/>
                    <a:pt x="18740" y="9631"/>
                    <a:pt x="18813" y="12864"/>
                  </a:cubicBezTo>
                  <a:cubicBezTo>
                    <a:pt x="18886" y="16097"/>
                    <a:pt x="18850" y="18436"/>
                    <a:pt x="18758" y="19811"/>
                  </a:cubicBezTo>
                  <a:cubicBezTo>
                    <a:pt x="18666" y="21187"/>
                    <a:pt x="18520" y="21600"/>
                    <a:pt x="18410" y="21462"/>
                  </a:cubicBezTo>
                  <a:cubicBezTo>
                    <a:pt x="18299" y="21325"/>
                    <a:pt x="18226" y="20637"/>
                    <a:pt x="18171" y="19261"/>
                  </a:cubicBezTo>
                  <a:cubicBezTo>
                    <a:pt x="18116" y="17885"/>
                    <a:pt x="18079" y="15822"/>
                    <a:pt x="18226" y="14171"/>
                  </a:cubicBezTo>
                  <a:cubicBezTo>
                    <a:pt x="18373" y="12520"/>
                    <a:pt x="18703" y="11282"/>
                    <a:pt x="19180" y="10525"/>
                  </a:cubicBezTo>
                  <a:cubicBezTo>
                    <a:pt x="19656" y="9768"/>
                    <a:pt x="20280" y="9493"/>
                    <a:pt x="20738" y="9355"/>
                  </a:cubicBezTo>
                  <a:cubicBezTo>
                    <a:pt x="21197" y="9218"/>
                    <a:pt x="21490" y="9218"/>
                    <a:pt x="21545" y="9149"/>
                  </a:cubicBezTo>
                  <a:cubicBezTo>
                    <a:pt x="21600" y="9080"/>
                    <a:pt x="21417" y="8943"/>
                    <a:pt x="21233" y="88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4" name="Line"/>
            <p:cNvSpPr/>
            <p:nvPr/>
          </p:nvSpPr>
          <p:spPr>
            <a:xfrm>
              <a:off x="20589586" y="5177220"/>
              <a:ext cx="319029" cy="398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26" extrusionOk="0">
                  <a:moveTo>
                    <a:pt x="0" y="0"/>
                  </a:moveTo>
                  <a:cubicBezTo>
                    <a:pt x="929" y="559"/>
                    <a:pt x="1858" y="1117"/>
                    <a:pt x="2671" y="3352"/>
                  </a:cubicBezTo>
                  <a:cubicBezTo>
                    <a:pt x="3484" y="5586"/>
                    <a:pt x="4181" y="9497"/>
                    <a:pt x="4645" y="12476"/>
                  </a:cubicBezTo>
                  <a:cubicBezTo>
                    <a:pt x="5110" y="15455"/>
                    <a:pt x="5342" y="17503"/>
                    <a:pt x="5458" y="18993"/>
                  </a:cubicBezTo>
                  <a:cubicBezTo>
                    <a:pt x="5574" y="20483"/>
                    <a:pt x="5574" y="21414"/>
                    <a:pt x="5690" y="21321"/>
                  </a:cubicBezTo>
                  <a:cubicBezTo>
                    <a:pt x="5806" y="21228"/>
                    <a:pt x="6039" y="20110"/>
                    <a:pt x="7316" y="18621"/>
                  </a:cubicBezTo>
                  <a:cubicBezTo>
                    <a:pt x="8594" y="17131"/>
                    <a:pt x="10916" y="15269"/>
                    <a:pt x="12890" y="14059"/>
                  </a:cubicBezTo>
                  <a:cubicBezTo>
                    <a:pt x="14865" y="12848"/>
                    <a:pt x="16490" y="12290"/>
                    <a:pt x="17884" y="12010"/>
                  </a:cubicBezTo>
                  <a:cubicBezTo>
                    <a:pt x="19277" y="11731"/>
                    <a:pt x="20439" y="11731"/>
                    <a:pt x="21019" y="12197"/>
                  </a:cubicBezTo>
                  <a:cubicBezTo>
                    <a:pt x="21600" y="12662"/>
                    <a:pt x="21600" y="13593"/>
                    <a:pt x="20671" y="14803"/>
                  </a:cubicBezTo>
                  <a:cubicBezTo>
                    <a:pt x="19742" y="16014"/>
                    <a:pt x="17884" y="17503"/>
                    <a:pt x="15910" y="18621"/>
                  </a:cubicBezTo>
                  <a:cubicBezTo>
                    <a:pt x="13936" y="19738"/>
                    <a:pt x="11845" y="20483"/>
                    <a:pt x="9987" y="20948"/>
                  </a:cubicBezTo>
                  <a:cubicBezTo>
                    <a:pt x="8129" y="21414"/>
                    <a:pt x="6503" y="21600"/>
                    <a:pt x="6155" y="21228"/>
                  </a:cubicBezTo>
                  <a:cubicBezTo>
                    <a:pt x="5806" y="20855"/>
                    <a:pt x="6735" y="19924"/>
                    <a:pt x="8013" y="18993"/>
                  </a:cubicBezTo>
                  <a:cubicBezTo>
                    <a:pt x="9290" y="18062"/>
                    <a:pt x="10916" y="17131"/>
                    <a:pt x="12542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5" name="Line"/>
            <p:cNvSpPr/>
            <p:nvPr/>
          </p:nvSpPr>
          <p:spPr>
            <a:xfrm>
              <a:off x="20854729" y="5395165"/>
              <a:ext cx="409446" cy="73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34" extrusionOk="0">
                  <a:moveTo>
                    <a:pt x="7264" y="0"/>
                  </a:moveTo>
                  <a:cubicBezTo>
                    <a:pt x="7984" y="301"/>
                    <a:pt x="8704" y="603"/>
                    <a:pt x="9064" y="1407"/>
                  </a:cubicBezTo>
                  <a:cubicBezTo>
                    <a:pt x="9424" y="2210"/>
                    <a:pt x="9424" y="3516"/>
                    <a:pt x="10414" y="4420"/>
                  </a:cubicBezTo>
                  <a:cubicBezTo>
                    <a:pt x="11404" y="5325"/>
                    <a:pt x="13384" y="5827"/>
                    <a:pt x="14824" y="6078"/>
                  </a:cubicBezTo>
                  <a:cubicBezTo>
                    <a:pt x="16264" y="6329"/>
                    <a:pt x="17164" y="6329"/>
                    <a:pt x="17884" y="6128"/>
                  </a:cubicBezTo>
                  <a:cubicBezTo>
                    <a:pt x="18604" y="5927"/>
                    <a:pt x="19144" y="5526"/>
                    <a:pt x="19414" y="4822"/>
                  </a:cubicBezTo>
                  <a:cubicBezTo>
                    <a:pt x="19684" y="4119"/>
                    <a:pt x="19684" y="3114"/>
                    <a:pt x="19504" y="2361"/>
                  </a:cubicBezTo>
                  <a:cubicBezTo>
                    <a:pt x="19324" y="1607"/>
                    <a:pt x="18964" y="1105"/>
                    <a:pt x="19054" y="1658"/>
                  </a:cubicBezTo>
                  <a:cubicBezTo>
                    <a:pt x="19144" y="2210"/>
                    <a:pt x="19684" y="3818"/>
                    <a:pt x="19684" y="6380"/>
                  </a:cubicBezTo>
                  <a:cubicBezTo>
                    <a:pt x="19684" y="8941"/>
                    <a:pt x="19144" y="12458"/>
                    <a:pt x="17614" y="15120"/>
                  </a:cubicBezTo>
                  <a:cubicBezTo>
                    <a:pt x="16084" y="17782"/>
                    <a:pt x="13564" y="19591"/>
                    <a:pt x="11224" y="20545"/>
                  </a:cubicBezTo>
                  <a:cubicBezTo>
                    <a:pt x="8884" y="21500"/>
                    <a:pt x="6724" y="21600"/>
                    <a:pt x="4834" y="21248"/>
                  </a:cubicBezTo>
                  <a:cubicBezTo>
                    <a:pt x="2944" y="20897"/>
                    <a:pt x="1324" y="20093"/>
                    <a:pt x="514" y="19139"/>
                  </a:cubicBezTo>
                  <a:cubicBezTo>
                    <a:pt x="-296" y="18184"/>
                    <a:pt x="-296" y="17079"/>
                    <a:pt x="1594" y="16024"/>
                  </a:cubicBezTo>
                  <a:cubicBezTo>
                    <a:pt x="3484" y="14969"/>
                    <a:pt x="7264" y="13965"/>
                    <a:pt x="10864" y="13312"/>
                  </a:cubicBezTo>
                  <a:cubicBezTo>
                    <a:pt x="14464" y="12659"/>
                    <a:pt x="17884" y="12357"/>
                    <a:pt x="21304" y="120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6" name="Line"/>
            <p:cNvSpPr/>
            <p:nvPr/>
          </p:nvSpPr>
          <p:spPr>
            <a:xfrm>
              <a:off x="21882697" y="5445065"/>
              <a:ext cx="294768" cy="28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91" extrusionOk="0">
                  <a:moveTo>
                    <a:pt x="12078" y="5548"/>
                  </a:moveTo>
                  <a:cubicBezTo>
                    <a:pt x="12323" y="4005"/>
                    <a:pt x="12569" y="2462"/>
                    <a:pt x="12078" y="1434"/>
                  </a:cubicBezTo>
                  <a:cubicBezTo>
                    <a:pt x="11587" y="405"/>
                    <a:pt x="10359" y="-109"/>
                    <a:pt x="8519" y="20"/>
                  </a:cubicBezTo>
                  <a:cubicBezTo>
                    <a:pt x="6678" y="148"/>
                    <a:pt x="4223" y="920"/>
                    <a:pt x="2382" y="3105"/>
                  </a:cubicBezTo>
                  <a:cubicBezTo>
                    <a:pt x="541" y="5291"/>
                    <a:pt x="-686" y="8891"/>
                    <a:pt x="419" y="12105"/>
                  </a:cubicBezTo>
                  <a:cubicBezTo>
                    <a:pt x="1523" y="15320"/>
                    <a:pt x="4959" y="18148"/>
                    <a:pt x="8028" y="19691"/>
                  </a:cubicBezTo>
                  <a:cubicBezTo>
                    <a:pt x="11096" y="21234"/>
                    <a:pt x="13796" y="21491"/>
                    <a:pt x="15882" y="21362"/>
                  </a:cubicBezTo>
                  <a:cubicBezTo>
                    <a:pt x="17969" y="21234"/>
                    <a:pt x="19441" y="20720"/>
                    <a:pt x="20914" y="202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7" name="Line"/>
            <p:cNvSpPr/>
            <p:nvPr/>
          </p:nvSpPr>
          <p:spPr>
            <a:xfrm>
              <a:off x="22364273" y="5768783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844" name="Drawing"/>
          <p:cNvGrpSpPr/>
          <p:nvPr/>
        </p:nvGrpSpPr>
        <p:grpSpPr>
          <a:xfrm>
            <a:off x="4152904" y="6613751"/>
            <a:ext cx="1908018" cy="564951"/>
            <a:chOff x="0" y="0"/>
            <a:chExt cx="1908017" cy="564949"/>
          </a:xfrm>
        </p:grpSpPr>
        <p:sp>
          <p:nvSpPr>
            <p:cNvPr id="1839" name="Line"/>
            <p:cNvSpPr/>
            <p:nvPr/>
          </p:nvSpPr>
          <p:spPr>
            <a:xfrm>
              <a:off x="0" y="298735"/>
              <a:ext cx="289004" cy="24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0649" extrusionOk="0">
                  <a:moveTo>
                    <a:pt x="14954" y="1705"/>
                  </a:moveTo>
                  <a:cubicBezTo>
                    <a:pt x="13196" y="538"/>
                    <a:pt x="11438" y="-630"/>
                    <a:pt x="8801" y="392"/>
                  </a:cubicBezTo>
                  <a:cubicBezTo>
                    <a:pt x="6163" y="1413"/>
                    <a:pt x="2647" y="4624"/>
                    <a:pt x="1015" y="7689"/>
                  </a:cubicBezTo>
                  <a:cubicBezTo>
                    <a:pt x="-618" y="10754"/>
                    <a:pt x="-367" y="13673"/>
                    <a:pt x="2396" y="16008"/>
                  </a:cubicBezTo>
                  <a:cubicBezTo>
                    <a:pt x="5159" y="18343"/>
                    <a:pt x="10433" y="20094"/>
                    <a:pt x="13949" y="20532"/>
                  </a:cubicBezTo>
                  <a:cubicBezTo>
                    <a:pt x="17466" y="20970"/>
                    <a:pt x="19224" y="20094"/>
                    <a:pt x="20982" y="192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0" name="Line"/>
            <p:cNvSpPr/>
            <p:nvPr/>
          </p:nvSpPr>
          <p:spPr>
            <a:xfrm>
              <a:off x="683378" y="294730"/>
              <a:ext cx="425511" cy="27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extrusionOk="0">
                  <a:moveTo>
                    <a:pt x="0" y="2734"/>
                  </a:moveTo>
                  <a:cubicBezTo>
                    <a:pt x="702" y="1367"/>
                    <a:pt x="1405" y="0"/>
                    <a:pt x="1844" y="0"/>
                  </a:cubicBezTo>
                  <a:cubicBezTo>
                    <a:pt x="2283" y="0"/>
                    <a:pt x="2459" y="1367"/>
                    <a:pt x="2634" y="4101"/>
                  </a:cubicBezTo>
                  <a:cubicBezTo>
                    <a:pt x="2810" y="6835"/>
                    <a:pt x="2985" y="10937"/>
                    <a:pt x="3337" y="13671"/>
                  </a:cubicBezTo>
                  <a:cubicBezTo>
                    <a:pt x="3688" y="16405"/>
                    <a:pt x="4215" y="17772"/>
                    <a:pt x="4917" y="18729"/>
                  </a:cubicBezTo>
                  <a:cubicBezTo>
                    <a:pt x="5620" y="19686"/>
                    <a:pt x="6498" y="20233"/>
                    <a:pt x="7815" y="18729"/>
                  </a:cubicBezTo>
                  <a:cubicBezTo>
                    <a:pt x="9132" y="17225"/>
                    <a:pt x="10888" y="13671"/>
                    <a:pt x="11941" y="11210"/>
                  </a:cubicBezTo>
                  <a:cubicBezTo>
                    <a:pt x="12995" y="8749"/>
                    <a:pt x="13346" y="7382"/>
                    <a:pt x="13259" y="5742"/>
                  </a:cubicBezTo>
                  <a:cubicBezTo>
                    <a:pt x="13171" y="4101"/>
                    <a:pt x="12644" y="2187"/>
                    <a:pt x="12293" y="1914"/>
                  </a:cubicBezTo>
                  <a:cubicBezTo>
                    <a:pt x="11941" y="1640"/>
                    <a:pt x="11766" y="3008"/>
                    <a:pt x="11766" y="6015"/>
                  </a:cubicBezTo>
                  <a:cubicBezTo>
                    <a:pt x="11766" y="9023"/>
                    <a:pt x="11941" y="13671"/>
                    <a:pt x="12293" y="16542"/>
                  </a:cubicBezTo>
                  <a:cubicBezTo>
                    <a:pt x="12644" y="19413"/>
                    <a:pt x="13171" y="20506"/>
                    <a:pt x="14049" y="21053"/>
                  </a:cubicBezTo>
                  <a:cubicBezTo>
                    <a:pt x="14927" y="21600"/>
                    <a:pt x="16156" y="21600"/>
                    <a:pt x="17473" y="19413"/>
                  </a:cubicBezTo>
                  <a:cubicBezTo>
                    <a:pt x="18790" y="17225"/>
                    <a:pt x="20195" y="12851"/>
                    <a:pt x="21600" y="84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1" name="Line"/>
            <p:cNvSpPr/>
            <p:nvPr/>
          </p:nvSpPr>
          <p:spPr>
            <a:xfrm>
              <a:off x="621109" y="0"/>
              <a:ext cx="290593" cy="8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7" extrusionOk="0">
                  <a:moveTo>
                    <a:pt x="0" y="15477"/>
                  </a:moveTo>
                  <a:cubicBezTo>
                    <a:pt x="5400" y="17277"/>
                    <a:pt x="10800" y="19077"/>
                    <a:pt x="14529" y="19977"/>
                  </a:cubicBezTo>
                  <a:cubicBezTo>
                    <a:pt x="18257" y="20877"/>
                    <a:pt x="20314" y="20877"/>
                    <a:pt x="20571" y="19527"/>
                  </a:cubicBezTo>
                  <a:cubicBezTo>
                    <a:pt x="20829" y="18177"/>
                    <a:pt x="19286" y="15477"/>
                    <a:pt x="17871" y="12777"/>
                  </a:cubicBezTo>
                  <a:cubicBezTo>
                    <a:pt x="16457" y="10077"/>
                    <a:pt x="15171" y="7377"/>
                    <a:pt x="14014" y="4677"/>
                  </a:cubicBezTo>
                  <a:cubicBezTo>
                    <a:pt x="12857" y="1977"/>
                    <a:pt x="11829" y="-723"/>
                    <a:pt x="12471" y="177"/>
                  </a:cubicBezTo>
                  <a:cubicBezTo>
                    <a:pt x="13114" y="1077"/>
                    <a:pt x="15429" y="5577"/>
                    <a:pt x="17229" y="9627"/>
                  </a:cubicBezTo>
                  <a:cubicBezTo>
                    <a:pt x="19029" y="13677"/>
                    <a:pt x="20314" y="17277"/>
                    <a:pt x="21600" y="208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2" name="Line"/>
            <p:cNvSpPr/>
            <p:nvPr/>
          </p:nvSpPr>
          <p:spPr>
            <a:xfrm>
              <a:off x="1565533" y="319811"/>
              <a:ext cx="313199" cy="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0700" extrusionOk="0">
                  <a:moveTo>
                    <a:pt x="0" y="20700"/>
                  </a:moveTo>
                  <a:cubicBezTo>
                    <a:pt x="6171" y="20700"/>
                    <a:pt x="12343" y="20700"/>
                    <a:pt x="16141" y="17100"/>
                  </a:cubicBezTo>
                  <a:cubicBezTo>
                    <a:pt x="19938" y="13500"/>
                    <a:pt x="21363" y="6300"/>
                    <a:pt x="21481" y="2700"/>
                  </a:cubicBezTo>
                  <a:cubicBezTo>
                    <a:pt x="21600" y="-900"/>
                    <a:pt x="20413" y="-900"/>
                    <a:pt x="18989" y="2700"/>
                  </a:cubicBezTo>
                  <a:cubicBezTo>
                    <a:pt x="17565" y="6300"/>
                    <a:pt x="15903" y="13500"/>
                    <a:pt x="14242" y="207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3" name="Line"/>
            <p:cNvSpPr/>
            <p:nvPr/>
          </p:nvSpPr>
          <p:spPr>
            <a:xfrm>
              <a:off x="1555155" y="453864"/>
              <a:ext cx="352863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0"/>
                  </a:moveTo>
                  <a:cubicBezTo>
                    <a:pt x="5506" y="9257"/>
                    <a:pt x="11012" y="18514"/>
                    <a:pt x="14612" y="20057"/>
                  </a:cubicBezTo>
                  <a:cubicBezTo>
                    <a:pt x="18212" y="21600"/>
                    <a:pt x="19906" y="15428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6" name="Geometric description of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70000" y="640788"/>
                <a:ext cx="22057443" cy="12061329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Geometric description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5850" i="1">
                            <a:solidFill>
                              <a:srgbClr val="2F7F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5850" i="1">
                            <a:solidFill>
                              <a:srgbClr val="2F7FA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>
                  <a:solidFill>
                    <a:srgbClr val="2F7FAE"/>
                  </a:solidFill>
                </a:endParaRPr>
              </a:p>
            </p:txBody>
          </p:sp>
        </mc:Choice>
        <mc:Fallback xmlns="">
          <p:sp>
            <p:nvSpPr>
              <p:cNvPr id="1846" name="Geometric description of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70000" y="640788"/>
                <a:ext cx="22057443" cy="12061329"/>
              </a:xfrm>
              <a:prstGeom prst="rect">
                <a:avLst/>
              </a:prstGeom>
              <a:blipFill rotWithShape="0">
                <a:blip r:embed="rId3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9" name="Drawing"/>
          <p:cNvGrpSpPr/>
          <p:nvPr/>
        </p:nvGrpSpPr>
        <p:grpSpPr>
          <a:xfrm>
            <a:off x="10938082" y="6725132"/>
            <a:ext cx="364511" cy="207566"/>
            <a:chOff x="0" y="0"/>
            <a:chExt cx="364510" cy="207565"/>
          </a:xfrm>
        </p:grpSpPr>
        <p:sp>
          <p:nvSpPr>
            <p:cNvPr id="1847" name="Line"/>
            <p:cNvSpPr/>
            <p:nvPr/>
          </p:nvSpPr>
          <p:spPr>
            <a:xfrm>
              <a:off x="0" y="0"/>
              <a:ext cx="1271" cy="0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8" name="Line"/>
            <p:cNvSpPr/>
            <p:nvPr/>
          </p:nvSpPr>
          <p:spPr>
            <a:xfrm>
              <a:off x="363240" y="20756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850" name="IMG_0004.png" descr="IMG_00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29247" y="3455835"/>
            <a:ext cx="10858501" cy="7658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7" name="Drawing"/>
          <p:cNvGrpSpPr/>
          <p:nvPr/>
        </p:nvGrpSpPr>
        <p:grpSpPr>
          <a:xfrm>
            <a:off x="1525608" y="2854029"/>
            <a:ext cx="10004672" cy="5175102"/>
            <a:chOff x="0" y="0"/>
            <a:chExt cx="10004671" cy="5175100"/>
          </a:xfrm>
        </p:grpSpPr>
        <p:sp>
          <p:nvSpPr>
            <p:cNvPr id="1851" name="Line"/>
            <p:cNvSpPr/>
            <p:nvPr/>
          </p:nvSpPr>
          <p:spPr>
            <a:xfrm>
              <a:off x="617134" y="473651"/>
              <a:ext cx="360274" cy="46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94" extrusionOk="0">
                  <a:moveTo>
                    <a:pt x="10205" y="3482"/>
                  </a:moveTo>
                  <a:cubicBezTo>
                    <a:pt x="10616" y="2221"/>
                    <a:pt x="11028" y="959"/>
                    <a:pt x="11130" y="723"/>
                  </a:cubicBezTo>
                  <a:cubicBezTo>
                    <a:pt x="11233" y="486"/>
                    <a:pt x="11028" y="1275"/>
                    <a:pt x="9588" y="3955"/>
                  </a:cubicBezTo>
                  <a:cubicBezTo>
                    <a:pt x="8148" y="6635"/>
                    <a:pt x="5473" y="11207"/>
                    <a:pt x="3828" y="13888"/>
                  </a:cubicBezTo>
                  <a:cubicBezTo>
                    <a:pt x="2182" y="16568"/>
                    <a:pt x="1565" y="17356"/>
                    <a:pt x="1050" y="18145"/>
                  </a:cubicBezTo>
                  <a:cubicBezTo>
                    <a:pt x="536" y="18933"/>
                    <a:pt x="125" y="19721"/>
                    <a:pt x="22" y="19721"/>
                  </a:cubicBezTo>
                  <a:cubicBezTo>
                    <a:pt x="-81" y="19721"/>
                    <a:pt x="125" y="18933"/>
                    <a:pt x="1668" y="16174"/>
                  </a:cubicBezTo>
                  <a:cubicBezTo>
                    <a:pt x="3210" y="13415"/>
                    <a:pt x="6090" y="8685"/>
                    <a:pt x="7736" y="5926"/>
                  </a:cubicBezTo>
                  <a:cubicBezTo>
                    <a:pt x="9382" y="3167"/>
                    <a:pt x="9793" y="2378"/>
                    <a:pt x="9999" y="1511"/>
                  </a:cubicBezTo>
                  <a:cubicBezTo>
                    <a:pt x="10205" y="644"/>
                    <a:pt x="10205" y="-302"/>
                    <a:pt x="10719" y="92"/>
                  </a:cubicBezTo>
                  <a:cubicBezTo>
                    <a:pt x="11233" y="486"/>
                    <a:pt x="12262" y="2221"/>
                    <a:pt x="13805" y="5374"/>
                  </a:cubicBezTo>
                  <a:cubicBezTo>
                    <a:pt x="15348" y="8527"/>
                    <a:pt x="17405" y="13099"/>
                    <a:pt x="18948" y="16174"/>
                  </a:cubicBezTo>
                  <a:cubicBezTo>
                    <a:pt x="20490" y="19248"/>
                    <a:pt x="21519" y="20825"/>
                    <a:pt x="21416" y="21062"/>
                  </a:cubicBezTo>
                  <a:cubicBezTo>
                    <a:pt x="21313" y="21298"/>
                    <a:pt x="20079" y="20194"/>
                    <a:pt x="18845" y="190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2" name="Line"/>
            <p:cNvSpPr/>
            <p:nvPr/>
          </p:nvSpPr>
          <p:spPr>
            <a:xfrm>
              <a:off x="695345" y="736858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3" name="Line"/>
            <p:cNvSpPr/>
            <p:nvPr/>
          </p:nvSpPr>
          <p:spPr>
            <a:xfrm>
              <a:off x="1650148" y="553508"/>
              <a:ext cx="695346" cy="25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0" y="8242"/>
                  </a:moveTo>
                  <a:cubicBezTo>
                    <a:pt x="107" y="6253"/>
                    <a:pt x="215" y="4263"/>
                    <a:pt x="537" y="3411"/>
                  </a:cubicBezTo>
                  <a:cubicBezTo>
                    <a:pt x="860" y="2558"/>
                    <a:pt x="1397" y="2842"/>
                    <a:pt x="2257" y="5258"/>
                  </a:cubicBezTo>
                  <a:cubicBezTo>
                    <a:pt x="3116" y="7674"/>
                    <a:pt x="4299" y="12221"/>
                    <a:pt x="5051" y="15205"/>
                  </a:cubicBezTo>
                  <a:cubicBezTo>
                    <a:pt x="5803" y="18189"/>
                    <a:pt x="6125" y="19611"/>
                    <a:pt x="6233" y="19611"/>
                  </a:cubicBezTo>
                  <a:cubicBezTo>
                    <a:pt x="6340" y="19611"/>
                    <a:pt x="6233" y="18189"/>
                    <a:pt x="6179" y="16058"/>
                  </a:cubicBezTo>
                  <a:cubicBezTo>
                    <a:pt x="6125" y="13926"/>
                    <a:pt x="6125" y="11084"/>
                    <a:pt x="6179" y="8668"/>
                  </a:cubicBezTo>
                  <a:cubicBezTo>
                    <a:pt x="6233" y="6253"/>
                    <a:pt x="6340" y="4263"/>
                    <a:pt x="6716" y="3411"/>
                  </a:cubicBezTo>
                  <a:cubicBezTo>
                    <a:pt x="7093" y="2558"/>
                    <a:pt x="7737" y="2842"/>
                    <a:pt x="9027" y="3837"/>
                  </a:cubicBezTo>
                  <a:cubicBezTo>
                    <a:pt x="10316" y="4832"/>
                    <a:pt x="12251" y="6537"/>
                    <a:pt x="13755" y="7389"/>
                  </a:cubicBezTo>
                  <a:cubicBezTo>
                    <a:pt x="15260" y="8242"/>
                    <a:pt x="16334" y="8242"/>
                    <a:pt x="17087" y="7674"/>
                  </a:cubicBezTo>
                  <a:cubicBezTo>
                    <a:pt x="17839" y="7105"/>
                    <a:pt x="18269" y="5968"/>
                    <a:pt x="18322" y="4832"/>
                  </a:cubicBezTo>
                  <a:cubicBezTo>
                    <a:pt x="18376" y="3695"/>
                    <a:pt x="18054" y="2558"/>
                    <a:pt x="17624" y="1847"/>
                  </a:cubicBezTo>
                  <a:cubicBezTo>
                    <a:pt x="17194" y="1137"/>
                    <a:pt x="16657" y="853"/>
                    <a:pt x="16119" y="568"/>
                  </a:cubicBezTo>
                  <a:cubicBezTo>
                    <a:pt x="15582" y="284"/>
                    <a:pt x="15045" y="0"/>
                    <a:pt x="14507" y="0"/>
                  </a:cubicBezTo>
                  <a:cubicBezTo>
                    <a:pt x="13970" y="0"/>
                    <a:pt x="13433" y="284"/>
                    <a:pt x="13057" y="1137"/>
                  </a:cubicBezTo>
                  <a:cubicBezTo>
                    <a:pt x="12681" y="1989"/>
                    <a:pt x="12466" y="3411"/>
                    <a:pt x="12519" y="5684"/>
                  </a:cubicBezTo>
                  <a:cubicBezTo>
                    <a:pt x="12573" y="7958"/>
                    <a:pt x="12896" y="11084"/>
                    <a:pt x="13863" y="13926"/>
                  </a:cubicBezTo>
                  <a:cubicBezTo>
                    <a:pt x="14830" y="16768"/>
                    <a:pt x="16442" y="19326"/>
                    <a:pt x="17839" y="20463"/>
                  </a:cubicBezTo>
                  <a:cubicBezTo>
                    <a:pt x="19236" y="21600"/>
                    <a:pt x="20418" y="21316"/>
                    <a:pt x="21600" y="210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4" name="Line"/>
            <p:cNvSpPr/>
            <p:nvPr/>
          </p:nvSpPr>
          <p:spPr>
            <a:xfrm>
              <a:off x="2425060" y="191855"/>
              <a:ext cx="1394151" cy="622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2305" y="16825"/>
                  </a:moveTo>
                  <a:cubicBezTo>
                    <a:pt x="1715" y="16589"/>
                    <a:pt x="1126" y="16353"/>
                    <a:pt x="697" y="16471"/>
                  </a:cubicBezTo>
                  <a:cubicBezTo>
                    <a:pt x="268" y="16589"/>
                    <a:pt x="0" y="17061"/>
                    <a:pt x="0" y="17887"/>
                  </a:cubicBezTo>
                  <a:cubicBezTo>
                    <a:pt x="0" y="18713"/>
                    <a:pt x="268" y="19894"/>
                    <a:pt x="911" y="20602"/>
                  </a:cubicBezTo>
                  <a:cubicBezTo>
                    <a:pt x="1554" y="21310"/>
                    <a:pt x="2573" y="21546"/>
                    <a:pt x="3457" y="20779"/>
                  </a:cubicBezTo>
                  <a:cubicBezTo>
                    <a:pt x="4341" y="20012"/>
                    <a:pt x="5092" y="18241"/>
                    <a:pt x="5628" y="15703"/>
                  </a:cubicBezTo>
                  <a:cubicBezTo>
                    <a:pt x="6164" y="13166"/>
                    <a:pt x="6485" y="9861"/>
                    <a:pt x="6593" y="7264"/>
                  </a:cubicBezTo>
                  <a:cubicBezTo>
                    <a:pt x="6700" y="4667"/>
                    <a:pt x="6593" y="2779"/>
                    <a:pt x="6459" y="1598"/>
                  </a:cubicBezTo>
                  <a:cubicBezTo>
                    <a:pt x="6325" y="418"/>
                    <a:pt x="6164" y="-54"/>
                    <a:pt x="6110" y="5"/>
                  </a:cubicBezTo>
                  <a:cubicBezTo>
                    <a:pt x="6057" y="64"/>
                    <a:pt x="6110" y="654"/>
                    <a:pt x="6191" y="2425"/>
                  </a:cubicBezTo>
                  <a:cubicBezTo>
                    <a:pt x="6271" y="4195"/>
                    <a:pt x="6378" y="7146"/>
                    <a:pt x="6512" y="9861"/>
                  </a:cubicBezTo>
                  <a:cubicBezTo>
                    <a:pt x="6646" y="12576"/>
                    <a:pt x="6807" y="15054"/>
                    <a:pt x="6914" y="16589"/>
                  </a:cubicBezTo>
                  <a:cubicBezTo>
                    <a:pt x="7021" y="18123"/>
                    <a:pt x="7075" y="18713"/>
                    <a:pt x="7182" y="19244"/>
                  </a:cubicBezTo>
                  <a:cubicBezTo>
                    <a:pt x="7289" y="19776"/>
                    <a:pt x="7450" y="20248"/>
                    <a:pt x="7718" y="20484"/>
                  </a:cubicBezTo>
                  <a:cubicBezTo>
                    <a:pt x="7986" y="20720"/>
                    <a:pt x="8361" y="20720"/>
                    <a:pt x="8817" y="20425"/>
                  </a:cubicBezTo>
                  <a:cubicBezTo>
                    <a:pt x="9272" y="20130"/>
                    <a:pt x="9808" y="19539"/>
                    <a:pt x="10184" y="19067"/>
                  </a:cubicBezTo>
                  <a:cubicBezTo>
                    <a:pt x="10559" y="18595"/>
                    <a:pt x="10773" y="18241"/>
                    <a:pt x="11148" y="18123"/>
                  </a:cubicBezTo>
                  <a:cubicBezTo>
                    <a:pt x="11524" y="18005"/>
                    <a:pt x="12060" y="18123"/>
                    <a:pt x="12488" y="18123"/>
                  </a:cubicBezTo>
                  <a:cubicBezTo>
                    <a:pt x="12917" y="18123"/>
                    <a:pt x="13239" y="18005"/>
                    <a:pt x="13453" y="17651"/>
                  </a:cubicBezTo>
                  <a:cubicBezTo>
                    <a:pt x="13667" y="17297"/>
                    <a:pt x="13775" y="16707"/>
                    <a:pt x="13694" y="16294"/>
                  </a:cubicBezTo>
                  <a:cubicBezTo>
                    <a:pt x="13614" y="15880"/>
                    <a:pt x="13346" y="15644"/>
                    <a:pt x="12864" y="15408"/>
                  </a:cubicBezTo>
                  <a:cubicBezTo>
                    <a:pt x="12381" y="15172"/>
                    <a:pt x="11684" y="14936"/>
                    <a:pt x="11202" y="14818"/>
                  </a:cubicBezTo>
                  <a:cubicBezTo>
                    <a:pt x="10720" y="14700"/>
                    <a:pt x="10452" y="14700"/>
                    <a:pt x="10291" y="14995"/>
                  </a:cubicBezTo>
                  <a:cubicBezTo>
                    <a:pt x="10130" y="15290"/>
                    <a:pt x="10076" y="15880"/>
                    <a:pt x="10291" y="16412"/>
                  </a:cubicBezTo>
                  <a:cubicBezTo>
                    <a:pt x="10505" y="16943"/>
                    <a:pt x="10988" y="17415"/>
                    <a:pt x="11497" y="17651"/>
                  </a:cubicBezTo>
                  <a:cubicBezTo>
                    <a:pt x="12006" y="17887"/>
                    <a:pt x="12542" y="17887"/>
                    <a:pt x="13185" y="17356"/>
                  </a:cubicBezTo>
                  <a:cubicBezTo>
                    <a:pt x="13828" y="16825"/>
                    <a:pt x="14579" y="15762"/>
                    <a:pt x="15168" y="14818"/>
                  </a:cubicBezTo>
                  <a:cubicBezTo>
                    <a:pt x="15758" y="13874"/>
                    <a:pt x="16187" y="13048"/>
                    <a:pt x="16535" y="12516"/>
                  </a:cubicBezTo>
                  <a:cubicBezTo>
                    <a:pt x="16883" y="11985"/>
                    <a:pt x="17151" y="11749"/>
                    <a:pt x="17366" y="11867"/>
                  </a:cubicBezTo>
                  <a:cubicBezTo>
                    <a:pt x="17580" y="11985"/>
                    <a:pt x="17741" y="12457"/>
                    <a:pt x="17875" y="13579"/>
                  </a:cubicBezTo>
                  <a:cubicBezTo>
                    <a:pt x="18009" y="14700"/>
                    <a:pt x="18116" y="16471"/>
                    <a:pt x="18223" y="17651"/>
                  </a:cubicBezTo>
                  <a:cubicBezTo>
                    <a:pt x="18331" y="18831"/>
                    <a:pt x="18438" y="19421"/>
                    <a:pt x="18625" y="19776"/>
                  </a:cubicBezTo>
                  <a:cubicBezTo>
                    <a:pt x="18813" y="20130"/>
                    <a:pt x="19081" y="20248"/>
                    <a:pt x="19510" y="20071"/>
                  </a:cubicBezTo>
                  <a:cubicBezTo>
                    <a:pt x="19938" y="19894"/>
                    <a:pt x="20528" y="19421"/>
                    <a:pt x="20903" y="18831"/>
                  </a:cubicBezTo>
                  <a:cubicBezTo>
                    <a:pt x="21278" y="18241"/>
                    <a:pt x="21439" y="17533"/>
                    <a:pt x="21600" y="168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5" name="Line"/>
            <p:cNvSpPr/>
            <p:nvPr/>
          </p:nvSpPr>
          <p:spPr>
            <a:xfrm>
              <a:off x="2750247" y="456645"/>
              <a:ext cx="22832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6" name="Line"/>
            <p:cNvSpPr/>
            <p:nvPr/>
          </p:nvSpPr>
          <p:spPr>
            <a:xfrm>
              <a:off x="4628717" y="440930"/>
              <a:ext cx="467024" cy="285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extrusionOk="0">
                  <a:moveTo>
                    <a:pt x="0" y="8882"/>
                  </a:moveTo>
                  <a:cubicBezTo>
                    <a:pt x="320" y="7339"/>
                    <a:pt x="640" y="5796"/>
                    <a:pt x="1360" y="4511"/>
                  </a:cubicBezTo>
                  <a:cubicBezTo>
                    <a:pt x="2080" y="3225"/>
                    <a:pt x="3200" y="2196"/>
                    <a:pt x="3920" y="2325"/>
                  </a:cubicBezTo>
                  <a:cubicBezTo>
                    <a:pt x="4640" y="2453"/>
                    <a:pt x="4960" y="3739"/>
                    <a:pt x="5200" y="6568"/>
                  </a:cubicBezTo>
                  <a:cubicBezTo>
                    <a:pt x="5440" y="9396"/>
                    <a:pt x="5600" y="13768"/>
                    <a:pt x="5920" y="16596"/>
                  </a:cubicBezTo>
                  <a:cubicBezTo>
                    <a:pt x="6240" y="19425"/>
                    <a:pt x="6720" y="20711"/>
                    <a:pt x="7760" y="21096"/>
                  </a:cubicBezTo>
                  <a:cubicBezTo>
                    <a:pt x="8800" y="21482"/>
                    <a:pt x="10400" y="20968"/>
                    <a:pt x="11680" y="18268"/>
                  </a:cubicBezTo>
                  <a:cubicBezTo>
                    <a:pt x="12960" y="15568"/>
                    <a:pt x="13920" y="10682"/>
                    <a:pt x="14320" y="7596"/>
                  </a:cubicBezTo>
                  <a:cubicBezTo>
                    <a:pt x="14720" y="4511"/>
                    <a:pt x="14560" y="3225"/>
                    <a:pt x="14240" y="2068"/>
                  </a:cubicBezTo>
                  <a:cubicBezTo>
                    <a:pt x="13920" y="911"/>
                    <a:pt x="13440" y="-118"/>
                    <a:pt x="13200" y="11"/>
                  </a:cubicBezTo>
                  <a:cubicBezTo>
                    <a:pt x="12960" y="139"/>
                    <a:pt x="12960" y="1425"/>
                    <a:pt x="13200" y="4511"/>
                  </a:cubicBezTo>
                  <a:cubicBezTo>
                    <a:pt x="13440" y="7596"/>
                    <a:pt x="13920" y="12482"/>
                    <a:pt x="14560" y="15696"/>
                  </a:cubicBezTo>
                  <a:cubicBezTo>
                    <a:pt x="15200" y="18911"/>
                    <a:pt x="16000" y="20453"/>
                    <a:pt x="17200" y="20582"/>
                  </a:cubicBezTo>
                  <a:cubicBezTo>
                    <a:pt x="18400" y="20711"/>
                    <a:pt x="20000" y="19425"/>
                    <a:pt x="21600" y="181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7" name="Line"/>
            <p:cNvSpPr/>
            <p:nvPr/>
          </p:nvSpPr>
          <p:spPr>
            <a:xfrm>
              <a:off x="5334441" y="509129"/>
              <a:ext cx="261308" cy="30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88" extrusionOk="0">
                  <a:moveTo>
                    <a:pt x="0" y="6788"/>
                  </a:moveTo>
                  <a:cubicBezTo>
                    <a:pt x="5968" y="4388"/>
                    <a:pt x="11937" y="1988"/>
                    <a:pt x="15774" y="788"/>
                  </a:cubicBezTo>
                  <a:cubicBezTo>
                    <a:pt x="19611" y="-412"/>
                    <a:pt x="21316" y="-412"/>
                    <a:pt x="21458" y="1988"/>
                  </a:cubicBezTo>
                  <a:cubicBezTo>
                    <a:pt x="21600" y="4388"/>
                    <a:pt x="20179" y="9188"/>
                    <a:pt x="19042" y="12788"/>
                  </a:cubicBezTo>
                  <a:cubicBezTo>
                    <a:pt x="17905" y="16388"/>
                    <a:pt x="17053" y="18788"/>
                    <a:pt x="16200" y="211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8" name="Line"/>
            <p:cNvSpPr/>
            <p:nvPr/>
          </p:nvSpPr>
          <p:spPr>
            <a:xfrm>
              <a:off x="5355197" y="633075"/>
              <a:ext cx="26983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9" name="Line"/>
            <p:cNvSpPr/>
            <p:nvPr/>
          </p:nvSpPr>
          <p:spPr>
            <a:xfrm>
              <a:off x="6001056" y="0"/>
              <a:ext cx="157268" cy="910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1527" extrusionOk="0">
                  <a:moveTo>
                    <a:pt x="15887" y="0"/>
                  </a:moveTo>
                  <a:cubicBezTo>
                    <a:pt x="13637" y="82"/>
                    <a:pt x="11387" y="164"/>
                    <a:pt x="8912" y="1145"/>
                  </a:cubicBezTo>
                  <a:cubicBezTo>
                    <a:pt x="6437" y="2127"/>
                    <a:pt x="3737" y="4009"/>
                    <a:pt x="1937" y="6218"/>
                  </a:cubicBezTo>
                  <a:cubicBezTo>
                    <a:pt x="137" y="8427"/>
                    <a:pt x="-763" y="10964"/>
                    <a:pt x="812" y="13255"/>
                  </a:cubicBezTo>
                  <a:cubicBezTo>
                    <a:pt x="2387" y="15545"/>
                    <a:pt x="6437" y="17591"/>
                    <a:pt x="9137" y="18777"/>
                  </a:cubicBezTo>
                  <a:cubicBezTo>
                    <a:pt x="11837" y="19964"/>
                    <a:pt x="13187" y="20291"/>
                    <a:pt x="15212" y="20700"/>
                  </a:cubicBezTo>
                  <a:cubicBezTo>
                    <a:pt x="17237" y="21109"/>
                    <a:pt x="19937" y="21600"/>
                    <a:pt x="20387" y="21518"/>
                  </a:cubicBezTo>
                  <a:cubicBezTo>
                    <a:pt x="20837" y="21436"/>
                    <a:pt x="19037" y="20782"/>
                    <a:pt x="17237" y="201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0" name="Line"/>
            <p:cNvSpPr/>
            <p:nvPr/>
          </p:nvSpPr>
          <p:spPr>
            <a:xfrm>
              <a:off x="6363676" y="11089"/>
              <a:ext cx="278430" cy="23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228" extrusionOk="0">
                  <a:moveTo>
                    <a:pt x="10138" y="5491"/>
                  </a:moveTo>
                  <a:cubicBezTo>
                    <a:pt x="9874" y="3948"/>
                    <a:pt x="9611" y="2405"/>
                    <a:pt x="8820" y="1325"/>
                  </a:cubicBezTo>
                  <a:cubicBezTo>
                    <a:pt x="8030" y="245"/>
                    <a:pt x="6713" y="-372"/>
                    <a:pt x="5001" y="245"/>
                  </a:cubicBezTo>
                  <a:cubicBezTo>
                    <a:pt x="3289" y="862"/>
                    <a:pt x="1181" y="2714"/>
                    <a:pt x="391" y="5337"/>
                  </a:cubicBezTo>
                  <a:cubicBezTo>
                    <a:pt x="-399" y="7959"/>
                    <a:pt x="128" y="11354"/>
                    <a:pt x="918" y="13514"/>
                  </a:cubicBezTo>
                  <a:cubicBezTo>
                    <a:pt x="1708" y="15674"/>
                    <a:pt x="2762" y="16599"/>
                    <a:pt x="3947" y="17062"/>
                  </a:cubicBezTo>
                  <a:cubicBezTo>
                    <a:pt x="5133" y="17525"/>
                    <a:pt x="6450" y="17525"/>
                    <a:pt x="7635" y="16137"/>
                  </a:cubicBezTo>
                  <a:cubicBezTo>
                    <a:pt x="8821" y="14748"/>
                    <a:pt x="9874" y="11971"/>
                    <a:pt x="10138" y="9502"/>
                  </a:cubicBezTo>
                  <a:cubicBezTo>
                    <a:pt x="10401" y="7034"/>
                    <a:pt x="9874" y="4874"/>
                    <a:pt x="9479" y="4565"/>
                  </a:cubicBezTo>
                  <a:cubicBezTo>
                    <a:pt x="9084" y="4257"/>
                    <a:pt x="8821" y="5799"/>
                    <a:pt x="9216" y="8114"/>
                  </a:cubicBezTo>
                  <a:cubicBezTo>
                    <a:pt x="9611" y="10428"/>
                    <a:pt x="10664" y="13514"/>
                    <a:pt x="12772" y="15828"/>
                  </a:cubicBezTo>
                  <a:cubicBezTo>
                    <a:pt x="14879" y="18142"/>
                    <a:pt x="18040" y="19685"/>
                    <a:pt x="21201" y="212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1" name="Line"/>
            <p:cNvSpPr/>
            <p:nvPr/>
          </p:nvSpPr>
          <p:spPr>
            <a:xfrm>
              <a:off x="6439268" y="641606"/>
              <a:ext cx="191038" cy="26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202" extrusionOk="0">
                  <a:moveTo>
                    <a:pt x="619" y="3427"/>
                  </a:moveTo>
                  <a:cubicBezTo>
                    <a:pt x="240" y="1787"/>
                    <a:pt x="-139" y="146"/>
                    <a:pt x="50" y="10"/>
                  </a:cubicBezTo>
                  <a:cubicBezTo>
                    <a:pt x="240" y="-127"/>
                    <a:pt x="998" y="1240"/>
                    <a:pt x="1756" y="3974"/>
                  </a:cubicBezTo>
                  <a:cubicBezTo>
                    <a:pt x="2514" y="6708"/>
                    <a:pt x="3272" y="10810"/>
                    <a:pt x="3840" y="13544"/>
                  </a:cubicBezTo>
                  <a:cubicBezTo>
                    <a:pt x="4408" y="16278"/>
                    <a:pt x="4787" y="17645"/>
                    <a:pt x="5356" y="17645"/>
                  </a:cubicBezTo>
                  <a:cubicBezTo>
                    <a:pt x="5924" y="17645"/>
                    <a:pt x="6682" y="16278"/>
                    <a:pt x="7819" y="15184"/>
                  </a:cubicBezTo>
                  <a:cubicBezTo>
                    <a:pt x="8956" y="14091"/>
                    <a:pt x="10472" y="13270"/>
                    <a:pt x="12556" y="12724"/>
                  </a:cubicBezTo>
                  <a:cubicBezTo>
                    <a:pt x="14640" y="12177"/>
                    <a:pt x="17293" y="11903"/>
                    <a:pt x="18998" y="12450"/>
                  </a:cubicBezTo>
                  <a:cubicBezTo>
                    <a:pt x="20703" y="12997"/>
                    <a:pt x="21461" y="14364"/>
                    <a:pt x="20514" y="16005"/>
                  </a:cubicBezTo>
                  <a:cubicBezTo>
                    <a:pt x="19566" y="17645"/>
                    <a:pt x="16914" y="19559"/>
                    <a:pt x="14640" y="20516"/>
                  </a:cubicBezTo>
                  <a:cubicBezTo>
                    <a:pt x="12366" y="21473"/>
                    <a:pt x="10472" y="21473"/>
                    <a:pt x="8387" y="20243"/>
                  </a:cubicBezTo>
                  <a:cubicBezTo>
                    <a:pt x="6303" y="19012"/>
                    <a:pt x="4029" y="16551"/>
                    <a:pt x="1756" y="140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2" name="Line"/>
            <p:cNvSpPr/>
            <p:nvPr/>
          </p:nvSpPr>
          <p:spPr>
            <a:xfrm>
              <a:off x="6828914" y="20756"/>
              <a:ext cx="158476" cy="1007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71" extrusionOk="0">
                  <a:moveTo>
                    <a:pt x="0" y="0"/>
                  </a:moveTo>
                  <a:cubicBezTo>
                    <a:pt x="5974" y="1769"/>
                    <a:pt x="11949" y="3539"/>
                    <a:pt x="15855" y="5750"/>
                  </a:cubicBezTo>
                  <a:cubicBezTo>
                    <a:pt x="19762" y="7962"/>
                    <a:pt x="21600" y="10616"/>
                    <a:pt x="20911" y="12827"/>
                  </a:cubicBezTo>
                  <a:cubicBezTo>
                    <a:pt x="20221" y="15039"/>
                    <a:pt x="17004" y="16808"/>
                    <a:pt x="14247" y="18098"/>
                  </a:cubicBezTo>
                  <a:cubicBezTo>
                    <a:pt x="11489" y="19388"/>
                    <a:pt x="9191" y="20199"/>
                    <a:pt x="7353" y="20752"/>
                  </a:cubicBezTo>
                  <a:cubicBezTo>
                    <a:pt x="5515" y="21305"/>
                    <a:pt x="4136" y="21600"/>
                    <a:pt x="3217" y="21416"/>
                  </a:cubicBezTo>
                  <a:cubicBezTo>
                    <a:pt x="2298" y="21231"/>
                    <a:pt x="1838" y="20568"/>
                    <a:pt x="1379" y="199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3" name="Line"/>
            <p:cNvSpPr/>
            <p:nvPr/>
          </p:nvSpPr>
          <p:spPr>
            <a:xfrm>
              <a:off x="7412920" y="333645"/>
              <a:ext cx="277393" cy="29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055" extrusionOk="0">
                  <a:moveTo>
                    <a:pt x="18183" y="1395"/>
                  </a:moveTo>
                  <a:cubicBezTo>
                    <a:pt x="17116" y="641"/>
                    <a:pt x="16050" y="-112"/>
                    <a:pt x="13516" y="14"/>
                  </a:cubicBezTo>
                  <a:cubicBezTo>
                    <a:pt x="10983" y="139"/>
                    <a:pt x="6983" y="1144"/>
                    <a:pt x="4316" y="2776"/>
                  </a:cubicBezTo>
                  <a:cubicBezTo>
                    <a:pt x="1650" y="4409"/>
                    <a:pt x="316" y="6669"/>
                    <a:pt x="50" y="8930"/>
                  </a:cubicBezTo>
                  <a:cubicBezTo>
                    <a:pt x="-217" y="11190"/>
                    <a:pt x="583" y="13451"/>
                    <a:pt x="2850" y="15711"/>
                  </a:cubicBezTo>
                  <a:cubicBezTo>
                    <a:pt x="5116" y="17972"/>
                    <a:pt x="8850" y="20232"/>
                    <a:pt x="12183" y="20860"/>
                  </a:cubicBezTo>
                  <a:cubicBezTo>
                    <a:pt x="15516" y="21488"/>
                    <a:pt x="18450" y="20483"/>
                    <a:pt x="21383" y="194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4" name="Line"/>
            <p:cNvSpPr/>
            <p:nvPr/>
          </p:nvSpPr>
          <p:spPr>
            <a:xfrm>
              <a:off x="7430855" y="462130"/>
              <a:ext cx="207566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1440" y="11918"/>
                    <a:pt x="2880" y="3818"/>
                    <a:pt x="6480" y="1118"/>
                  </a:cubicBezTo>
                  <a:cubicBezTo>
                    <a:pt x="10080" y="-1582"/>
                    <a:pt x="1584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5" name="Line"/>
            <p:cNvSpPr/>
            <p:nvPr/>
          </p:nvSpPr>
          <p:spPr>
            <a:xfrm>
              <a:off x="8126201" y="276754"/>
              <a:ext cx="51892" cy="36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extrusionOk="0">
                  <a:moveTo>
                    <a:pt x="0" y="2019"/>
                  </a:moveTo>
                  <a:cubicBezTo>
                    <a:pt x="0" y="1009"/>
                    <a:pt x="0" y="0"/>
                    <a:pt x="0" y="0"/>
                  </a:cubicBezTo>
                  <a:cubicBezTo>
                    <a:pt x="0" y="0"/>
                    <a:pt x="0" y="1009"/>
                    <a:pt x="2160" y="4441"/>
                  </a:cubicBezTo>
                  <a:cubicBezTo>
                    <a:pt x="4320" y="7873"/>
                    <a:pt x="8640" y="13727"/>
                    <a:pt x="11520" y="17159"/>
                  </a:cubicBezTo>
                  <a:cubicBezTo>
                    <a:pt x="14400" y="20591"/>
                    <a:pt x="15840" y="21600"/>
                    <a:pt x="17280" y="21196"/>
                  </a:cubicBezTo>
                  <a:cubicBezTo>
                    <a:pt x="18720" y="20793"/>
                    <a:pt x="20160" y="18976"/>
                    <a:pt x="21600" y="171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6" name="Line"/>
            <p:cNvSpPr/>
            <p:nvPr/>
          </p:nvSpPr>
          <p:spPr>
            <a:xfrm>
              <a:off x="8130093" y="226280"/>
              <a:ext cx="425317" cy="41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171" extrusionOk="0">
                  <a:moveTo>
                    <a:pt x="2916" y="2737"/>
                  </a:moveTo>
                  <a:cubicBezTo>
                    <a:pt x="3608" y="7128"/>
                    <a:pt x="4299" y="11518"/>
                    <a:pt x="4817" y="14767"/>
                  </a:cubicBezTo>
                  <a:cubicBezTo>
                    <a:pt x="5336" y="18015"/>
                    <a:pt x="5681" y="20123"/>
                    <a:pt x="5595" y="20737"/>
                  </a:cubicBezTo>
                  <a:cubicBezTo>
                    <a:pt x="5508" y="21352"/>
                    <a:pt x="4990" y="20474"/>
                    <a:pt x="3953" y="17752"/>
                  </a:cubicBezTo>
                  <a:cubicBezTo>
                    <a:pt x="2916" y="15030"/>
                    <a:pt x="1361" y="10464"/>
                    <a:pt x="584" y="7742"/>
                  </a:cubicBezTo>
                  <a:cubicBezTo>
                    <a:pt x="-194" y="5020"/>
                    <a:pt x="-194" y="4142"/>
                    <a:pt x="584" y="3176"/>
                  </a:cubicBezTo>
                  <a:cubicBezTo>
                    <a:pt x="1361" y="2211"/>
                    <a:pt x="2916" y="1157"/>
                    <a:pt x="5422" y="542"/>
                  </a:cubicBezTo>
                  <a:cubicBezTo>
                    <a:pt x="7928" y="-72"/>
                    <a:pt x="11384" y="-248"/>
                    <a:pt x="13630" y="454"/>
                  </a:cubicBezTo>
                  <a:cubicBezTo>
                    <a:pt x="15876" y="1157"/>
                    <a:pt x="16913" y="2737"/>
                    <a:pt x="16827" y="4318"/>
                  </a:cubicBezTo>
                  <a:cubicBezTo>
                    <a:pt x="16740" y="5898"/>
                    <a:pt x="15531" y="7479"/>
                    <a:pt x="13889" y="8620"/>
                  </a:cubicBezTo>
                  <a:cubicBezTo>
                    <a:pt x="12248" y="9762"/>
                    <a:pt x="10174" y="10464"/>
                    <a:pt x="8532" y="10728"/>
                  </a:cubicBezTo>
                  <a:cubicBezTo>
                    <a:pt x="6891" y="10991"/>
                    <a:pt x="5681" y="10815"/>
                    <a:pt x="5508" y="10640"/>
                  </a:cubicBezTo>
                  <a:cubicBezTo>
                    <a:pt x="5336" y="10464"/>
                    <a:pt x="6200" y="10289"/>
                    <a:pt x="7323" y="10815"/>
                  </a:cubicBezTo>
                  <a:cubicBezTo>
                    <a:pt x="8446" y="11342"/>
                    <a:pt x="9828" y="12572"/>
                    <a:pt x="11729" y="14328"/>
                  </a:cubicBezTo>
                  <a:cubicBezTo>
                    <a:pt x="13630" y="16084"/>
                    <a:pt x="16049" y="18367"/>
                    <a:pt x="17777" y="19684"/>
                  </a:cubicBezTo>
                  <a:cubicBezTo>
                    <a:pt x="19505" y="21001"/>
                    <a:pt x="20542" y="21352"/>
                    <a:pt x="20974" y="21089"/>
                  </a:cubicBezTo>
                  <a:cubicBezTo>
                    <a:pt x="21406" y="20825"/>
                    <a:pt x="21233" y="19947"/>
                    <a:pt x="21060" y="190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7" name="Line"/>
            <p:cNvSpPr/>
            <p:nvPr/>
          </p:nvSpPr>
          <p:spPr>
            <a:xfrm>
              <a:off x="8593223" y="47777"/>
              <a:ext cx="186811" cy="170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extrusionOk="0">
                  <a:moveTo>
                    <a:pt x="0" y="4402"/>
                  </a:moveTo>
                  <a:cubicBezTo>
                    <a:pt x="1200" y="2674"/>
                    <a:pt x="2400" y="946"/>
                    <a:pt x="4000" y="298"/>
                  </a:cubicBezTo>
                  <a:cubicBezTo>
                    <a:pt x="5600" y="-350"/>
                    <a:pt x="7600" y="82"/>
                    <a:pt x="9000" y="1378"/>
                  </a:cubicBezTo>
                  <a:cubicBezTo>
                    <a:pt x="10400" y="2674"/>
                    <a:pt x="11200" y="4834"/>
                    <a:pt x="10800" y="7858"/>
                  </a:cubicBezTo>
                  <a:cubicBezTo>
                    <a:pt x="10400" y="10882"/>
                    <a:pt x="8800" y="14770"/>
                    <a:pt x="7000" y="17146"/>
                  </a:cubicBezTo>
                  <a:cubicBezTo>
                    <a:pt x="5200" y="19522"/>
                    <a:pt x="3200" y="20386"/>
                    <a:pt x="3400" y="20818"/>
                  </a:cubicBezTo>
                  <a:cubicBezTo>
                    <a:pt x="3600" y="21250"/>
                    <a:pt x="6000" y="21250"/>
                    <a:pt x="9400" y="21250"/>
                  </a:cubicBezTo>
                  <a:cubicBezTo>
                    <a:pt x="12800" y="21250"/>
                    <a:pt x="17200" y="21250"/>
                    <a:pt x="21600" y="212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8" name="Line"/>
            <p:cNvSpPr/>
            <p:nvPr/>
          </p:nvSpPr>
          <p:spPr>
            <a:xfrm>
              <a:off x="38053" y="2053378"/>
              <a:ext cx="479214" cy="24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741" extrusionOk="0">
                  <a:moveTo>
                    <a:pt x="622" y="6175"/>
                  </a:moveTo>
                  <a:cubicBezTo>
                    <a:pt x="311" y="4735"/>
                    <a:pt x="0" y="3295"/>
                    <a:pt x="0" y="3295"/>
                  </a:cubicBezTo>
                  <a:cubicBezTo>
                    <a:pt x="0" y="3295"/>
                    <a:pt x="311" y="4735"/>
                    <a:pt x="932" y="7327"/>
                  </a:cubicBezTo>
                  <a:cubicBezTo>
                    <a:pt x="1554" y="9919"/>
                    <a:pt x="2486" y="13663"/>
                    <a:pt x="3652" y="16255"/>
                  </a:cubicBezTo>
                  <a:cubicBezTo>
                    <a:pt x="4817" y="18847"/>
                    <a:pt x="6216" y="20287"/>
                    <a:pt x="7770" y="18991"/>
                  </a:cubicBezTo>
                  <a:cubicBezTo>
                    <a:pt x="9324" y="17695"/>
                    <a:pt x="11033" y="13663"/>
                    <a:pt x="11965" y="10927"/>
                  </a:cubicBezTo>
                  <a:cubicBezTo>
                    <a:pt x="12898" y="8191"/>
                    <a:pt x="13053" y="6751"/>
                    <a:pt x="13209" y="5167"/>
                  </a:cubicBezTo>
                  <a:cubicBezTo>
                    <a:pt x="13364" y="3583"/>
                    <a:pt x="13519" y="1855"/>
                    <a:pt x="13986" y="847"/>
                  </a:cubicBezTo>
                  <a:cubicBezTo>
                    <a:pt x="14452" y="-161"/>
                    <a:pt x="15229" y="-449"/>
                    <a:pt x="16317" y="991"/>
                  </a:cubicBezTo>
                  <a:cubicBezTo>
                    <a:pt x="17404" y="2431"/>
                    <a:pt x="18803" y="5599"/>
                    <a:pt x="19735" y="7903"/>
                  </a:cubicBezTo>
                  <a:cubicBezTo>
                    <a:pt x="20668" y="10207"/>
                    <a:pt x="21134" y="11647"/>
                    <a:pt x="21367" y="13519"/>
                  </a:cubicBezTo>
                  <a:cubicBezTo>
                    <a:pt x="21600" y="15391"/>
                    <a:pt x="21600" y="17695"/>
                    <a:pt x="21212" y="19135"/>
                  </a:cubicBezTo>
                  <a:cubicBezTo>
                    <a:pt x="20823" y="20575"/>
                    <a:pt x="20046" y="21151"/>
                    <a:pt x="18104" y="20431"/>
                  </a:cubicBezTo>
                  <a:cubicBezTo>
                    <a:pt x="16161" y="19711"/>
                    <a:pt x="13053" y="17695"/>
                    <a:pt x="9945" y="156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9" name="Line"/>
            <p:cNvSpPr/>
            <p:nvPr/>
          </p:nvSpPr>
          <p:spPr>
            <a:xfrm>
              <a:off x="0" y="1847335"/>
              <a:ext cx="6227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0" name="Line"/>
            <p:cNvSpPr/>
            <p:nvPr/>
          </p:nvSpPr>
          <p:spPr>
            <a:xfrm>
              <a:off x="1048207" y="2014878"/>
              <a:ext cx="643455" cy="23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extrusionOk="0">
                  <a:moveTo>
                    <a:pt x="0" y="10976"/>
                  </a:moveTo>
                  <a:cubicBezTo>
                    <a:pt x="116" y="9433"/>
                    <a:pt x="232" y="7890"/>
                    <a:pt x="465" y="6501"/>
                  </a:cubicBezTo>
                  <a:cubicBezTo>
                    <a:pt x="697" y="5113"/>
                    <a:pt x="1045" y="3878"/>
                    <a:pt x="1684" y="3878"/>
                  </a:cubicBezTo>
                  <a:cubicBezTo>
                    <a:pt x="2323" y="3878"/>
                    <a:pt x="3252" y="5113"/>
                    <a:pt x="3948" y="7273"/>
                  </a:cubicBezTo>
                  <a:cubicBezTo>
                    <a:pt x="4645" y="9433"/>
                    <a:pt x="5110" y="12518"/>
                    <a:pt x="5516" y="14833"/>
                  </a:cubicBezTo>
                  <a:cubicBezTo>
                    <a:pt x="5923" y="17147"/>
                    <a:pt x="6271" y="18690"/>
                    <a:pt x="6794" y="19770"/>
                  </a:cubicBezTo>
                  <a:cubicBezTo>
                    <a:pt x="7316" y="20850"/>
                    <a:pt x="8013" y="21467"/>
                    <a:pt x="8942" y="21158"/>
                  </a:cubicBezTo>
                  <a:cubicBezTo>
                    <a:pt x="9871" y="20850"/>
                    <a:pt x="11032" y="19616"/>
                    <a:pt x="12019" y="17456"/>
                  </a:cubicBezTo>
                  <a:cubicBezTo>
                    <a:pt x="13006" y="15296"/>
                    <a:pt x="13819" y="12210"/>
                    <a:pt x="14284" y="9741"/>
                  </a:cubicBezTo>
                  <a:cubicBezTo>
                    <a:pt x="14748" y="7273"/>
                    <a:pt x="14865" y="5421"/>
                    <a:pt x="14690" y="3878"/>
                  </a:cubicBezTo>
                  <a:cubicBezTo>
                    <a:pt x="14516" y="2336"/>
                    <a:pt x="14052" y="1101"/>
                    <a:pt x="13529" y="484"/>
                  </a:cubicBezTo>
                  <a:cubicBezTo>
                    <a:pt x="13006" y="-133"/>
                    <a:pt x="12426" y="-133"/>
                    <a:pt x="11903" y="330"/>
                  </a:cubicBezTo>
                  <a:cubicBezTo>
                    <a:pt x="11381" y="793"/>
                    <a:pt x="10916" y="1718"/>
                    <a:pt x="10684" y="2953"/>
                  </a:cubicBezTo>
                  <a:cubicBezTo>
                    <a:pt x="10452" y="4187"/>
                    <a:pt x="10452" y="5730"/>
                    <a:pt x="10568" y="8044"/>
                  </a:cubicBezTo>
                  <a:cubicBezTo>
                    <a:pt x="10684" y="10358"/>
                    <a:pt x="10916" y="13444"/>
                    <a:pt x="11961" y="15913"/>
                  </a:cubicBezTo>
                  <a:cubicBezTo>
                    <a:pt x="13006" y="18381"/>
                    <a:pt x="14865" y="20233"/>
                    <a:pt x="16606" y="20387"/>
                  </a:cubicBezTo>
                  <a:cubicBezTo>
                    <a:pt x="18348" y="20541"/>
                    <a:pt x="19974" y="18998"/>
                    <a:pt x="21600" y="174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1" name="Line"/>
            <p:cNvSpPr/>
            <p:nvPr/>
          </p:nvSpPr>
          <p:spPr>
            <a:xfrm>
              <a:off x="1700046" y="1931660"/>
              <a:ext cx="1610629" cy="65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55" extrusionOk="0">
                  <a:moveTo>
                    <a:pt x="304" y="4029"/>
                  </a:moveTo>
                  <a:cubicBezTo>
                    <a:pt x="165" y="3238"/>
                    <a:pt x="26" y="2446"/>
                    <a:pt x="3" y="2333"/>
                  </a:cubicBezTo>
                  <a:cubicBezTo>
                    <a:pt x="-20" y="2220"/>
                    <a:pt x="73" y="2785"/>
                    <a:pt x="235" y="4821"/>
                  </a:cubicBezTo>
                  <a:cubicBezTo>
                    <a:pt x="397" y="6856"/>
                    <a:pt x="629" y="10362"/>
                    <a:pt x="791" y="13020"/>
                  </a:cubicBezTo>
                  <a:cubicBezTo>
                    <a:pt x="953" y="15677"/>
                    <a:pt x="1046" y="17487"/>
                    <a:pt x="1139" y="18900"/>
                  </a:cubicBezTo>
                  <a:cubicBezTo>
                    <a:pt x="1232" y="20314"/>
                    <a:pt x="1324" y="21332"/>
                    <a:pt x="1347" y="21445"/>
                  </a:cubicBezTo>
                  <a:cubicBezTo>
                    <a:pt x="1371" y="21558"/>
                    <a:pt x="1324" y="20766"/>
                    <a:pt x="1116" y="18787"/>
                  </a:cubicBezTo>
                  <a:cubicBezTo>
                    <a:pt x="907" y="16808"/>
                    <a:pt x="536" y="13642"/>
                    <a:pt x="328" y="10928"/>
                  </a:cubicBezTo>
                  <a:cubicBezTo>
                    <a:pt x="119" y="8213"/>
                    <a:pt x="73" y="5952"/>
                    <a:pt x="73" y="4538"/>
                  </a:cubicBezTo>
                  <a:cubicBezTo>
                    <a:pt x="73" y="3124"/>
                    <a:pt x="119" y="2559"/>
                    <a:pt x="235" y="2107"/>
                  </a:cubicBezTo>
                  <a:cubicBezTo>
                    <a:pt x="351" y="1654"/>
                    <a:pt x="536" y="1315"/>
                    <a:pt x="745" y="1145"/>
                  </a:cubicBezTo>
                  <a:cubicBezTo>
                    <a:pt x="953" y="976"/>
                    <a:pt x="1185" y="976"/>
                    <a:pt x="1394" y="1598"/>
                  </a:cubicBezTo>
                  <a:cubicBezTo>
                    <a:pt x="1602" y="2220"/>
                    <a:pt x="1788" y="3464"/>
                    <a:pt x="1765" y="4651"/>
                  </a:cubicBezTo>
                  <a:cubicBezTo>
                    <a:pt x="1741" y="5839"/>
                    <a:pt x="1510" y="6970"/>
                    <a:pt x="1301" y="7705"/>
                  </a:cubicBezTo>
                  <a:cubicBezTo>
                    <a:pt x="1092" y="8440"/>
                    <a:pt x="907" y="8779"/>
                    <a:pt x="884" y="8722"/>
                  </a:cubicBezTo>
                  <a:cubicBezTo>
                    <a:pt x="861" y="8666"/>
                    <a:pt x="1000" y="8213"/>
                    <a:pt x="1440" y="7252"/>
                  </a:cubicBezTo>
                  <a:cubicBezTo>
                    <a:pt x="1880" y="6291"/>
                    <a:pt x="2622" y="4821"/>
                    <a:pt x="3132" y="3860"/>
                  </a:cubicBezTo>
                  <a:cubicBezTo>
                    <a:pt x="3642" y="2898"/>
                    <a:pt x="3920" y="2446"/>
                    <a:pt x="4082" y="2503"/>
                  </a:cubicBezTo>
                  <a:cubicBezTo>
                    <a:pt x="4244" y="2559"/>
                    <a:pt x="4291" y="3124"/>
                    <a:pt x="4453" y="4312"/>
                  </a:cubicBezTo>
                  <a:cubicBezTo>
                    <a:pt x="4615" y="5499"/>
                    <a:pt x="4893" y="7309"/>
                    <a:pt x="5125" y="8440"/>
                  </a:cubicBezTo>
                  <a:cubicBezTo>
                    <a:pt x="5357" y="9571"/>
                    <a:pt x="5542" y="10023"/>
                    <a:pt x="6006" y="9910"/>
                  </a:cubicBezTo>
                  <a:cubicBezTo>
                    <a:pt x="6469" y="9797"/>
                    <a:pt x="7211" y="9118"/>
                    <a:pt x="7721" y="8327"/>
                  </a:cubicBezTo>
                  <a:cubicBezTo>
                    <a:pt x="8231" y="7535"/>
                    <a:pt x="8509" y="6630"/>
                    <a:pt x="8671" y="5895"/>
                  </a:cubicBezTo>
                  <a:cubicBezTo>
                    <a:pt x="8833" y="5160"/>
                    <a:pt x="8880" y="4595"/>
                    <a:pt x="8810" y="4086"/>
                  </a:cubicBezTo>
                  <a:cubicBezTo>
                    <a:pt x="8741" y="3577"/>
                    <a:pt x="8555" y="3124"/>
                    <a:pt x="8323" y="2898"/>
                  </a:cubicBezTo>
                  <a:cubicBezTo>
                    <a:pt x="8092" y="2672"/>
                    <a:pt x="7813" y="2672"/>
                    <a:pt x="7559" y="2729"/>
                  </a:cubicBezTo>
                  <a:cubicBezTo>
                    <a:pt x="7304" y="2785"/>
                    <a:pt x="7072" y="2898"/>
                    <a:pt x="6956" y="3294"/>
                  </a:cubicBezTo>
                  <a:cubicBezTo>
                    <a:pt x="6840" y="3690"/>
                    <a:pt x="6840" y="4368"/>
                    <a:pt x="6979" y="5160"/>
                  </a:cubicBezTo>
                  <a:cubicBezTo>
                    <a:pt x="7118" y="5952"/>
                    <a:pt x="7396" y="6856"/>
                    <a:pt x="7744" y="7592"/>
                  </a:cubicBezTo>
                  <a:cubicBezTo>
                    <a:pt x="8092" y="8327"/>
                    <a:pt x="8509" y="8892"/>
                    <a:pt x="8972" y="9005"/>
                  </a:cubicBezTo>
                  <a:cubicBezTo>
                    <a:pt x="9436" y="9118"/>
                    <a:pt x="9946" y="8779"/>
                    <a:pt x="10316" y="7931"/>
                  </a:cubicBezTo>
                  <a:cubicBezTo>
                    <a:pt x="10687" y="7083"/>
                    <a:pt x="10919" y="5726"/>
                    <a:pt x="11035" y="4708"/>
                  </a:cubicBezTo>
                  <a:cubicBezTo>
                    <a:pt x="11151" y="3690"/>
                    <a:pt x="11151" y="3011"/>
                    <a:pt x="11151" y="2389"/>
                  </a:cubicBezTo>
                  <a:cubicBezTo>
                    <a:pt x="11151" y="1767"/>
                    <a:pt x="11151" y="1202"/>
                    <a:pt x="11290" y="919"/>
                  </a:cubicBezTo>
                  <a:cubicBezTo>
                    <a:pt x="11429" y="637"/>
                    <a:pt x="11707" y="637"/>
                    <a:pt x="12217" y="1654"/>
                  </a:cubicBezTo>
                  <a:cubicBezTo>
                    <a:pt x="12727" y="2672"/>
                    <a:pt x="13468" y="4708"/>
                    <a:pt x="13862" y="6008"/>
                  </a:cubicBezTo>
                  <a:cubicBezTo>
                    <a:pt x="14256" y="7309"/>
                    <a:pt x="14303" y="7874"/>
                    <a:pt x="14303" y="8440"/>
                  </a:cubicBezTo>
                  <a:cubicBezTo>
                    <a:pt x="14303" y="9005"/>
                    <a:pt x="14256" y="9571"/>
                    <a:pt x="13955" y="10023"/>
                  </a:cubicBezTo>
                  <a:cubicBezTo>
                    <a:pt x="13654" y="10475"/>
                    <a:pt x="13098" y="10815"/>
                    <a:pt x="12565" y="10928"/>
                  </a:cubicBezTo>
                  <a:cubicBezTo>
                    <a:pt x="12032" y="11041"/>
                    <a:pt x="11522" y="10928"/>
                    <a:pt x="11220" y="10588"/>
                  </a:cubicBezTo>
                  <a:cubicBezTo>
                    <a:pt x="10919" y="10249"/>
                    <a:pt x="10826" y="9684"/>
                    <a:pt x="10896" y="9231"/>
                  </a:cubicBezTo>
                  <a:cubicBezTo>
                    <a:pt x="10965" y="8779"/>
                    <a:pt x="11197" y="8440"/>
                    <a:pt x="11800" y="7818"/>
                  </a:cubicBezTo>
                  <a:cubicBezTo>
                    <a:pt x="12402" y="7196"/>
                    <a:pt x="13376" y="6291"/>
                    <a:pt x="14164" y="5443"/>
                  </a:cubicBezTo>
                  <a:cubicBezTo>
                    <a:pt x="14952" y="4595"/>
                    <a:pt x="15554" y="3803"/>
                    <a:pt x="15902" y="3124"/>
                  </a:cubicBezTo>
                  <a:cubicBezTo>
                    <a:pt x="16250" y="2446"/>
                    <a:pt x="16342" y="1881"/>
                    <a:pt x="16273" y="1485"/>
                  </a:cubicBezTo>
                  <a:cubicBezTo>
                    <a:pt x="16203" y="1089"/>
                    <a:pt x="15971" y="863"/>
                    <a:pt x="15740" y="637"/>
                  </a:cubicBezTo>
                  <a:cubicBezTo>
                    <a:pt x="15508" y="410"/>
                    <a:pt x="15276" y="184"/>
                    <a:pt x="14998" y="71"/>
                  </a:cubicBezTo>
                  <a:cubicBezTo>
                    <a:pt x="14720" y="-42"/>
                    <a:pt x="14395" y="-42"/>
                    <a:pt x="14210" y="241"/>
                  </a:cubicBezTo>
                  <a:cubicBezTo>
                    <a:pt x="14025" y="523"/>
                    <a:pt x="13978" y="1089"/>
                    <a:pt x="14210" y="2446"/>
                  </a:cubicBezTo>
                  <a:cubicBezTo>
                    <a:pt x="14442" y="3803"/>
                    <a:pt x="14952" y="5952"/>
                    <a:pt x="15438" y="7365"/>
                  </a:cubicBezTo>
                  <a:cubicBezTo>
                    <a:pt x="15925" y="8779"/>
                    <a:pt x="16389" y="9457"/>
                    <a:pt x="16852" y="9684"/>
                  </a:cubicBezTo>
                  <a:cubicBezTo>
                    <a:pt x="17316" y="9910"/>
                    <a:pt x="17779" y="9684"/>
                    <a:pt x="18243" y="8722"/>
                  </a:cubicBezTo>
                  <a:cubicBezTo>
                    <a:pt x="18706" y="7761"/>
                    <a:pt x="19170" y="6065"/>
                    <a:pt x="19425" y="4934"/>
                  </a:cubicBezTo>
                  <a:cubicBezTo>
                    <a:pt x="19680" y="3803"/>
                    <a:pt x="19726" y="3238"/>
                    <a:pt x="19772" y="3238"/>
                  </a:cubicBezTo>
                  <a:cubicBezTo>
                    <a:pt x="19819" y="3238"/>
                    <a:pt x="19865" y="3803"/>
                    <a:pt x="19842" y="4990"/>
                  </a:cubicBezTo>
                  <a:cubicBezTo>
                    <a:pt x="19819" y="6178"/>
                    <a:pt x="19726" y="7987"/>
                    <a:pt x="19656" y="9175"/>
                  </a:cubicBezTo>
                  <a:cubicBezTo>
                    <a:pt x="19587" y="10362"/>
                    <a:pt x="19541" y="10928"/>
                    <a:pt x="19517" y="10928"/>
                  </a:cubicBezTo>
                  <a:cubicBezTo>
                    <a:pt x="19494" y="10928"/>
                    <a:pt x="19494" y="10362"/>
                    <a:pt x="19564" y="9514"/>
                  </a:cubicBezTo>
                  <a:cubicBezTo>
                    <a:pt x="19633" y="8666"/>
                    <a:pt x="19772" y="7535"/>
                    <a:pt x="19935" y="6517"/>
                  </a:cubicBezTo>
                  <a:cubicBezTo>
                    <a:pt x="20097" y="5499"/>
                    <a:pt x="20282" y="4595"/>
                    <a:pt x="20444" y="4425"/>
                  </a:cubicBezTo>
                  <a:cubicBezTo>
                    <a:pt x="20607" y="4255"/>
                    <a:pt x="20746" y="4821"/>
                    <a:pt x="20931" y="6008"/>
                  </a:cubicBezTo>
                  <a:cubicBezTo>
                    <a:pt x="21116" y="7196"/>
                    <a:pt x="21348" y="9005"/>
                    <a:pt x="21580" y="108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2" name="Line"/>
            <p:cNvSpPr/>
            <p:nvPr/>
          </p:nvSpPr>
          <p:spPr>
            <a:xfrm>
              <a:off x="3487105" y="1836957"/>
              <a:ext cx="643455" cy="348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extrusionOk="0">
                  <a:moveTo>
                    <a:pt x="0" y="0"/>
                  </a:moveTo>
                  <a:cubicBezTo>
                    <a:pt x="348" y="5082"/>
                    <a:pt x="697" y="10165"/>
                    <a:pt x="1045" y="13553"/>
                  </a:cubicBezTo>
                  <a:cubicBezTo>
                    <a:pt x="1394" y="16941"/>
                    <a:pt x="1742" y="18635"/>
                    <a:pt x="2497" y="19800"/>
                  </a:cubicBezTo>
                  <a:cubicBezTo>
                    <a:pt x="3252" y="20965"/>
                    <a:pt x="4413" y="21600"/>
                    <a:pt x="6387" y="21176"/>
                  </a:cubicBezTo>
                  <a:cubicBezTo>
                    <a:pt x="8361" y="20753"/>
                    <a:pt x="11148" y="19271"/>
                    <a:pt x="12832" y="18000"/>
                  </a:cubicBezTo>
                  <a:cubicBezTo>
                    <a:pt x="14516" y="16729"/>
                    <a:pt x="15097" y="15671"/>
                    <a:pt x="15503" y="14612"/>
                  </a:cubicBezTo>
                  <a:cubicBezTo>
                    <a:pt x="15910" y="13553"/>
                    <a:pt x="16142" y="12494"/>
                    <a:pt x="16026" y="11647"/>
                  </a:cubicBezTo>
                  <a:cubicBezTo>
                    <a:pt x="15910" y="10800"/>
                    <a:pt x="15445" y="10165"/>
                    <a:pt x="14865" y="9741"/>
                  </a:cubicBezTo>
                  <a:cubicBezTo>
                    <a:pt x="14284" y="9318"/>
                    <a:pt x="13587" y="9106"/>
                    <a:pt x="12948" y="9212"/>
                  </a:cubicBezTo>
                  <a:cubicBezTo>
                    <a:pt x="12310" y="9318"/>
                    <a:pt x="11729" y="9741"/>
                    <a:pt x="11439" y="10588"/>
                  </a:cubicBezTo>
                  <a:cubicBezTo>
                    <a:pt x="11148" y="11435"/>
                    <a:pt x="11148" y="12706"/>
                    <a:pt x="11729" y="13976"/>
                  </a:cubicBezTo>
                  <a:cubicBezTo>
                    <a:pt x="12310" y="15247"/>
                    <a:pt x="13471" y="16518"/>
                    <a:pt x="15213" y="17576"/>
                  </a:cubicBezTo>
                  <a:cubicBezTo>
                    <a:pt x="16955" y="18635"/>
                    <a:pt x="19277" y="19482"/>
                    <a:pt x="21600" y="203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3" name="Line"/>
            <p:cNvSpPr/>
            <p:nvPr/>
          </p:nvSpPr>
          <p:spPr>
            <a:xfrm>
              <a:off x="3404079" y="1982253"/>
              <a:ext cx="22832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4" name="Line"/>
            <p:cNvSpPr/>
            <p:nvPr/>
          </p:nvSpPr>
          <p:spPr>
            <a:xfrm>
              <a:off x="4210298" y="1680861"/>
              <a:ext cx="335394" cy="49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69" extrusionOk="0">
                  <a:moveTo>
                    <a:pt x="9467" y="17000"/>
                  </a:moveTo>
                  <a:cubicBezTo>
                    <a:pt x="8585" y="16553"/>
                    <a:pt x="7704" y="16106"/>
                    <a:pt x="6161" y="16255"/>
                  </a:cubicBezTo>
                  <a:cubicBezTo>
                    <a:pt x="4618" y="16404"/>
                    <a:pt x="2414" y="17149"/>
                    <a:pt x="1202" y="17894"/>
                  </a:cubicBezTo>
                  <a:cubicBezTo>
                    <a:pt x="-11" y="18639"/>
                    <a:pt x="-231" y="19383"/>
                    <a:pt x="210" y="19979"/>
                  </a:cubicBezTo>
                  <a:cubicBezTo>
                    <a:pt x="651" y="20575"/>
                    <a:pt x="1753" y="21022"/>
                    <a:pt x="4067" y="20948"/>
                  </a:cubicBezTo>
                  <a:cubicBezTo>
                    <a:pt x="6381" y="20873"/>
                    <a:pt x="9908" y="20277"/>
                    <a:pt x="12332" y="18862"/>
                  </a:cubicBezTo>
                  <a:cubicBezTo>
                    <a:pt x="14757" y="17447"/>
                    <a:pt x="16079" y="15212"/>
                    <a:pt x="16410" y="12308"/>
                  </a:cubicBezTo>
                  <a:cubicBezTo>
                    <a:pt x="16740" y="9403"/>
                    <a:pt x="16079" y="5828"/>
                    <a:pt x="15308" y="3519"/>
                  </a:cubicBezTo>
                  <a:cubicBezTo>
                    <a:pt x="14536" y="1210"/>
                    <a:pt x="13655" y="167"/>
                    <a:pt x="13104" y="18"/>
                  </a:cubicBezTo>
                  <a:cubicBezTo>
                    <a:pt x="12553" y="-131"/>
                    <a:pt x="12332" y="614"/>
                    <a:pt x="12773" y="3072"/>
                  </a:cubicBezTo>
                  <a:cubicBezTo>
                    <a:pt x="13214" y="5530"/>
                    <a:pt x="14316" y="9701"/>
                    <a:pt x="15308" y="12903"/>
                  </a:cubicBezTo>
                  <a:cubicBezTo>
                    <a:pt x="16300" y="16106"/>
                    <a:pt x="17181" y="18341"/>
                    <a:pt x="18173" y="19607"/>
                  </a:cubicBezTo>
                  <a:cubicBezTo>
                    <a:pt x="19165" y="20873"/>
                    <a:pt x="20267" y="21171"/>
                    <a:pt x="21369" y="214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5" name="Line"/>
            <p:cNvSpPr/>
            <p:nvPr/>
          </p:nvSpPr>
          <p:spPr>
            <a:xfrm>
              <a:off x="5456996" y="1872366"/>
              <a:ext cx="706411" cy="2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167" extrusionOk="0">
                  <a:moveTo>
                    <a:pt x="4486" y="8939"/>
                  </a:moveTo>
                  <a:cubicBezTo>
                    <a:pt x="3221" y="8682"/>
                    <a:pt x="1957" y="8425"/>
                    <a:pt x="1167" y="8811"/>
                  </a:cubicBezTo>
                  <a:cubicBezTo>
                    <a:pt x="376" y="9196"/>
                    <a:pt x="60" y="10225"/>
                    <a:pt x="8" y="12025"/>
                  </a:cubicBezTo>
                  <a:cubicBezTo>
                    <a:pt x="-45" y="13825"/>
                    <a:pt x="166" y="16396"/>
                    <a:pt x="798" y="18068"/>
                  </a:cubicBezTo>
                  <a:cubicBezTo>
                    <a:pt x="1430" y="19739"/>
                    <a:pt x="2484" y="20511"/>
                    <a:pt x="3274" y="20639"/>
                  </a:cubicBezTo>
                  <a:cubicBezTo>
                    <a:pt x="4064" y="20768"/>
                    <a:pt x="4591" y="20253"/>
                    <a:pt x="5013" y="18711"/>
                  </a:cubicBezTo>
                  <a:cubicBezTo>
                    <a:pt x="5434" y="17168"/>
                    <a:pt x="5750" y="14596"/>
                    <a:pt x="5750" y="12153"/>
                  </a:cubicBezTo>
                  <a:cubicBezTo>
                    <a:pt x="5750" y="9711"/>
                    <a:pt x="5434" y="7396"/>
                    <a:pt x="5276" y="6882"/>
                  </a:cubicBezTo>
                  <a:cubicBezTo>
                    <a:pt x="5118" y="6368"/>
                    <a:pt x="5118" y="7653"/>
                    <a:pt x="5539" y="10096"/>
                  </a:cubicBezTo>
                  <a:cubicBezTo>
                    <a:pt x="5961" y="12539"/>
                    <a:pt x="6804" y="16139"/>
                    <a:pt x="7436" y="18325"/>
                  </a:cubicBezTo>
                  <a:cubicBezTo>
                    <a:pt x="8068" y="20511"/>
                    <a:pt x="8490" y="21282"/>
                    <a:pt x="9175" y="21153"/>
                  </a:cubicBezTo>
                  <a:cubicBezTo>
                    <a:pt x="9859" y="21025"/>
                    <a:pt x="10808" y="19996"/>
                    <a:pt x="11651" y="17811"/>
                  </a:cubicBezTo>
                  <a:cubicBezTo>
                    <a:pt x="12494" y="15625"/>
                    <a:pt x="13231" y="12282"/>
                    <a:pt x="13600" y="9968"/>
                  </a:cubicBezTo>
                  <a:cubicBezTo>
                    <a:pt x="13969" y="7653"/>
                    <a:pt x="13969" y="6368"/>
                    <a:pt x="13969" y="4825"/>
                  </a:cubicBezTo>
                  <a:cubicBezTo>
                    <a:pt x="13969" y="3282"/>
                    <a:pt x="13969" y="1482"/>
                    <a:pt x="14337" y="582"/>
                  </a:cubicBezTo>
                  <a:cubicBezTo>
                    <a:pt x="14706" y="-318"/>
                    <a:pt x="15444" y="-318"/>
                    <a:pt x="16603" y="1611"/>
                  </a:cubicBezTo>
                  <a:cubicBezTo>
                    <a:pt x="17762" y="3539"/>
                    <a:pt x="19342" y="7396"/>
                    <a:pt x="20238" y="10096"/>
                  </a:cubicBezTo>
                  <a:cubicBezTo>
                    <a:pt x="21134" y="12796"/>
                    <a:pt x="21344" y="14339"/>
                    <a:pt x="21450" y="15753"/>
                  </a:cubicBezTo>
                  <a:cubicBezTo>
                    <a:pt x="21555" y="17168"/>
                    <a:pt x="21555" y="18453"/>
                    <a:pt x="21292" y="19353"/>
                  </a:cubicBezTo>
                  <a:cubicBezTo>
                    <a:pt x="21028" y="20253"/>
                    <a:pt x="20501" y="20768"/>
                    <a:pt x="19342" y="19996"/>
                  </a:cubicBezTo>
                  <a:cubicBezTo>
                    <a:pt x="18183" y="19225"/>
                    <a:pt x="16392" y="17168"/>
                    <a:pt x="15286" y="15368"/>
                  </a:cubicBezTo>
                  <a:cubicBezTo>
                    <a:pt x="14179" y="13568"/>
                    <a:pt x="13758" y="12025"/>
                    <a:pt x="13336" y="104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6" name="Line"/>
            <p:cNvSpPr/>
            <p:nvPr/>
          </p:nvSpPr>
          <p:spPr>
            <a:xfrm>
              <a:off x="6759204" y="1899213"/>
              <a:ext cx="993379" cy="193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23" extrusionOk="0">
                  <a:moveTo>
                    <a:pt x="3761" y="7960"/>
                  </a:moveTo>
                  <a:cubicBezTo>
                    <a:pt x="2786" y="7960"/>
                    <a:pt x="1811" y="7960"/>
                    <a:pt x="1174" y="8718"/>
                  </a:cubicBezTo>
                  <a:cubicBezTo>
                    <a:pt x="536" y="9476"/>
                    <a:pt x="236" y="10991"/>
                    <a:pt x="86" y="12697"/>
                  </a:cubicBezTo>
                  <a:cubicBezTo>
                    <a:pt x="-64" y="14402"/>
                    <a:pt x="-64" y="16297"/>
                    <a:pt x="461" y="18002"/>
                  </a:cubicBezTo>
                  <a:cubicBezTo>
                    <a:pt x="986" y="19707"/>
                    <a:pt x="2036" y="21223"/>
                    <a:pt x="2899" y="21223"/>
                  </a:cubicBezTo>
                  <a:cubicBezTo>
                    <a:pt x="3761" y="21223"/>
                    <a:pt x="4436" y="19707"/>
                    <a:pt x="4774" y="17055"/>
                  </a:cubicBezTo>
                  <a:cubicBezTo>
                    <a:pt x="5111" y="14402"/>
                    <a:pt x="5111" y="10612"/>
                    <a:pt x="5036" y="7581"/>
                  </a:cubicBezTo>
                  <a:cubicBezTo>
                    <a:pt x="4961" y="4549"/>
                    <a:pt x="4811" y="2276"/>
                    <a:pt x="4774" y="2086"/>
                  </a:cubicBezTo>
                  <a:cubicBezTo>
                    <a:pt x="4736" y="1897"/>
                    <a:pt x="4811" y="3791"/>
                    <a:pt x="5074" y="6634"/>
                  </a:cubicBezTo>
                  <a:cubicBezTo>
                    <a:pt x="5336" y="9476"/>
                    <a:pt x="5786" y="13265"/>
                    <a:pt x="6461" y="16107"/>
                  </a:cubicBezTo>
                  <a:cubicBezTo>
                    <a:pt x="7136" y="18949"/>
                    <a:pt x="8036" y="20844"/>
                    <a:pt x="8786" y="20086"/>
                  </a:cubicBezTo>
                  <a:cubicBezTo>
                    <a:pt x="9536" y="19328"/>
                    <a:pt x="10136" y="15918"/>
                    <a:pt x="10474" y="13265"/>
                  </a:cubicBezTo>
                  <a:cubicBezTo>
                    <a:pt x="10811" y="10612"/>
                    <a:pt x="10886" y="8718"/>
                    <a:pt x="10999" y="6823"/>
                  </a:cubicBezTo>
                  <a:cubicBezTo>
                    <a:pt x="11111" y="4928"/>
                    <a:pt x="11261" y="3034"/>
                    <a:pt x="11524" y="1707"/>
                  </a:cubicBezTo>
                  <a:cubicBezTo>
                    <a:pt x="11786" y="381"/>
                    <a:pt x="12161" y="-377"/>
                    <a:pt x="12424" y="191"/>
                  </a:cubicBezTo>
                  <a:cubicBezTo>
                    <a:pt x="12686" y="760"/>
                    <a:pt x="12836" y="2655"/>
                    <a:pt x="12986" y="5686"/>
                  </a:cubicBezTo>
                  <a:cubicBezTo>
                    <a:pt x="13136" y="8718"/>
                    <a:pt x="13286" y="12886"/>
                    <a:pt x="13399" y="15918"/>
                  </a:cubicBezTo>
                  <a:cubicBezTo>
                    <a:pt x="13511" y="18949"/>
                    <a:pt x="13586" y="20844"/>
                    <a:pt x="13624" y="20655"/>
                  </a:cubicBezTo>
                  <a:cubicBezTo>
                    <a:pt x="13661" y="20465"/>
                    <a:pt x="13661" y="18191"/>
                    <a:pt x="13774" y="15160"/>
                  </a:cubicBezTo>
                  <a:cubicBezTo>
                    <a:pt x="13886" y="12128"/>
                    <a:pt x="14111" y="8339"/>
                    <a:pt x="14374" y="5876"/>
                  </a:cubicBezTo>
                  <a:cubicBezTo>
                    <a:pt x="14636" y="3412"/>
                    <a:pt x="14936" y="2276"/>
                    <a:pt x="15274" y="1518"/>
                  </a:cubicBezTo>
                  <a:cubicBezTo>
                    <a:pt x="15611" y="760"/>
                    <a:pt x="15986" y="381"/>
                    <a:pt x="16324" y="1328"/>
                  </a:cubicBezTo>
                  <a:cubicBezTo>
                    <a:pt x="16661" y="2276"/>
                    <a:pt x="16961" y="4549"/>
                    <a:pt x="17299" y="7391"/>
                  </a:cubicBezTo>
                  <a:cubicBezTo>
                    <a:pt x="17636" y="10234"/>
                    <a:pt x="18011" y="13644"/>
                    <a:pt x="18536" y="15918"/>
                  </a:cubicBezTo>
                  <a:cubicBezTo>
                    <a:pt x="19061" y="18191"/>
                    <a:pt x="19736" y="19328"/>
                    <a:pt x="20261" y="19139"/>
                  </a:cubicBezTo>
                  <a:cubicBezTo>
                    <a:pt x="20786" y="18949"/>
                    <a:pt x="21161" y="17434"/>
                    <a:pt x="21536" y="159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7" name="Line"/>
            <p:cNvSpPr/>
            <p:nvPr/>
          </p:nvSpPr>
          <p:spPr>
            <a:xfrm>
              <a:off x="8319172" y="1747428"/>
              <a:ext cx="1081019" cy="331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142" extrusionOk="0">
                  <a:moveTo>
                    <a:pt x="2141" y="8349"/>
                  </a:moveTo>
                  <a:cubicBezTo>
                    <a:pt x="1867" y="7688"/>
                    <a:pt x="1592" y="7026"/>
                    <a:pt x="1284" y="6696"/>
                  </a:cubicBezTo>
                  <a:cubicBezTo>
                    <a:pt x="975" y="6365"/>
                    <a:pt x="632" y="6365"/>
                    <a:pt x="358" y="7357"/>
                  </a:cubicBezTo>
                  <a:cubicBezTo>
                    <a:pt x="84" y="8349"/>
                    <a:pt x="-122" y="10333"/>
                    <a:pt x="84" y="11986"/>
                  </a:cubicBezTo>
                  <a:cubicBezTo>
                    <a:pt x="289" y="13639"/>
                    <a:pt x="907" y="14961"/>
                    <a:pt x="1558" y="15292"/>
                  </a:cubicBezTo>
                  <a:cubicBezTo>
                    <a:pt x="2209" y="15622"/>
                    <a:pt x="2895" y="14961"/>
                    <a:pt x="3272" y="14080"/>
                  </a:cubicBezTo>
                  <a:cubicBezTo>
                    <a:pt x="3649" y="13198"/>
                    <a:pt x="3718" y="12096"/>
                    <a:pt x="3547" y="10773"/>
                  </a:cubicBezTo>
                  <a:cubicBezTo>
                    <a:pt x="3375" y="9451"/>
                    <a:pt x="2964" y="7908"/>
                    <a:pt x="2792" y="7798"/>
                  </a:cubicBezTo>
                  <a:cubicBezTo>
                    <a:pt x="2621" y="7688"/>
                    <a:pt x="2689" y="9010"/>
                    <a:pt x="2964" y="10443"/>
                  </a:cubicBezTo>
                  <a:cubicBezTo>
                    <a:pt x="3238" y="11875"/>
                    <a:pt x="3718" y="13418"/>
                    <a:pt x="4095" y="14520"/>
                  </a:cubicBezTo>
                  <a:cubicBezTo>
                    <a:pt x="4472" y="15622"/>
                    <a:pt x="4747" y="16284"/>
                    <a:pt x="5055" y="16724"/>
                  </a:cubicBezTo>
                  <a:cubicBezTo>
                    <a:pt x="5364" y="17165"/>
                    <a:pt x="5707" y="17386"/>
                    <a:pt x="6049" y="15843"/>
                  </a:cubicBezTo>
                  <a:cubicBezTo>
                    <a:pt x="6392" y="14300"/>
                    <a:pt x="6735" y="10994"/>
                    <a:pt x="6975" y="8680"/>
                  </a:cubicBezTo>
                  <a:cubicBezTo>
                    <a:pt x="7215" y="6365"/>
                    <a:pt x="7352" y="5043"/>
                    <a:pt x="7558" y="4051"/>
                  </a:cubicBezTo>
                  <a:cubicBezTo>
                    <a:pt x="7764" y="3059"/>
                    <a:pt x="8038" y="2398"/>
                    <a:pt x="8278" y="2618"/>
                  </a:cubicBezTo>
                  <a:cubicBezTo>
                    <a:pt x="8518" y="2839"/>
                    <a:pt x="8724" y="3941"/>
                    <a:pt x="8998" y="6365"/>
                  </a:cubicBezTo>
                  <a:cubicBezTo>
                    <a:pt x="9272" y="8790"/>
                    <a:pt x="9615" y="12537"/>
                    <a:pt x="9889" y="14851"/>
                  </a:cubicBezTo>
                  <a:cubicBezTo>
                    <a:pt x="10164" y="17165"/>
                    <a:pt x="10369" y="18047"/>
                    <a:pt x="10609" y="18157"/>
                  </a:cubicBezTo>
                  <a:cubicBezTo>
                    <a:pt x="10849" y="18267"/>
                    <a:pt x="11124" y="17606"/>
                    <a:pt x="11364" y="15622"/>
                  </a:cubicBezTo>
                  <a:cubicBezTo>
                    <a:pt x="11604" y="13639"/>
                    <a:pt x="11809" y="10333"/>
                    <a:pt x="11947" y="8018"/>
                  </a:cubicBezTo>
                  <a:cubicBezTo>
                    <a:pt x="12084" y="5704"/>
                    <a:pt x="12152" y="4382"/>
                    <a:pt x="12289" y="3059"/>
                  </a:cubicBezTo>
                  <a:cubicBezTo>
                    <a:pt x="12427" y="1737"/>
                    <a:pt x="12632" y="414"/>
                    <a:pt x="12872" y="84"/>
                  </a:cubicBezTo>
                  <a:cubicBezTo>
                    <a:pt x="13112" y="-247"/>
                    <a:pt x="13387" y="414"/>
                    <a:pt x="13627" y="1847"/>
                  </a:cubicBezTo>
                  <a:cubicBezTo>
                    <a:pt x="13867" y="3280"/>
                    <a:pt x="14072" y="5484"/>
                    <a:pt x="14244" y="8349"/>
                  </a:cubicBezTo>
                  <a:cubicBezTo>
                    <a:pt x="14415" y="11214"/>
                    <a:pt x="14552" y="14741"/>
                    <a:pt x="14689" y="17055"/>
                  </a:cubicBezTo>
                  <a:cubicBezTo>
                    <a:pt x="14827" y="19369"/>
                    <a:pt x="14964" y="20471"/>
                    <a:pt x="15204" y="20912"/>
                  </a:cubicBezTo>
                  <a:cubicBezTo>
                    <a:pt x="15444" y="21353"/>
                    <a:pt x="15787" y="21133"/>
                    <a:pt x="16129" y="20471"/>
                  </a:cubicBezTo>
                  <a:cubicBezTo>
                    <a:pt x="16472" y="19810"/>
                    <a:pt x="16815" y="18708"/>
                    <a:pt x="17124" y="17826"/>
                  </a:cubicBezTo>
                  <a:cubicBezTo>
                    <a:pt x="17432" y="16945"/>
                    <a:pt x="17707" y="16284"/>
                    <a:pt x="18187" y="15953"/>
                  </a:cubicBezTo>
                  <a:cubicBezTo>
                    <a:pt x="18667" y="15622"/>
                    <a:pt x="19352" y="15622"/>
                    <a:pt x="19935" y="15512"/>
                  </a:cubicBezTo>
                  <a:cubicBezTo>
                    <a:pt x="20518" y="15402"/>
                    <a:pt x="20998" y="15182"/>
                    <a:pt x="21238" y="14520"/>
                  </a:cubicBezTo>
                  <a:cubicBezTo>
                    <a:pt x="21478" y="13859"/>
                    <a:pt x="21478" y="12757"/>
                    <a:pt x="21307" y="11986"/>
                  </a:cubicBezTo>
                  <a:cubicBezTo>
                    <a:pt x="21135" y="11214"/>
                    <a:pt x="20792" y="10773"/>
                    <a:pt x="20175" y="10443"/>
                  </a:cubicBezTo>
                  <a:cubicBezTo>
                    <a:pt x="19558" y="10112"/>
                    <a:pt x="18667" y="9892"/>
                    <a:pt x="18049" y="9892"/>
                  </a:cubicBezTo>
                  <a:cubicBezTo>
                    <a:pt x="17432" y="9892"/>
                    <a:pt x="17089" y="10112"/>
                    <a:pt x="16815" y="10773"/>
                  </a:cubicBezTo>
                  <a:cubicBezTo>
                    <a:pt x="16541" y="11435"/>
                    <a:pt x="16335" y="12537"/>
                    <a:pt x="16404" y="13529"/>
                  </a:cubicBezTo>
                  <a:cubicBezTo>
                    <a:pt x="16472" y="14520"/>
                    <a:pt x="16815" y="15402"/>
                    <a:pt x="17261" y="15843"/>
                  </a:cubicBezTo>
                  <a:cubicBezTo>
                    <a:pt x="17707" y="16284"/>
                    <a:pt x="18255" y="16284"/>
                    <a:pt x="18804" y="162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8" name="Line"/>
            <p:cNvSpPr/>
            <p:nvPr/>
          </p:nvSpPr>
          <p:spPr>
            <a:xfrm>
              <a:off x="9423487" y="1781606"/>
              <a:ext cx="581185" cy="25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extrusionOk="0">
                  <a:moveTo>
                    <a:pt x="0" y="7200"/>
                  </a:moveTo>
                  <a:cubicBezTo>
                    <a:pt x="0" y="5760"/>
                    <a:pt x="0" y="4320"/>
                    <a:pt x="321" y="3168"/>
                  </a:cubicBezTo>
                  <a:cubicBezTo>
                    <a:pt x="643" y="2016"/>
                    <a:pt x="1286" y="1152"/>
                    <a:pt x="1800" y="1440"/>
                  </a:cubicBezTo>
                  <a:cubicBezTo>
                    <a:pt x="2314" y="1728"/>
                    <a:pt x="2700" y="3168"/>
                    <a:pt x="3279" y="5616"/>
                  </a:cubicBezTo>
                  <a:cubicBezTo>
                    <a:pt x="3857" y="8064"/>
                    <a:pt x="4629" y="11520"/>
                    <a:pt x="5271" y="13968"/>
                  </a:cubicBezTo>
                  <a:cubicBezTo>
                    <a:pt x="5914" y="16416"/>
                    <a:pt x="6429" y="17856"/>
                    <a:pt x="6814" y="17856"/>
                  </a:cubicBezTo>
                  <a:cubicBezTo>
                    <a:pt x="7200" y="17856"/>
                    <a:pt x="7457" y="16416"/>
                    <a:pt x="7586" y="14976"/>
                  </a:cubicBezTo>
                  <a:cubicBezTo>
                    <a:pt x="7714" y="13536"/>
                    <a:pt x="7714" y="12096"/>
                    <a:pt x="7907" y="10368"/>
                  </a:cubicBezTo>
                  <a:cubicBezTo>
                    <a:pt x="8100" y="8640"/>
                    <a:pt x="8486" y="6624"/>
                    <a:pt x="8871" y="6192"/>
                  </a:cubicBezTo>
                  <a:cubicBezTo>
                    <a:pt x="9257" y="5760"/>
                    <a:pt x="9643" y="6912"/>
                    <a:pt x="10221" y="9216"/>
                  </a:cubicBezTo>
                  <a:cubicBezTo>
                    <a:pt x="10800" y="11520"/>
                    <a:pt x="11571" y="14976"/>
                    <a:pt x="12279" y="17424"/>
                  </a:cubicBezTo>
                  <a:cubicBezTo>
                    <a:pt x="12986" y="19872"/>
                    <a:pt x="13629" y="21312"/>
                    <a:pt x="14014" y="21312"/>
                  </a:cubicBezTo>
                  <a:cubicBezTo>
                    <a:pt x="14400" y="21312"/>
                    <a:pt x="14529" y="19872"/>
                    <a:pt x="14593" y="16992"/>
                  </a:cubicBezTo>
                  <a:cubicBezTo>
                    <a:pt x="14657" y="14112"/>
                    <a:pt x="14657" y="9792"/>
                    <a:pt x="14593" y="6624"/>
                  </a:cubicBezTo>
                  <a:cubicBezTo>
                    <a:pt x="14529" y="3456"/>
                    <a:pt x="14400" y="1440"/>
                    <a:pt x="14786" y="576"/>
                  </a:cubicBezTo>
                  <a:cubicBezTo>
                    <a:pt x="15171" y="-288"/>
                    <a:pt x="16071" y="0"/>
                    <a:pt x="17293" y="288"/>
                  </a:cubicBezTo>
                  <a:cubicBezTo>
                    <a:pt x="18514" y="576"/>
                    <a:pt x="20057" y="864"/>
                    <a:pt x="21600" y="11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9" name="Line"/>
            <p:cNvSpPr/>
            <p:nvPr/>
          </p:nvSpPr>
          <p:spPr>
            <a:xfrm>
              <a:off x="155674" y="3244339"/>
              <a:ext cx="290903" cy="37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69" extrusionOk="0">
                  <a:moveTo>
                    <a:pt x="14316" y="2017"/>
                  </a:moveTo>
                  <a:cubicBezTo>
                    <a:pt x="12056" y="1224"/>
                    <a:pt x="9795" y="431"/>
                    <a:pt x="8037" y="134"/>
                  </a:cubicBezTo>
                  <a:cubicBezTo>
                    <a:pt x="6279" y="-163"/>
                    <a:pt x="5023" y="35"/>
                    <a:pt x="4270" y="729"/>
                  </a:cubicBezTo>
                  <a:cubicBezTo>
                    <a:pt x="3516" y="1422"/>
                    <a:pt x="3265" y="2611"/>
                    <a:pt x="4395" y="3800"/>
                  </a:cubicBezTo>
                  <a:cubicBezTo>
                    <a:pt x="5526" y="4989"/>
                    <a:pt x="8037" y="6178"/>
                    <a:pt x="11051" y="8160"/>
                  </a:cubicBezTo>
                  <a:cubicBezTo>
                    <a:pt x="14065" y="10142"/>
                    <a:pt x="17581" y="12916"/>
                    <a:pt x="19465" y="14997"/>
                  </a:cubicBezTo>
                  <a:cubicBezTo>
                    <a:pt x="21349" y="17077"/>
                    <a:pt x="21600" y="18465"/>
                    <a:pt x="20344" y="19554"/>
                  </a:cubicBezTo>
                  <a:cubicBezTo>
                    <a:pt x="19088" y="20644"/>
                    <a:pt x="16326" y="21437"/>
                    <a:pt x="13186" y="21239"/>
                  </a:cubicBezTo>
                  <a:cubicBezTo>
                    <a:pt x="10047" y="21041"/>
                    <a:pt x="6530" y="19852"/>
                    <a:pt x="4270" y="17969"/>
                  </a:cubicBezTo>
                  <a:cubicBezTo>
                    <a:pt x="2009" y="16087"/>
                    <a:pt x="1005" y="13510"/>
                    <a:pt x="0" y="109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0" name="Line"/>
            <p:cNvSpPr/>
            <p:nvPr/>
          </p:nvSpPr>
          <p:spPr>
            <a:xfrm>
              <a:off x="684967" y="3144622"/>
              <a:ext cx="186810" cy="422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0" y="0"/>
                  </a:moveTo>
                  <a:cubicBezTo>
                    <a:pt x="400" y="5620"/>
                    <a:pt x="800" y="11239"/>
                    <a:pt x="1000" y="14488"/>
                  </a:cubicBezTo>
                  <a:cubicBezTo>
                    <a:pt x="1200" y="17737"/>
                    <a:pt x="1200" y="18615"/>
                    <a:pt x="1400" y="19493"/>
                  </a:cubicBezTo>
                  <a:cubicBezTo>
                    <a:pt x="1600" y="20371"/>
                    <a:pt x="2000" y="21249"/>
                    <a:pt x="4800" y="21424"/>
                  </a:cubicBezTo>
                  <a:cubicBezTo>
                    <a:pt x="7600" y="21600"/>
                    <a:pt x="12800" y="21073"/>
                    <a:pt x="16000" y="20459"/>
                  </a:cubicBezTo>
                  <a:cubicBezTo>
                    <a:pt x="19200" y="19844"/>
                    <a:pt x="20400" y="19141"/>
                    <a:pt x="21600" y="184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1" name="Line"/>
            <p:cNvSpPr/>
            <p:nvPr/>
          </p:nvSpPr>
          <p:spPr>
            <a:xfrm>
              <a:off x="487779" y="3393701"/>
              <a:ext cx="31135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2" name="Line"/>
            <p:cNvSpPr/>
            <p:nvPr/>
          </p:nvSpPr>
          <p:spPr>
            <a:xfrm>
              <a:off x="947883" y="3362531"/>
              <a:ext cx="681509" cy="1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4" extrusionOk="0">
                  <a:moveTo>
                    <a:pt x="4824" y="4"/>
                  </a:moveTo>
                  <a:cubicBezTo>
                    <a:pt x="3509" y="436"/>
                    <a:pt x="2193" y="868"/>
                    <a:pt x="1316" y="1948"/>
                  </a:cubicBezTo>
                  <a:cubicBezTo>
                    <a:pt x="439" y="3028"/>
                    <a:pt x="0" y="4756"/>
                    <a:pt x="0" y="7564"/>
                  </a:cubicBezTo>
                  <a:cubicBezTo>
                    <a:pt x="0" y="10372"/>
                    <a:pt x="439" y="14260"/>
                    <a:pt x="1206" y="16420"/>
                  </a:cubicBezTo>
                  <a:cubicBezTo>
                    <a:pt x="1974" y="18580"/>
                    <a:pt x="3070" y="19012"/>
                    <a:pt x="3892" y="18796"/>
                  </a:cubicBezTo>
                  <a:cubicBezTo>
                    <a:pt x="4715" y="18580"/>
                    <a:pt x="5263" y="17716"/>
                    <a:pt x="5592" y="16204"/>
                  </a:cubicBezTo>
                  <a:cubicBezTo>
                    <a:pt x="5921" y="14692"/>
                    <a:pt x="6030" y="12532"/>
                    <a:pt x="5811" y="10156"/>
                  </a:cubicBezTo>
                  <a:cubicBezTo>
                    <a:pt x="5592" y="7780"/>
                    <a:pt x="5044" y="5188"/>
                    <a:pt x="4770" y="4972"/>
                  </a:cubicBezTo>
                  <a:cubicBezTo>
                    <a:pt x="4495" y="4756"/>
                    <a:pt x="4495" y="6916"/>
                    <a:pt x="4879" y="9724"/>
                  </a:cubicBezTo>
                  <a:cubicBezTo>
                    <a:pt x="5263" y="12532"/>
                    <a:pt x="6030" y="15988"/>
                    <a:pt x="6688" y="18148"/>
                  </a:cubicBezTo>
                  <a:cubicBezTo>
                    <a:pt x="7346" y="20308"/>
                    <a:pt x="7894" y="21172"/>
                    <a:pt x="8826" y="19012"/>
                  </a:cubicBezTo>
                  <a:cubicBezTo>
                    <a:pt x="9758" y="16852"/>
                    <a:pt x="11074" y="11668"/>
                    <a:pt x="11896" y="8212"/>
                  </a:cubicBezTo>
                  <a:cubicBezTo>
                    <a:pt x="12719" y="4756"/>
                    <a:pt x="13048" y="3028"/>
                    <a:pt x="13486" y="1732"/>
                  </a:cubicBezTo>
                  <a:cubicBezTo>
                    <a:pt x="13925" y="436"/>
                    <a:pt x="14473" y="-428"/>
                    <a:pt x="14912" y="220"/>
                  </a:cubicBezTo>
                  <a:cubicBezTo>
                    <a:pt x="15350" y="868"/>
                    <a:pt x="15679" y="3028"/>
                    <a:pt x="15953" y="5836"/>
                  </a:cubicBezTo>
                  <a:cubicBezTo>
                    <a:pt x="16227" y="8644"/>
                    <a:pt x="16447" y="12100"/>
                    <a:pt x="16721" y="14692"/>
                  </a:cubicBezTo>
                  <a:cubicBezTo>
                    <a:pt x="16995" y="17284"/>
                    <a:pt x="17324" y="19012"/>
                    <a:pt x="17982" y="19012"/>
                  </a:cubicBezTo>
                  <a:cubicBezTo>
                    <a:pt x="18640" y="19012"/>
                    <a:pt x="19626" y="17284"/>
                    <a:pt x="20284" y="15556"/>
                  </a:cubicBezTo>
                  <a:cubicBezTo>
                    <a:pt x="20942" y="13828"/>
                    <a:pt x="21271" y="12100"/>
                    <a:pt x="21600" y="103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3" name="Line"/>
            <p:cNvSpPr/>
            <p:nvPr/>
          </p:nvSpPr>
          <p:spPr>
            <a:xfrm>
              <a:off x="1785066" y="3092730"/>
              <a:ext cx="394375" cy="475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extrusionOk="0">
                  <a:moveTo>
                    <a:pt x="0" y="0"/>
                  </a:moveTo>
                  <a:cubicBezTo>
                    <a:pt x="0" y="5165"/>
                    <a:pt x="0" y="10330"/>
                    <a:pt x="95" y="13696"/>
                  </a:cubicBezTo>
                  <a:cubicBezTo>
                    <a:pt x="189" y="17061"/>
                    <a:pt x="379" y="18626"/>
                    <a:pt x="853" y="19643"/>
                  </a:cubicBezTo>
                  <a:cubicBezTo>
                    <a:pt x="1326" y="20661"/>
                    <a:pt x="2084" y="21130"/>
                    <a:pt x="2937" y="21365"/>
                  </a:cubicBezTo>
                  <a:cubicBezTo>
                    <a:pt x="3789" y="21600"/>
                    <a:pt x="4737" y="21600"/>
                    <a:pt x="5874" y="21052"/>
                  </a:cubicBezTo>
                  <a:cubicBezTo>
                    <a:pt x="7011" y="20504"/>
                    <a:pt x="8337" y="19409"/>
                    <a:pt x="9284" y="18470"/>
                  </a:cubicBezTo>
                  <a:cubicBezTo>
                    <a:pt x="10232" y="17530"/>
                    <a:pt x="10800" y="16748"/>
                    <a:pt x="11558" y="16826"/>
                  </a:cubicBezTo>
                  <a:cubicBezTo>
                    <a:pt x="12316" y="16904"/>
                    <a:pt x="13263" y="17843"/>
                    <a:pt x="14211" y="18548"/>
                  </a:cubicBezTo>
                  <a:cubicBezTo>
                    <a:pt x="15158" y="19252"/>
                    <a:pt x="16105" y="19722"/>
                    <a:pt x="17053" y="19878"/>
                  </a:cubicBezTo>
                  <a:cubicBezTo>
                    <a:pt x="18000" y="20035"/>
                    <a:pt x="18947" y="19878"/>
                    <a:pt x="19705" y="19174"/>
                  </a:cubicBezTo>
                  <a:cubicBezTo>
                    <a:pt x="20463" y="18470"/>
                    <a:pt x="21032" y="17217"/>
                    <a:pt x="21600" y="159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4" name="Line"/>
            <p:cNvSpPr/>
            <p:nvPr/>
          </p:nvSpPr>
          <p:spPr>
            <a:xfrm>
              <a:off x="1938899" y="3175757"/>
              <a:ext cx="64112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21600"/>
                  </a:moveTo>
                  <a:cubicBezTo>
                    <a:pt x="2735" y="14400"/>
                    <a:pt x="-1585" y="7200"/>
                    <a:pt x="575" y="3600"/>
                  </a:cubicBezTo>
                  <a:cubicBezTo>
                    <a:pt x="2735" y="0"/>
                    <a:pt x="11375" y="0"/>
                    <a:pt x="2001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5" name="Line"/>
            <p:cNvSpPr/>
            <p:nvPr/>
          </p:nvSpPr>
          <p:spPr>
            <a:xfrm>
              <a:off x="1608634" y="3352187"/>
              <a:ext cx="38399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6" name="Line"/>
            <p:cNvSpPr/>
            <p:nvPr/>
          </p:nvSpPr>
          <p:spPr>
            <a:xfrm>
              <a:off x="2127549" y="3362566"/>
              <a:ext cx="311350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3812"/>
                    <a:pt x="2400" y="7624"/>
                    <a:pt x="3120" y="10588"/>
                  </a:cubicBezTo>
                  <a:cubicBezTo>
                    <a:pt x="3840" y="13553"/>
                    <a:pt x="4080" y="15671"/>
                    <a:pt x="4560" y="15882"/>
                  </a:cubicBezTo>
                  <a:cubicBezTo>
                    <a:pt x="5040" y="16094"/>
                    <a:pt x="5760" y="14400"/>
                    <a:pt x="6720" y="12282"/>
                  </a:cubicBezTo>
                  <a:cubicBezTo>
                    <a:pt x="7680" y="10165"/>
                    <a:pt x="8880" y="7624"/>
                    <a:pt x="10080" y="5929"/>
                  </a:cubicBezTo>
                  <a:cubicBezTo>
                    <a:pt x="11280" y="4235"/>
                    <a:pt x="12480" y="3388"/>
                    <a:pt x="13440" y="3812"/>
                  </a:cubicBezTo>
                  <a:cubicBezTo>
                    <a:pt x="14400" y="4235"/>
                    <a:pt x="15120" y="5929"/>
                    <a:pt x="15600" y="7835"/>
                  </a:cubicBezTo>
                  <a:cubicBezTo>
                    <a:pt x="16080" y="9741"/>
                    <a:pt x="16320" y="11859"/>
                    <a:pt x="17280" y="14188"/>
                  </a:cubicBezTo>
                  <a:cubicBezTo>
                    <a:pt x="18240" y="16518"/>
                    <a:pt x="19920" y="190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7" name="Line"/>
            <p:cNvSpPr/>
            <p:nvPr/>
          </p:nvSpPr>
          <p:spPr>
            <a:xfrm>
              <a:off x="2453869" y="3353236"/>
              <a:ext cx="243615" cy="56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510" extrusionOk="0">
                  <a:moveTo>
                    <a:pt x="15802" y="1145"/>
                  </a:moveTo>
                  <a:cubicBezTo>
                    <a:pt x="14602" y="750"/>
                    <a:pt x="13402" y="355"/>
                    <a:pt x="12052" y="158"/>
                  </a:cubicBezTo>
                  <a:cubicBezTo>
                    <a:pt x="10702" y="-40"/>
                    <a:pt x="9202" y="-40"/>
                    <a:pt x="7702" y="92"/>
                  </a:cubicBezTo>
                  <a:cubicBezTo>
                    <a:pt x="6202" y="223"/>
                    <a:pt x="4702" y="487"/>
                    <a:pt x="4552" y="1211"/>
                  </a:cubicBezTo>
                  <a:cubicBezTo>
                    <a:pt x="4402" y="1936"/>
                    <a:pt x="5602" y="3121"/>
                    <a:pt x="6952" y="3714"/>
                  </a:cubicBezTo>
                  <a:cubicBezTo>
                    <a:pt x="8302" y="4306"/>
                    <a:pt x="9802" y="4306"/>
                    <a:pt x="11302" y="4306"/>
                  </a:cubicBezTo>
                  <a:cubicBezTo>
                    <a:pt x="12802" y="4306"/>
                    <a:pt x="14302" y="4306"/>
                    <a:pt x="15352" y="3977"/>
                  </a:cubicBezTo>
                  <a:cubicBezTo>
                    <a:pt x="16402" y="3648"/>
                    <a:pt x="17002" y="2989"/>
                    <a:pt x="16852" y="2397"/>
                  </a:cubicBezTo>
                  <a:cubicBezTo>
                    <a:pt x="16702" y="1804"/>
                    <a:pt x="15802" y="1277"/>
                    <a:pt x="15502" y="1475"/>
                  </a:cubicBezTo>
                  <a:cubicBezTo>
                    <a:pt x="15202" y="1672"/>
                    <a:pt x="15502" y="2594"/>
                    <a:pt x="16552" y="4965"/>
                  </a:cubicBezTo>
                  <a:cubicBezTo>
                    <a:pt x="17602" y="7336"/>
                    <a:pt x="19402" y="11155"/>
                    <a:pt x="20302" y="13789"/>
                  </a:cubicBezTo>
                  <a:cubicBezTo>
                    <a:pt x="21202" y="16423"/>
                    <a:pt x="21202" y="17872"/>
                    <a:pt x="21052" y="18926"/>
                  </a:cubicBezTo>
                  <a:cubicBezTo>
                    <a:pt x="20902" y="19980"/>
                    <a:pt x="20602" y="20638"/>
                    <a:pt x="19702" y="21033"/>
                  </a:cubicBezTo>
                  <a:cubicBezTo>
                    <a:pt x="18802" y="21428"/>
                    <a:pt x="17302" y="21560"/>
                    <a:pt x="14902" y="21494"/>
                  </a:cubicBezTo>
                  <a:cubicBezTo>
                    <a:pt x="12502" y="21428"/>
                    <a:pt x="9202" y="21165"/>
                    <a:pt x="6502" y="20572"/>
                  </a:cubicBezTo>
                  <a:cubicBezTo>
                    <a:pt x="3802" y="19979"/>
                    <a:pt x="1702" y="19058"/>
                    <a:pt x="652" y="18267"/>
                  </a:cubicBezTo>
                  <a:cubicBezTo>
                    <a:pt x="-398" y="17477"/>
                    <a:pt x="-398" y="16819"/>
                    <a:pt x="2302" y="15897"/>
                  </a:cubicBezTo>
                  <a:cubicBezTo>
                    <a:pt x="5002" y="14975"/>
                    <a:pt x="10402" y="13789"/>
                    <a:pt x="13852" y="13262"/>
                  </a:cubicBezTo>
                  <a:cubicBezTo>
                    <a:pt x="17302" y="12736"/>
                    <a:pt x="18802" y="12867"/>
                    <a:pt x="20302" y="1299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8" name="Line"/>
            <p:cNvSpPr/>
            <p:nvPr/>
          </p:nvSpPr>
          <p:spPr>
            <a:xfrm>
              <a:off x="3302224" y="3071552"/>
              <a:ext cx="755688" cy="46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90" extrusionOk="0">
                  <a:moveTo>
                    <a:pt x="4087" y="15743"/>
                  </a:moveTo>
                  <a:cubicBezTo>
                    <a:pt x="3200" y="15108"/>
                    <a:pt x="2312" y="14473"/>
                    <a:pt x="1622" y="14314"/>
                  </a:cubicBezTo>
                  <a:cubicBezTo>
                    <a:pt x="931" y="14155"/>
                    <a:pt x="438" y="14473"/>
                    <a:pt x="192" y="15029"/>
                  </a:cubicBezTo>
                  <a:cubicBezTo>
                    <a:pt x="-55" y="15585"/>
                    <a:pt x="-55" y="16379"/>
                    <a:pt x="142" y="17014"/>
                  </a:cubicBezTo>
                  <a:cubicBezTo>
                    <a:pt x="340" y="17649"/>
                    <a:pt x="734" y="18126"/>
                    <a:pt x="1424" y="18523"/>
                  </a:cubicBezTo>
                  <a:cubicBezTo>
                    <a:pt x="2115" y="18920"/>
                    <a:pt x="3101" y="19237"/>
                    <a:pt x="3841" y="19237"/>
                  </a:cubicBezTo>
                  <a:cubicBezTo>
                    <a:pt x="4581" y="19237"/>
                    <a:pt x="5074" y="18920"/>
                    <a:pt x="5320" y="18205"/>
                  </a:cubicBezTo>
                  <a:cubicBezTo>
                    <a:pt x="5567" y="17490"/>
                    <a:pt x="5567" y="16379"/>
                    <a:pt x="5616" y="16220"/>
                  </a:cubicBezTo>
                  <a:cubicBezTo>
                    <a:pt x="5666" y="16061"/>
                    <a:pt x="5764" y="16855"/>
                    <a:pt x="6159" y="17887"/>
                  </a:cubicBezTo>
                  <a:cubicBezTo>
                    <a:pt x="6553" y="18920"/>
                    <a:pt x="7244" y="20190"/>
                    <a:pt x="8131" y="20667"/>
                  </a:cubicBezTo>
                  <a:cubicBezTo>
                    <a:pt x="9019" y="21143"/>
                    <a:pt x="10104" y="20826"/>
                    <a:pt x="11337" y="19317"/>
                  </a:cubicBezTo>
                  <a:cubicBezTo>
                    <a:pt x="12570" y="17808"/>
                    <a:pt x="13950" y="15108"/>
                    <a:pt x="14887" y="12090"/>
                  </a:cubicBezTo>
                  <a:cubicBezTo>
                    <a:pt x="15824" y="9073"/>
                    <a:pt x="16318" y="5737"/>
                    <a:pt x="16466" y="3514"/>
                  </a:cubicBezTo>
                  <a:cubicBezTo>
                    <a:pt x="16613" y="1290"/>
                    <a:pt x="16416" y="179"/>
                    <a:pt x="16318" y="20"/>
                  </a:cubicBezTo>
                  <a:cubicBezTo>
                    <a:pt x="16219" y="-139"/>
                    <a:pt x="16219" y="655"/>
                    <a:pt x="16219" y="3355"/>
                  </a:cubicBezTo>
                  <a:cubicBezTo>
                    <a:pt x="16219" y="6055"/>
                    <a:pt x="16219" y="10661"/>
                    <a:pt x="16318" y="13758"/>
                  </a:cubicBezTo>
                  <a:cubicBezTo>
                    <a:pt x="16416" y="16855"/>
                    <a:pt x="16613" y="18443"/>
                    <a:pt x="16860" y="19555"/>
                  </a:cubicBezTo>
                  <a:cubicBezTo>
                    <a:pt x="17107" y="20667"/>
                    <a:pt x="17403" y="21302"/>
                    <a:pt x="18142" y="21382"/>
                  </a:cubicBezTo>
                  <a:cubicBezTo>
                    <a:pt x="18882" y="21461"/>
                    <a:pt x="20066" y="20985"/>
                    <a:pt x="20707" y="20349"/>
                  </a:cubicBezTo>
                  <a:cubicBezTo>
                    <a:pt x="21348" y="19714"/>
                    <a:pt x="21446" y="18920"/>
                    <a:pt x="21545" y="181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9" name="Line"/>
            <p:cNvSpPr/>
            <p:nvPr/>
          </p:nvSpPr>
          <p:spPr>
            <a:xfrm>
              <a:off x="3829588" y="3321052"/>
              <a:ext cx="21794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0" name="Line"/>
            <p:cNvSpPr/>
            <p:nvPr/>
          </p:nvSpPr>
          <p:spPr>
            <a:xfrm>
              <a:off x="4916029" y="3253890"/>
              <a:ext cx="158956" cy="32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67" extrusionOk="0">
                  <a:moveTo>
                    <a:pt x="12845" y="322"/>
                  </a:moveTo>
                  <a:cubicBezTo>
                    <a:pt x="10547" y="94"/>
                    <a:pt x="8249" y="-133"/>
                    <a:pt x="6181" y="94"/>
                  </a:cubicBezTo>
                  <a:cubicBezTo>
                    <a:pt x="4113" y="322"/>
                    <a:pt x="2274" y="1004"/>
                    <a:pt x="1126" y="3391"/>
                  </a:cubicBezTo>
                  <a:cubicBezTo>
                    <a:pt x="-23" y="5779"/>
                    <a:pt x="-483" y="9871"/>
                    <a:pt x="666" y="12941"/>
                  </a:cubicBezTo>
                  <a:cubicBezTo>
                    <a:pt x="1815" y="16010"/>
                    <a:pt x="4572" y="18056"/>
                    <a:pt x="7330" y="19421"/>
                  </a:cubicBezTo>
                  <a:cubicBezTo>
                    <a:pt x="10087" y="20785"/>
                    <a:pt x="12845" y="21467"/>
                    <a:pt x="15143" y="21467"/>
                  </a:cubicBezTo>
                  <a:cubicBezTo>
                    <a:pt x="17440" y="21467"/>
                    <a:pt x="19279" y="20785"/>
                    <a:pt x="21117" y="201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1" name="Line"/>
            <p:cNvSpPr/>
            <p:nvPr/>
          </p:nvSpPr>
          <p:spPr>
            <a:xfrm>
              <a:off x="5367223" y="3312596"/>
              <a:ext cx="276108" cy="19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0476" extrusionOk="0">
                  <a:moveTo>
                    <a:pt x="3826" y="6387"/>
                  </a:moveTo>
                  <a:cubicBezTo>
                    <a:pt x="2509" y="6021"/>
                    <a:pt x="1192" y="5655"/>
                    <a:pt x="534" y="7119"/>
                  </a:cubicBezTo>
                  <a:cubicBezTo>
                    <a:pt x="-125" y="8584"/>
                    <a:pt x="-125" y="11878"/>
                    <a:pt x="270" y="14258"/>
                  </a:cubicBezTo>
                  <a:cubicBezTo>
                    <a:pt x="665" y="16638"/>
                    <a:pt x="1455" y="18102"/>
                    <a:pt x="4090" y="19201"/>
                  </a:cubicBezTo>
                  <a:cubicBezTo>
                    <a:pt x="6724" y="20299"/>
                    <a:pt x="11202" y="21031"/>
                    <a:pt x="14495" y="19933"/>
                  </a:cubicBezTo>
                  <a:cubicBezTo>
                    <a:pt x="17787" y="18834"/>
                    <a:pt x="19895" y="15906"/>
                    <a:pt x="20685" y="13526"/>
                  </a:cubicBezTo>
                  <a:cubicBezTo>
                    <a:pt x="21475" y="11146"/>
                    <a:pt x="20948" y="9316"/>
                    <a:pt x="18446" y="6936"/>
                  </a:cubicBezTo>
                  <a:cubicBezTo>
                    <a:pt x="15943" y="4556"/>
                    <a:pt x="11465" y="1628"/>
                    <a:pt x="8568" y="529"/>
                  </a:cubicBezTo>
                  <a:cubicBezTo>
                    <a:pt x="5670" y="-569"/>
                    <a:pt x="4353" y="163"/>
                    <a:pt x="3431" y="1628"/>
                  </a:cubicBezTo>
                  <a:cubicBezTo>
                    <a:pt x="2509" y="3092"/>
                    <a:pt x="1982" y="5289"/>
                    <a:pt x="1455" y="74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2" name="Line"/>
            <p:cNvSpPr/>
            <p:nvPr/>
          </p:nvSpPr>
          <p:spPr>
            <a:xfrm>
              <a:off x="5832599" y="3570131"/>
              <a:ext cx="20757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3" name="Line"/>
            <p:cNvSpPr/>
            <p:nvPr/>
          </p:nvSpPr>
          <p:spPr>
            <a:xfrm>
              <a:off x="6158712" y="3324512"/>
              <a:ext cx="275670" cy="195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051" extrusionOk="0">
                  <a:moveTo>
                    <a:pt x="9039" y="1862"/>
                  </a:moveTo>
                  <a:cubicBezTo>
                    <a:pt x="7737" y="1862"/>
                    <a:pt x="6436" y="1862"/>
                    <a:pt x="4875" y="2979"/>
                  </a:cubicBezTo>
                  <a:cubicBezTo>
                    <a:pt x="3313" y="4097"/>
                    <a:pt x="1492" y="6331"/>
                    <a:pt x="581" y="8379"/>
                  </a:cubicBezTo>
                  <a:cubicBezTo>
                    <a:pt x="-330" y="10428"/>
                    <a:pt x="-330" y="12290"/>
                    <a:pt x="1752" y="14710"/>
                  </a:cubicBezTo>
                  <a:cubicBezTo>
                    <a:pt x="3834" y="17131"/>
                    <a:pt x="7998" y="20110"/>
                    <a:pt x="11511" y="20855"/>
                  </a:cubicBezTo>
                  <a:cubicBezTo>
                    <a:pt x="15024" y="21600"/>
                    <a:pt x="17887" y="20110"/>
                    <a:pt x="19448" y="18248"/>
                  </a:cubicBezTo>
                  <a:cubicBezTo>
                    <a:pt x="21010" y="16386"/>
                    <a:pt x="21270" y="14152"/>
                    <a:pt x="19578" y="11172"/>
                  </a:cubicBezTo>
                  <a:cubicBezTo>
                    <a:pt x="17887" y="8193"/>
                    <a:pt x="14244" y="4469"/>
                    <a:pt x="11771" y="2421"/>
                  </a:cubicBezTo>
                  <a:cubicBezTo>
                    <a:pt x="9299" y="372"/>
                    <a:pt x="7998" y="0"/>
                    <a:pt x="7217" y="0"/>
                  </a:cubicBezTo>
                  <a:cubicBezTo>
                    <a:pt x="6436" y="0"/>
                    <a:pt x="6176" y="372"/>
                    <a:pt x="5916" y="7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4" name="Line"/>
            <p:cNvSpPr/>
            <p:nvPr/>
          </p:nvSpPr>
          <p:spPr>
            <a:xfrm>
              <a:off x="6507188" y="3186135"/>
              <a:ext cx="205918" cy="56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600" extrusionOk="0">
                  <a:moveTo>
                    <a:pt x="9406" y="0"/>
                  </a:moveTo>
                  <a:cubicBezTo>
                    <a:pt x="13239" y="2133"/>
                    <a:pt x="17071" y="4267"/>
                    <a:pt x="19161" y="6933"/>
                  </a:cubicBezTo>
                  <a:cubicBezTo>
                    <a:pt x="21252" y="9600"/>
                    <a:pt x="21600" y="12800"/>
                    <a:pt x="18116" y="15333"/>
                  </a:cubicBezTo>
                  <a:cubicBezTo>
                    <a:pt x="14632" y="17867"/>
                    <a:pt x="7316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5" name="Line"/>
            <p:cNvSpPr/>
            <p:nvPr/>
          </p:nvSpPr>
          <p:spPr>
            <a:xfrm>
              <a:off x="7358207" y="3300261"/>
              <a:ext cx="757617" cy="20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extrusionOk="0">
                  <a:moveTo>
                    <a:pt x="3847" y="4252"/>
                  </a:moveTo>
                  <a:cubicBezTo>
                    <a:pt x="3551" y="2482"/>
                    <a:pt x="3255" y="711"/>
                    <a:pt x="2712" y="180"/>
                  </a:cubicBezTo>
                  <a:cubicBezTo>
                    <a:pt x="2170" y="-351"/>
                    <a:pt x="1381" y="357"/>
                    <a:pt x="838" y="1419"/>
                  </a:cubicBezTo>
                  <a:cubicBezTo>
                    <a:pt x="296" y="2482"/>
                    <a:pt x="0" y="3898"/>
                    <a:pt x="0" y="6377"/>
                  </a:cubicBezTo>
                  <a:cubicBezTo>
                    <a:pt x="0" y="8856"/>
                    <a:pt x="296" y="12397"/>
                    <a:pt x="937" y="14344"/>
                  </a:cubicBezTo>
                  <a:cubicBezTo>
                    <a:pt x="1578" y="16292"/>
                    <a:pt x="2564" y="16646"/>
                    <a:pt x="3255" y="16292"/>
                  </a:cubicBezTo>
                  <a:cubicBezTo>
                    <a:pt x="3945" y="15938"/>
                    <a:pt x="4340" y="14875"/>
                    <a:pt x="4537" y="13459"/>
                  </a:cubicBezTo>
                  <a:cubicBezTo>
                    <a:pt x="4734" y="12042"/>
                    <a:pt x="4734" y="10272"/>
                    <a:pt x="4488" y="8324"/>
                  </a:cubicBezTo>
                  <a:cubicBezTo>
                    <a:pt x="4241" y="6377"/>
                    <a:pt x="3748" y="4252"/>
                    <a:pt x="3600" y="4252"/>
                  </a:cubicBezTo>
                  <a:cubicBezTo>
                    <a:pt x="3452" y="4252"/>
                    <a:pt x="3649" y="6377"/>
                    <a:pt x="4241" y="8678"/>
                  </a:cubicBezTo>
                  <a:cubicBezTo>
                    <a:pt x="4833" y="10980"/>
                    <a:pt x="5819" y="13459"/>
                    <a:pt x="6559" y="14698"/>
                  </a:cubicBezTo>
                  <a:cubicBezTo>
                    <a:pt x="7299" y="15938"/>
                    <a:pt x="7792" y="15938"/>
                    <a:pt x="8334" y="14521"/>
                  </a:cubicBezTo>
                  <a:cubicBezTo>
                    <a:pt x="8877" y="13105"/>
                    <a:pt x="9468" y="10272"/>
                    <a:pt x="9863" y="7970"/>
                  </a:cubicBezTo>
                  <a:cubicBezTo>
                    <a:pt x="10258" y="5669"/>
                    <a:pt x="10455" y="3898"/>
                    <a:pt x="10751" y="2482"/>
                  </a:cubicBezTo>
                  <a:cubicBezTo>
                    <a:pt x="11047" y="1065"/>
                    <a:pt x="11441" y="3"/>
                    <a:pt x="11737" y="888"/>
                  </a:cubicBezTo>
                  <a:cubicBezTo>
                    <a:pt x="12033" y="1774"/>
                    <a:pt x="12230" y="4606"/>
                    <a:pt x="12378" y="7439"/>
                  </a:cubicBezTo>
                  <a:cubicBezTo>
                    <a:pt x="12526" y="10272"/>
                    <a:pt x="12625" y="13105"/>
                    <a:pt x="12723" y="13459"/>
                  </a:cubicBezTo>
                  <a:cubicBezTo>
                    <a:pt x="12822" y="13813"/>
                    <a:pt x="12921" y="11688"/>
                    <a:pt x="13167" y="9918"/>
                  </a:cubicBezTo>
                  <a:cubicBezTo>
                    <a:pt x="13414" y="8147"/>
                    <a:pt x="13808" y="6731"/>
                    <a:pt x="14153" y="5315"/>
                  </a:cubicBezTo>
                  <a:cubicBezTo>
                    <a:pt x="14499" y="3898"/>
                    <a:pt x="14795" y="2482"/>
                    <a:pt x="15238" y="1597"/>
                  </a:cubicBezTo>
                  <a:cubicBezTo>
                    <a:pt x="15682" y="711"/>
                    <a:pt x="16274" y="357"/>
                    <a:pt x="16668" y="1065"/>
                  </a:cubicBezTo>
                  <a:cubicBezTo>
                    <a:pt x="17063" y="1774"/>
                    <a:pt x="17260" y="3544"/>
                    <a:pt x="17408" y="6200"/>
                  </a:cubicBezTo>
                  <a:cubicBezTo>
                    <a:pt x="17556" y="8856"/>
                    <a:pt x="17655" y="12397"/>
                    <a:pt x="17704" y="15052"/>
                  </a:cubicBezTo>
                  <a:cubicBezTo>
                    <a:pt x="17753" y="17708"/>
                    <a:pt x="17753" y="19479"/>
                    <a:pt x="18049" y="20364"/>
                  </a:cubicBezTo>
                  <a:cubicBezTo>
                    <a:pt x="18345" y="21249"/>
                    <a:pt x="18937" y="21249"/>
                    <a:pt x="19578" y="20718"/>
                  </a:cubicBezTo>
                  <a:cubicBezTo>
                    <a:pt x="20219" y="20187"/>
                    <a:pt x="20910" y="19124"/>
                    <a:pt x="21600" y="180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6" name="Line"/>
            <p:cNvSpPr/>
            <p:nvPr/>
          </p:nvSpPr>
          <p:spPr>
            <a:xfrm>
              <a:off x="8232681" y="2985160"/>
              <a:ext cx="391678" cy="564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81" extrusionOk="0">
                  <a:moveTo>
                    <a:pt x="10084" y="17135"/>
                  </a:moveTo>
                  <a:cubicBezTo>
                    <a:pt x="9515" y="16608"/>
                    <a:pt x="8947" y="16081"/>
                    <a:pt x="7715" y="15818"/>
                  </a:cubicBezTo>
                  <a:cubicBezTo>
                    <a:pt x="6484" y="15554"/>
                    <a:pt x="4589" y="15554"/>
                    <a:pt x="3168" y="15686"/>
                  </a:cubicBezTo>
                  <a:cubicBezTo>
                    <a:pt x="1747" y="15818"/>
                    <a:pt x="799" y="16081"/>
                    <a:pt x="326" y="16542"/>
                  </a:cubicBezTo>
                  <a:cubicBezTo>
                    <a:pt x="-148" y="17003"/>
                    <a:pt x="-148" y="17661"/>
                    <a:pt x="610" y="18188"/>
                  </a:cubicBezTo>
                  <a:cubicBezTo>
                    <a:pt x="1368" y="18715"/>
                    <a:pt x="2884" y="19110"/>
                    <a:pt x="4968" y="18847"/>
                  </a:cubicBezTo>
                  <a:cubicBezTo>
                    <a:pt x="7052" y="18583"/>
                    <a:pt x="9705" y="17661"/>
                    <a:pt x="11126" y="15752"/>
                  </a:cubicBezTo>
                  <a:cubicBezTo>
                    <a:pt x="12547" y="13842"/>
                    <a:pt x="12736" y="10944"/>
                    <a:pt x="12831" y="8442"/>
                  </a:cubicBezTo>
                  <a:cubicBezTo>
                    <a:pt x="12926" y="5940"/>
                    <a:pt x="12926" y="3832"/>
                    <a:pt x="12831" y="2318"/>
                  </a:cubicBezTo>
                  <a:cubicBezTo>
                    <a:pt x="12736" y="803"/>
                    <a:pt x="12547" y="-119"/>
                    <a:pt x="12547" y="13"/>
                  </a:cubicBezTo>
                  <a:cubicBezTo>
                    <a:pt x="12547" y="144"/>
                    <a:pt x="12736" y="1330"/>
                    <a:pt x="12926" y="4161"/>
                  </a:cubicBezTo>
                  <a:cubicBezTo>
                    <a:pt x="13115" y="6993"/>
                    <a:pt x="13305" y="11471"/>
                    <a:pt x="13778" y="14632"/>
                  </a:cubicBezTo>
                  <a:cubicBezTo>
                    <a:pt x="14252" y="17793"/>
                    <a:pt x="15010" y="19637"/>
                    <a:pt x="16336" y="20559"/>
                  </a:cubicBezTo>
                  <a:cubicBezTo>
                    <a:pt x="17663" y="21481"/>
                    <a:pt x="19557" y="21481"/>
                    <a:pt x="21452" y="214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7" name="Line"/>
            <p:cNvSpPr/>
            <p:nvPr/>
          </p:nvSpPr>
          <p:spPr>
            <a:xfrm>
              <a:off x="281761" y="4509848"/>
              <a:ext cx="735312" cy="210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815" extrusionOk="0">
                  <a:moveTo>
                    <a:pt x="258" y="13838"/>
                  </a:moveTo>
                  <a:cubicBezTo>
                    <a:pt x="1267" y="11781"/>
                    <a:pt x="2276" y="9724"/>
                    <a:pt x="3033" y="7495"/>
                  </a:cubicBezTo>
                  <a:cubicBezTo>
                    <a:pt x="3790" y="5267"/>
                    <a:pt x="4295" y="2867"/>
                    <a:pt x="4295" y="1495"/>
                  </a:cubicBezTo>
                  <a:cubicBezTo>
                    <a:pt x="4295" y="124"/>
                    <a:pt x="3790" y="-219"/>
                    <a:pt x="3033" y="124"/>
                  </a:cubicBezTo>
                  <a:cubicBezTo>
                    <a:pt x="2276" y="467"/>
                    <a:pt x="1267" y="1495"/>
                    <a:pt x="661" y="2867"/>
                  </a:cubicBezTo>
                  <a:cubicBezTo>
                    <a:pt x="56" y="4238"/>
                    <a:pt x="-146" y="5952"/>
                    <a:pt x="106" y="8867"/>
                  </a:cubicBezTo>
                  <a:cubicBezTo>
                    <a:pt x="359" y="11781"/>
                    <a:pt x="1065" y="15895"/>
                    <a:pt x="2276" y="18295"/>
                  </a:cubicBezTo>
                  <a:cubicBezTo>
                    <a:pt x="3488" y="20695"/>
                    <a:pt x="5204" y="21381"/>
                    <a:pt x="6415" y="20352"/>
                  </a:cubicBezTo>
                  <a:cubicBezTo>
                    <a:pt x="7626" y="19324"/>
                    <a:pt x="8333" y="16581"/>
                    <a:pt x="8837" y="14524"/>
                  </a:cubicBezTo>
                  <a:cubicBezTo>
                    <a:pt x="9342" y="12467"/>
                    <a:pt x="9645" y="11095"/>
                    <a:pt x="9796" y="9552"/>
                  </a:cubicBezTo>
                  <a:cubicBezTo>
                    <a:pt x="9947" y="8010"/>
                    <a:pt x="9947" y="6295"/>
                    <a:pt x="10099" y="6295"/>
                  </a:cubicBezTo>
                  <a:cubicBezTo>
                    <a:pt x="10250" y="6295"/>
                    <a:pt x="10553" y="8010"/>
                    <a:pt x="10755" y="9724"/>
                  </a:cubicBezTo>
                  <a:cubicBezTo>
                    <a:pt x="10957" y="11438"/>
                    <a:pt x="11058" y="13152"/>
                    <a:pt x="11159" y="14867"/>
                  </a:cubicBezTo>
                  <a:cubicBezTo>
                    <a:pt x="11260" y="16581"/>
                    <a:pt x="11361" y="18295"/>
                    <a:pt x="11461" y="18295"/>
                  </a:cubicBezTo>
                  <a:cubicBezTo>
                    <a:pt x="11562" y="18295"/>
                    <a:pt x="11663" y="16581"/>
                    <a:pt x="12017" y="14352"/>
                  </a:cubicBezTo>
                  <a:cubicBezTo>
                    <a:pt x="12370" y="12124"/>
                    <a:pt x="12975" y="9381"/>
                    <a:pt x="13531" y="7667"/>
                  </a:cubicBezTo>
                  <a:cubicBezTo>
                    <a:pt x="14086" y="5952"/>
                    <a:pt x="14590" y="5267"/>
                    <a:pt x="14944" y="5952"/>
                  </a:cubicBezTo>
                  <a:cubicBezTo>
                    <a:pt x="15297" y="6638"/>
                    <a:pt x="15499" y="8695"/>
                    <a:pt x="15600" y="10924"/>
                  </a:cubicBezTo>
                  <a:cubicBezTo>
                    <a:pt x="15701" y="13152"/>
                    <a:pt x="15701" y="15552"/>
                    <a:pt x="15852" y="17438"/>
                  </a:cubicBezTo>
                  <a:cubicBezTo>
                    <a:pt x="16004" y="19324"/>
                    <a:pt x="16306" y="20695"/>
                    <a:pt x="17265" y="20181"/>
                  </a:cubicBezTo>
                  <a:cubicBezTo>
                    <a:pt x="18224" y="19667"/>
                    <a:pt x="19839" y="17267"/>
                    <a:pt x="21454" y="148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8" name="Line"/>
            <p:cNvSpPr/>
            <p:nvPr/>
          </p:nvSpPr>
          <p:spPr>
            <a:xfrm>
              <a:off x="1061671" y="4171633"/>
              <a:ext cx="650747" cy="57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80" extrusionOk="0">
                  <a:moveTo>
                    <a:pt x="7098" y="16602"/>
                  </a:moveTo>
                  <a:cubicBezTo>
                    <a:pt x="5955" y="16345"/>
                    <a:pt x="4812" y="16088"/>
                    <a:pt x="3612" y="16217"/>
                  </a:cubicBezTo>
                  <a:cubicBezTo>
                    <a:pt x="2412" y="16345"/>
                    <a:pt x="1155" y="16859"/>
                    <a:pt x="527" y="17438"/>
                  </a:cubicBezTo>
                  <a:cubicBezTo>
                    <a:pt x="-102" y="18017"/>
                    <a:pt x="-102" y="18659"/>
                    <a:pt x="184" y="19109"/>
                  </a:cubicBezTo>
                  <a:cubicBezTo>
                    <a:pt x="469" y="19559"/>
                    <a:pt x="1041" y="19817"/>
                    <a:pt x="2127" y="19688"/>
                  </a:cubicBezTo>
                  <a:cubicBezTo>
                    <a:pt x="3212" y="19559"/>
                    <a:pt x="4812" y="19045"/>
                    <a:pt x="6069" y="18145"/>
                  </a:cubicBezTo>
                  <a:cubicBezTo>
                    <a:pt x="7327" y="17245"/>
                    <a:pt x="8241" y="15959"/>
                    <a:pt x="8641" y="13709"/>
                  </a:cubicBezTo>
                  <a:cubicBezTo>
                    <a:pt x="9041" y="11459"/>
                    <a:pt x="8927" y="8245"/>
                    <a:pt x="8698" y="5995"/>
                  </a:cubicBezTo>
                  <a:cubicBezTo>
                    <a:pt x="8469" y="3745"/>
                    <a:pt x="8127" y="2459"/>
                    <a:pt x="7784" y="1495"/>
                  </a:cubicBezTo>
                  <a:cubicBezTo>
                    <a:pt x="7441" y="531"/>
                    <a:pt x="7098" y="-112"/>
                    <a:pt x="6984" y="17"/>
                  </a:cubicBezTo>
                  <a:cubicBezTo>
                    <a:pt x="6869" y="145"/>
                    <a:pt x="6984" y="1045"/>
                    <a:pt x="7212" y="3488"/>
                  </a:cubicBezTo>
                  <a:cubicBezTo>
                    <a:pt x="7441" y="5931"/>
                    <a:pt x="7784" y="9917"/>
                    <a:pt x="8127" y="12938"/>
                  </a:cubicBezTo>
                  <a:cubicBezTo>
                    <a:pt x="8469" y="15959"/>
                    <a:pt x="8812" y="18017"/>
                    <a:pt x="9155" y="19302"/>
                  </a:cubicBezTo>
                  <a:cubicBezTo>
                    <a:pt x="9498" y="20588"/>
                    <a:pt x="9841" y="21102"/>
                    <a:pt x="10641" y="21295"/>
                  </a:cubicBezTo>
                  <a:cubicBezTo>
                    <a:pt x="11441" y="21488"/>
                    <a:pt x="12698" y="21359"/>
                    <a:pt x="13841" y="20845"/>
                  </a:cubicBezTo>
                  <a:cubicBezTo>
                    <a:pt x="14984" y="20331"/>
                    <a:pt x="16012" y="19431"/>
                    <a:pt x="16641" y="18467"/>
                  </a:cubicBezTo>
                  <a:cubicBezTo>
                    <a:pt x="17269" y="17502"/>
                    <a:pt x="17498" y="16474"/>
                    <a:pt x="17441" y="16217"/>
                  </a:cubicBezTo>
                  <a:cubicBezTo>
                    <a:pt x="17384" y="15959"/>
                    <a:pt x="17041" y="16474"/>
                    <a:pt x="16984" y="17052"/>
                  </a:cubicBezTo>
                  <a:cubicBezTo>
                    <a:pt x="16927" y="17631"/>
                    <a:pt x="17155" y="18274"/>
                    <a:pt x="17498" y="18788"/>
                  </a:cubicBezTo>
                  <a:cubicBezTo>
                    <a:pt x="17841" y="19302"/>
                    <a:pt x="18298" y="19688"/>
                    <a:pt x="18812" y="19881"/>
                  </a:cubicBezTo>
                  <a:cubicBezTo>
                    <a:pt x="19327" y="20074"/>
                    <a:pt x="19898" y="20074"/>
                    <a:pt x="20355" y="19302"/>
                  </a:cubicBezTo>
                  <a:cubicBezTo>
                    <a:pt x="20812" y="18531"/>
                    <a:pt x="21155" y="16988"/>
                    <a:pt x="21498" y="154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9" name="Line"/>
            <p:cNvSpPr/>
            <p:nvPr/>
          </p:nvSpPr>
          <p:spPr>
            <a:xfrm>
              <a:off x="1447624" y="4374786"/>
              <a:ext cx="171390" cy="25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19987" extrusionOk="0">
                  <a:moveTo>
                    <a:pt x="3258" y="19987"/>
                  </a:moveTo>
                  <a:cubicBezTo>
                    <a:pt x="1530" y="11887"/>
                    <a:pt x="-198" y="3787"/>
                    <a:pt x="18" y="1087"/>
                  </a:cubicBezTo>
                  <a:cubicBezTo>
                    <a:pt x="234" y="-1613"/>
                    <a:pt x="2394" y="1087"/>
                    <a:pt x="6282" y="5137"/>
                  </a:cubicBezTo>
                  <a:cubicBezTo>
                    <a:pt x="10170" y="9187"/>
                    <a:pt x="15786" y="14587"/>
                    <a:pt x="21402" y="199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0" name="Line"/>
            <p:cNvSpPr/>
            <p:nvPr/>
          </p:nvSpPr>
          <p:spPr>
            <a:xfrm>
              <a:off x="1712417" y="4462664"/>
              <a:ext cx="300972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90" y="5009"/>
                    <a:pt x="2979" y="10017"/>
                    <a:pt x="3724" y="13774"/>
                  </a:cubicBezTo>
                  <a:cubicBezTo>
                    <a:pt x="4469" y="17530"/>
                    <a:pt x="4469" y="20035"/>
                    <a:pt x="4841" y="20191"/>
                  </a:cubicBezTo>
                  <a:cubicBezTo>
                    <a:pt x="5214" y="20348"/>
                    <a:pt x="5959" y="18156"/>
                    <a:pt x="7076" y="15809"/>
                  </a:cubicBezTo>
                  <a:cubicBezTo>
                    <a:pt x="8193" y="13461"/>
                    <a:pt x="9683" y="10957"/>
                    <a:pt x="11048" y="9391"/>
                  </a:cubicBezTo>
                  <a:cubicBezTo>
                    <a:pt x="12414" y="7826"/>
                    <a:pt x="13655" y="7200"/>
                    <a:pt x="14524" y="7826"/>
                  </a:cubicBezTo>
                  <a:cubicBezTo>
                    <a:pt x="15393" y="8452"/>
                    <a:pt x="15890" y="10330"/>
                    <a:pt x="16138" y="12052"/>
                  </a:cubicBezTo>
                  <a:cubicBezTo>
                    <a:pt x="16386" y="13774"/>
                    <a:pt x="16386" y="15339"/>
                    <a:pt x="16634" y="16904"/>
                  </a:cubicBezTo>
                  <a:cubicBezTo>
                    <a:pt x="16883" y="18470"/>
                    <a:pt x="17379" y="20035"/>
                    <a:pt x="18248" y="20817"/>
                  </a:cubicBezTo>
                  <a:cubicBezTo>
                    <a:pt x="19117" y="21600"/>
                    <a:pt x="2035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1" name="Line"/>
            <p:cNvSpPr/>
            <p:nvPr/>
          </p:nvSpPr>
          <p:spPr>
            <a:xfrm>
              <a:off x="2016368" y="4558065"/>
              <a:ext cx="259876" cy="61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04" extrusionOk="0">
                  <a:moveTo>
                    <a:pt x="19114" y="1011"/>
                  </a:moveTo>
                  <a:cubicBezTo>
                    <a:pt x="17992" y="651"/>
                    <a:pt x="16870" y="291"/>
                    <a:pt x="15607" y="111"/>
                  </a:cubicBezTo>
                  <a:cubicBezTo>
                    <a:pt x="14345" y="-69"/>
                    <a:pt x="12942" y="-69"/>
                    <a:pt x="11680" y="411"/>
                  </a:cubicBezTo>
                  <a:cubicBezTo>
                    <a:pt x="10418" y="891"/>
                    <a:pt x="9296" y="1851"/>
                    <a:pt x="8875" y="2631"/>
                  </a:cubicBezTo>
                  <a:cubicBezTo>
                    <a:pt x="8454" y="3411"/>
                    <a:pt x="8735" y="4011"/>
                    <a:pt x="9576" y="4431"/>
                  </a:cubicBezTo>
                  <a:cubicBezTo>
                    <a:pt x="10418" y="4851"/>
                    <a:pt x="11820" y="5091"/>
                    <a:pt x="13644" y="4971"/>
                  </a:cubicBezTo>
                  <a:cubicBezTo>
                    <a:pt x="15467" y="4851"/>
                    <a:pt x="17711" y="4371"/>
                    <a:pt x="18833" y="3831"/>
                  </a:cubicBezTo>
                  <a:cubicBezTo>
                    <a:pt x="19955" y="3291"/>
                    <a:pt x="19955" y="2691"/>
                    <a:pt x="19535" y="2151"/>
                  </a:cubicBezTo>
                  <a:cubicBezTo>
                    <a:pt x="19114" y="1611"/>
                    <a:pt x="18272" y="1131"/>
                    <a:pt x="17851" y="1191"/>
                  </a:cubicBezTo>
                  <a:cubicBezTo>
                    <a:pt x="17431" y="1251"/>
                    <a:pt x="17431" y="1851"/>
                    <a:pt x="18132" y="3591"/>
                  </a:cubicBezTo>
                  <a:cubicBezTo>
                    <a:pt x="18833" y="5331"/>
                    <a:pt x="20236" y="8211"/>
                    <a:pt x="20797" y="10911"/>
                  </a:cubicBezTo>
                  <a:cubicBezTo>
                    <a:pt x="21358" y="13611"/>
                    <a:pt x="21077" y="16131"/>
                    <a:pt x="19815" y="17871"/>
                  </a:cubicBezTo>
                  <a:cubicBezTo>
                    <a:pt x="18553" y="19611"/>
                    <a:pt x="16309" y="20571"/>
                    <a:pt x="13644" y="21051"/>
                  </a:cubicBezTo>
                  <a:cubicBezTo>
                    <a:pt x="10979" y="21531"/>
                    <a:pt x="7893" y="21531"/>
                    <a:pt x="5509" y="20991"/>
                  </a:cubicBezTo>
                  <a:cubicBezTo>
                    <a:pt x="3124" y="20451"/>
                    <a:pt x="1441" y="19371"/>
                    <a:pt x="600" y="18471"/>
                  </a:cubicBezTo>
                  <a:cubicBezTo>
                    <a:pt x="-242" y="17571"/>
                    <a:pt x="-242" y="16851"/>
                    <a:pt x="880" y="16071"/>
                  </a:cubicBezTo>
                  <a:cubicBezTo>
                    <a:pt x="2002" y="15291"/>
                    <a:pt x="4246" y="14451"/>
                    <a:pt x="7472" y="13911"/>
                  </a:cubicBezTo>
                  <a:cubicBezTo>
                    <a:pt x="10698" y="13371"/>
                    <a:pt x="14906" y="13131"/>
                    <a:pt x="19114" y="128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2" name="Line"/>
            <p:cNvSpPr/>
            <p:nvPr/>
          </p:nvSpPr>
          <p:spPr>
            <a:xfrm>
              <a:off x="2978555" y="4369260"/>
              <a:ext cx="643469" cy="42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71" extrusionOk="0">
                  <a:moveTo>
                    <a:pt x="4159" y="14224"/>
                  </a:moveTo>
                  <a:cubicBezTo>
                    <a:pt x="3812" y="13522"/>
                    <a:pt x="3466" y="12820"/>
                    <a:pt x="3004" y="12380"/>
                  </a:cubicBezTo>
                  <a:cubicBezTo>
                    <a:pt x="2542" y="11941"/>
                    <a:pt x="1964" y="11766"/>
                    <a:pt x="1387" y="12556"/>
                  </a:cubicBezTo>
                  <a:cubicBezTo>
                    <a:pt x="809" y="13346"/>
                    <a:pt x="232" y="15102"/>
                    <a:pt x="58" y="16420"/>
                  </a:cubicBezTo>
                  <a:cubicBezTo>
                    <a:pt x="-115" y="17737"/>
                    <a:pt x="116" y="18615"/>
                    <a:pt x="520" y="19141"/>
                  </a:cubicBezTo>
                  <a:cubicBezTo>
                    <a:pt x="925" y="19668"/>
                    <a:pt x="1502" y="19844"/>
                    <a:pt x="2368" y="19668"/>
                  </a:cubicBezTo>
                  <a:cubicBezTo>
                    <a:pt x="3235" y="19493"/>
                    <a:pt x="4390" y="18966"/>
                    <a:pt x="5083" y="18263"/>
                  </a:cubicBezTo>
                  <a:cubicBezTo>
                    <a:pt x="5776" y="17561"/>
                    <a:pt x="6007" y="16683"/>
                    <a:pt x="5949" y="15717"/>
                  </a:cubicBezTo>
                  <a:cubicBezTo>
                    <a:pt x="5891" y="14751"/>
                    <a:pt x="5545" y="13698"/>
                    <a:pt x="5314" y="13610"/>
                  </a:cubicBezTo>
                  <a:cubicBezTo>
                    <a:pt x="5083" y="13522"/>
                    <a:pt x="4967" y="14400"/>
                    <a:pt x="5141" y="15629"/>
                  </a:cubicBezTo>
                  <a:cubicBezTo>
                    <a:pt x="5314" y="16859"/>
                    <a:pt x="5776" y="18439"/>
                    <a:pt x="6584" y="19493"/>
                  </a:cubicBezTo>
                  <a:cubicBezTo>
                    <a:pt x="7393" y="20546"/>
                    <a:pt x="8548" y="21073"/>
                    <a:pt x="9703" y="20546"/>
                  </a:cubicBezTo>
                  <a:cubicBezTo>
                    <a:pt x="10858" y="20020"/>
                    <a:pt x="12013" y="18439"/>
                    <a:pt x="12995" y="16156"/>
                  </a:cubicBezTo>
                  <a:cubicBezTo>
                    <a:pt x="13977" y="13873"/>
                    <a:pt x="14786" y="10888"/>
                    <a:pt x="15305" y="8429"/>
                  </a:cubicBezTo>
                  <a:cubicBezTo>
                    <a:pt x="15825" y="5971"/>
                    <a:pt x="16056" y="4039"/>
                    <a:pt x="16114" y="2546"/>
                  </a:cubicBezTo>
                  <a:cubicBezTo>
                    <a:pt x="16172" y="1054"/>
                    <a:pt x="16056" y="0"/>
                    <a:pt x="15941" y="0"/>
                  </a:cubicBezTo>
                  <a:cubicBezTo>
                    <a:pt x="15825" y="0"/>
                    <a:pt x="15710" y="1054"/>
                    <a:pt x="15594" y="3337"/>
                  </a:cubicBezTo>
                  <a:cubicBezTo>
                    <a:pt x="15479" y="5620"/>
                    <a:pt x="15363" y="9132"/>
                    <a:pt x="15421" y="11766"/>
                  </a:cubicBezTo>
                  <a:cubicBezTo>
                    <a:pt x="15479" y="14400"/>
                    <a:pt x="15710" y="16156"/>
                    <a:pt x="16229" y="17649"/>
                  </a:cubicBezTo>
                  <a:cubicBezTo>
                    <a:pt x="16749" y="19141"/>
                    <a:pt x="17558" y="20371"/>
                    <a:pt x="18309" y="20985"/>
                  </a:cubicBezTo>
                  <a:cubicBezTo>
                    <a:pt x="19059" y="21600"/>
                    <a:pt x="19752" y="21600"/>
                    <a:pt x="20272" y="21161"/>
                  </a:cubicBezTo>
                  <a:cubicBezTo>
                    <a:pt x="20792" y="20722"/>
                    <a:pt x="21138" y="19844"/>
                    <a:pt x="21485" y="189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3" name="Line"/>
            <p:cNvSpPr/>
            <p:nvPr/>
          </p:nvSpPr>
          <p:spPr>
            <a:xfrm>
              <a:off x="3393700" y="4576826"/>
              <a:ext cx="22832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4" name="Line"/>
            <p:cNvSpPr/>
            <p:nvPr/>
          </p:nvSpPr>
          <p:spPr>
            <a:xfrm>
              <a:off x="4297556" y="4258558"/>
              <a:ext cx="725537" cy="54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03" extrusionOk="0">
                  <a:moveTo>
                    <a:pt x="589" y="11205"/>
                  </a:moveTo>
                  <a:cubicBezTo>
                    <a:pt x="486" y="10530"/>
                    <a:pt x="383" y="9855"/>
                    <a:pt x="281" y="9922"/>
                  </a:cubicBezTo>
                  <a:cubicBezTo>
                    <a:pt x="178" y="9990"/>
                    <a:pt x="75" y="10800"/>
                    <a:pt x="23" y="12487"/>
                  </a:cubicBezTo>
                  <a:cubicBezTo>
                    <a:pt x="-28" y="14175"/>
                    <a:pt x="-28" y="16740"/>
                    <a:pt x="383" y="18427"/>
                  </a:cubicBezTo>
                  <a:cubicBezTo>
                    <a:pt x="795" y="20115"/>
                    <a:pt x="1618" y="20925"/>
                    <a:pt x="2852" y="20858"/>
                  </a:cubicBezTo>
                  <a:cubicBezTo>
                    <a:pt x="4086" y="20790"/>
                    <a:pt x="5732" y="19845"/>
                    <a:pt x="6812" y="17347"/>
                  </a:cubicBezTo>
                  <a:cubicBezTo>
                    <a:pt x="7892" y="14850"/>
                    <a:pt x="8406" y="10800"/>
                    <a:pt x="8458" y="7965"/>
                  </a:cubicBezTo>
                  <a:cubicBezTo>
                    <a:pt x="8509" y="5130"/>
                    <a:pt x="8098" y="3510"/>
                    <a:pt x="7583" y="2228"/>
                  </a:cubicBezTo>
                  <a:cubicBezTo>
                    <a:pt x="7069" y="945"/>
                    <a:pt x="6452" y="0"/>
                    <a:pt x="6143" y="0"/>
                  </a:cubicBezTo>
                  <a:cubicBezTo>
                    <a:pt x="5835" y="0"/>
                    <a:pt x="5835" y="945"/>
                    <a:pt x="5886" y="3983"/>
                  </a:cubicBezTo>
                  <a:cubicBezTo>
                    <a:pt x="5938" y="7020"/>
                    <a:pt x="6041" y="12150"/>
                    <a:pt x="6092" y="15053"/>
                  </a:cubicBezTo>
                  <a:cubicBezTo>
                    <a:pt x="6143" y="17955"/>
                    <a:pt x="6143" y="18630"/>
                    <a:pt x="6246" y="19305"/>
                  </a:cubicBezTo>
                  <a:cubicBezTo>
                    <a:pt x="6349" y="19980"/>
                    <a:pt x="6555" y="20655"/>
                    <a:pt x="6658" y="20655"/>
                  </a:cubicBezTo>
                  <a:cubicBezTo>
                    <a:pt x="6761" y="20655"/>
                    <a:pt x="6761" y="19980"/>
                    <a:pt x="6863" y="19305"/>
                  </a:cubicBezTo>
                  <a:cubicBezTo>
                    <a:pt x="6966" y="18630"/>
                    <a:pt x="7172" y="17955"/>
                    <a:pt x="7583" y="17415"/>
                  </a:cubicBezTo>
                  <a:cubicBezTo>
                    <a:pt x="7995" y="16875"/>
                    <a:pt x="8612" y="16470"/>
                    <a:pt x="9126" y="16470"/>
                  </a:cubicBezTo>
                  <a:cubicBezTo>
                    <a:pt x="9641" y="16470"/>
                    <a:pt x="10052" y="16875"/>
                    <a:pt x="10926" y="17752"/>
                  </a:cubicBezTo>
                  <a:cubicBezTo>
                    <a:pt x="11801" y="18630"/>
                    <a:pt x="13138" y="19980"/>
                    <a:pt x="14321" y="20722"/>
                  </a:cubicBezTo>
                  <a:cubicBezTo>
                    <a:pt x="15503" y="21465"/>
                    <a:pt x="16532" y="21600"/>
                    <a:pt x="17458" y="21127"/>
                  </a:cubicBezTo>
                  <a:cubicBezTo>
                    <a:pt x="18383" y="20655"/>
                    <a:pt x="19206" y="19575"/>
                    <a:pt x="19721" y="18630"/>
                  </a:cubicBezTo>
                  <a:cubicBezTo>
                    <a:pt x="20235" y="17685"/>
                    <a:pt x="20441" y="16875"/>
                    <a:pt x="20543" y="16132"/>
                  </a:cubicBezTo>
                  <a:cubicBezTo>
                    <a:pt x="20646" y="15390"/>
                    <a:pt x="20646" y="14715"/>
                    <a:pt x="20441" y="14175"/>
                  </a:cubicBezTo>
                  <a:cubicBezTo>
                    <a:pt x="20235" y="13635"/>
                    <a:pt x="19823" y="13230"/>
                    <a:pt x="19361" y="12892"/>
                  </a:cubicBezTo>
                  <a:cubicBezTo>
                    <a:pt x="18898" y="12555"/>
                    <a:pt x="18383" y="12285"/>
                    <a:pt x="17869" y="12217"/>
                  </a:cubicBezTo>
                  <a:cubicBezTo>
                    <a:pt x="17355" y="12150"/>
                    <a:pt x="16841" y="12285"/>
                    <a:pt x="16481" y="12690"/>
                  </a:cubicBezTo>
                  <a:cubicBezTo>
                    <a:pt x="16121" y="13095"/>
                    <a:pt x="15915" y="13770"/>
                    <a:pt x="16172" y="14917"/>
                  </a:cubicBezTo>
                  <a:cubicBezTo>
                    <a:pt x="16429" y="16065"/>
                    <a:pt x="17149" y="17685"/>
                    <a:pt x="17818" y="18697"/>
                  </a:cubicBezTo>
                  <a:cubicBezTo>
                    <a:pt x="18486" y="19710"/>
                    <a:pt x="19103" y="20115"/>
                    <a:pt x="19669" y="20317"/>
                  </a:cubicBezTo>
                  <a:cubicBezTo>
                    <a:pt x="20235" y="20520"/>
                    <a:pt x="20749" y="20520"/>
                    <a:pt x="21058" y="20385"/>
                  </a:cubicBezTo>
                  <a:cubicBezTo>
                    <a:pt x="21366" y="20250"/>
                    <a:pt x="21469" y="19980"/>
                    <a:pt x="21572" y="197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5" name="Line"/>
            <p:cNvSpPr/>
            <p:nvPr/>
          </p:nvSpPr>
          <p:spPr>
            <a:xfrm>
              <a:off x="4213585" y="4587204"/>
              <a:ext cx="16605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6" name="Line"/>
            <p:cNvSpPr/>
            <p:nvPr/>
          </p:nvSpPr>
          <p:spPr>
            <a:xfrm>
              <a:off x="5630077" y="4489153"/>
              <a:ext cx="283654" cy="57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03" extrusionOk="0">
                  <a:moveTo>
                    <a:pt x="2744" y="173"/>
                  </a:moveTo>
                  <a:cubicBezTo>
                    <a:pt x="3785" y="4802"/>
                    <a:pt x="4826" y="9430"/>
                    <a:pt x="5606" y="12773"/>
                  </a:cubicBezTo>
                  <a:cubicBezTo>
                    <a:pt x="6387" y="16116"/>
                    <a:pt x="6907" y="18173"/>
                    <a:pt x="7298" y="19523"/>
                  </a:cubicBezTo>
                  <a:cubicBezTo>
                    <a:pt x="7688" y="20873"/>
                    <a:pt x="7948" y="21516"/>
                    <a:pt x="8079" y="21387"/>
                  </a:cubicBezTo>
                  <a:cubicBezTo>
                    <a:pt x="8209" y="21259"/>
                    <a:pt x="8209" y="20359"/>
                    <a:pt x="7818" y="17852"/>
                  </a:cubicBezTo>
                  <a:cubicBezTo>
                    <a:pt x="7428" y="15345"/>
                    <a:pt x="6647" y="11230"/>
                    <a:pt x="6517" y="8145"/>
                  </a:cubicBezTo>
                  <a:cubicBezTo>
                    <a:pt x="6387" y="5059"/>
                    <a:pt x="6907" y="3002"/>
                    <a:pt x="7948" y="1780"/>
                  </a:cubicBezTo>
                  <a:cubicBezTo>
                    <a:pt x="8989" y="559"/>
                    <a:pt x="10551" y="173"/>
                    <a:pt x="11982" y="45"/>
                  </a:cubicBezTo>
                  <a:cubicBezTo>
                    <a:pt x="13414" y="-84"/>
                    <a:pt x="14715" y="45"/>
                    <a:pt x="16276" y="752"/>
                  </a:cubicBezTo>
                  <a:cubicBezTo>
                    <a:pt x="17838" y="1459"/>
                    <a:pt x="19659" y="2745"/>
                    <a:pt x="20570" y="3709"/>
                  </a:cubicBezTo>
                  <a:cubicBezTo>
                    <a:pt x="21481" y="4673"/>
                    <a:pt x="21481" y="5316"/>
                    <a:pt x="21091" y="5895"/>
                  </a:cubicBezTo>
                  <a:cubicBezTo>
                    <a:pt x="20700" y="6473"/>
                    <a:pt x="19920" y="6987"/>
                    <a:pt x="18098" y="7373"/>
                  </a:cubicBezTo>
                  <a:cubicBezTo>
                    <a:pt x="16276" y="7759"/>
                    <a:pt x="13414" y="8016"/>
                    <a:pt x="10551" y="8080"/>
                  </a:cubicBezTo>
                  <a:cubicBezTo>
                    <a:pt x="7688" y="8145"/>
                    <a:pt x="4826" y="8016"/>
                    <a:pt x="2874" y="7759"/>
                  </a:cubicBezTo>
                  <a:cubicBezTo>
                    <a:pt x="922" y="7502"/>
                    <a:pt x="-119" y="7116"/>
                    <a:pt x="11" y="6602"/>
                  </a:cubicBezTo>
                  <a:cubicBezTo>
                    <a:pt x="141" y="6087"/>
                    <a:pt x="1442" y="5445"/>
                    <a:pt x="2744" y="48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7" name="Line"/>
            <p:cNvSpPr/>
            <p:nvPr/>
          </p:nvSpPr>
          <p:spPr>
            <a:xfrm>
              <a:off x="5901133" y="4525367"/>
              <a:ext cx="595677" cy="126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78" extrusionOk="0">
                  <a:moveTo>
                    <a:pt x="523" y="17441"/>
                  </a:moveTo>
                  <a:cubicBezTo>
                    <a:pt x="2521" y="19192"/>
                    <a:pt x="4519" y="20943"/>
                    <a:pt x="5892" y="21235"/>
                  </a:cubicBezTo>
                  <a:cubicBezTo>
                    <a:pt x="7265" y="21527"/>
                    <a:pt x="8015" y="20359"/>
                    <a:pt x="8514" y="16857"/>
                  </a:cubicBezTo>
                  <a:cubicBezTo>
                    <a:pt x="9013" y="13354"/>
                    <a:pt x="9263" y="7516"/>
                    <a:pt x="8452" y="4305"/>
                  </a:cubicBezTo>
                  <a:cubicBezTo>
                    <a:pt x="7640" y="1095"/>
                    <a:pt x="5767" y="511"/>
                    <a:pt x="4519" y="219"/>
                  </a:cubicBezTo>
                  <a:cubicBezTo>
                    <a:pt x="3270" y="-73"/>
                    <a:pt x="2646" y="-73"/>
                    <a:pt x="2022" y="219"/>
                  </a:cubicBezTo>
                  <a:cubicBezTo>
                    <a:pt x="1397" y="511"/>
                    <a:pt x="773" y="1095"/>
                    <a:pt x="398" y="2846"/>
                  </a:cubicBezTo>
                  <a:cubicBezTo>
                    <a:pt x="24" y="4597"/>
                    <a:pt x="-101" y="7516"/>
                    <a:pt x="86" y="9851"/>
                  </a:cubicBezTo>
                  <a:cubicBezTo>
                    <a:pt x="274" y="12186"/>
                    <a:pt x="773" y="13938"/>
                    <a:pt x="2271" y="15397"/>
                  </a:cubicBezTo>
                  <a:cubicBezTo>
                    <a:pt x="3770" y="16857"/>
                    <a:pt x="6267" y="18024"/>
                    <a:pt x="8576" y="16565"/>
                  </a:cubicBezTo>
                  <a:cubicBezTo>
                    <a:pt x="10886" y="15105"/>
                    <a:pt x="13009" y="11019"/>
                    <a:pt x="14257" y="7516"/>
                  </a:cubicBezTo>
                  <a:cubicBezTo>
                    <a:pt x="15506" y="4013"/>
                    <a:pt x="15881" y="1095"/>
                    <a:pt x="16130" y="1095"/>
                  </a:cubicBezTo>
                  <a:cubicBezTo>
                    <a:pt x="16380" y="1095"/>
                    <a:pt x="16505" y="4013"/>
                    <a:pt x="16817" y="7224"/>
                  </a:cubicBezTo>
                  <a:cubicBezTo>
                    <a:pt x="17129" y="10435"/>
                    <a:pt x="17628" y="13938"/>
                    <a:pt x="18315" y="15981"/>
                  </a:cubicBezTo>
                  <a:cubicBezTo>
                    <a:pt x="19002" y="18024"/>
                    <a:pt x="19876" y="18608"/>
                    <a:pt x="20438" y="16857"/>
                  </a:cubicBezTo>
                  <a:cubicBezTo>
                    <a:pt x="21000" y="15105"/>
                    <a:pt x="21249" y="11019"/>
                    <a:pt x="21499" y="69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8" name="Line"/>
            <p:cNvSpPr/>
            <p:nvPr/>
          </p:nvSpPr>
          <p:spPr>
            <a:xfrm>
              <a:off x="6268487" y="4327746"/>
              <a:ext cx="6227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9" name="Line"/>
            <p:cNvSpPr/>
            <p:nvPr/>
          </p:nvSpPr>
          <p:spPr>
            <a:xfrm>
              <a:off x="6517566" y="4332789"/>
              <a:ext cx="581185" cy="41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extrusionOk="0">
                  <a:moveTo>
                    <a:pt x="0" y="9915"/>
                  </a:moveTo>
                  <a:cubicBezTo>
                    <a:pt x="643" y="10093"/>
                    <a:pt x="1286" y="10272"/>
                    <a:pt x="1671" y="10807"/>
                  </a:cubicBezTo>
                  <a:cubicBezTo>
                    <a:pt x="2057" y="11343"/>
                    <a:pt x="2186" y="12235"/>
                    <a:pt x="2314" y="13396"/>
                  </a:cubicBezTo>
                  <a:cubicBezTo>
                    <a:pt x="2443" y="14556"/>
                    <a:pt x="2571" y="15984"/>
                    <a:pt x="2700" y="16252"/>
                  </a:cubicBezTo>
                  <a:cubicBezTo>
                    <a:pt x="2829" y="16520"/>
                    <a:pt x="2957" y="15627"/>
                    <a:pt x="3150" y="14735"/>
                  </a:cubicBezTo>
                  <a:cubicBezTo>
                    <a:pt x="3343" y="13842"/>
                    <a:pt x="3600" y="12949"/>
                    <a:pt x="3986" y="12235"/>
                  </a:cubicBezTo>
                  <a:cubicBezTo>
                    <a:pt x="4371" y="11521"/>
                    <a:pt x="4886" y="10986"/>
                    <a:pt x="5336" y="11075"/>
                  </a:cubicBezTo>
                  <a:cubicBezTo>
                    <a:pt x="5786" y="11164"/>
                    <a:pt x="6171" y="11878"/>
                    <a:pt x="6364" y="12682"/>
                  </a:cubicBezTo>
                  <a:cubicBezTo>
                    <a:pt x="6557" y="13485"/>
                    <a:pt x="6557" y="14377"/>
                    <a:pt x="6750" y="15538"/>
                  </a:cubicBezTo>
                  <a:cubicBezTo>
                    <a:pt x="6943" y="16698"/>
                    <a:pt x="7329" y="18126"/>
                    <a:pt x="7907" y="18840"/>
                  </a:cubicBezTo>
                  <a:cubicBezTo>
                    <a:pt x="8486" y="19554"/>
                    <a:pt x="9257" y="19554"/>
                    <a:pt x="10350" y="18483"/>
                  </a:cubicBezTo>
                  <a:cubicBezTo>
                    <a:pt x="11443" y="17412"/>
                    <a:pt x="12857" y="15270"/>
                    <a:pt x="14014" y="12682"/>
                  </a:cubicBezTo>
                  <a:cubicBezTo>
                    <a:pt x="15171" y="10093"/>
                    <a:pt x="16071" y="7058"/>
                    <a:pt x="16521" y="5095"/>
                  </a:cubicBezTo>
                  <a:cubicBezTo>
                    <a:pt x="16971" y="3131"/>
                    <a:pt x="16971" y="2239"/>
                    <a:pt x="16779" y="1435"/>
                  </a:cubicBezTo>
                  <a:cubicBezTo>
                    <a:pt x="16586" y="632"/>
                    <a:pt x="16200" y="-82"/>
                    <a:pt x="16007" y="7"/>
                  </a:cubicBezTo>
                  <a:cubicBezTo>
                    <a:pt x="15814" y="97"/>
                    <a:pt x="15814" y="989"/>
                    <a:pt x="15879" y="3845"/>
                  </a:cubicBezTo>
                  <a:cubicBezTo>
                    <a:pt x="15943" y="6701"/>
                    <a:pt x="16071" y="11521"/>
                    <a:pt x="16136" y="14378"/>
                  </a:cubicBezTo>
                  <a:cubicBezTo>
                    <a:pt x="16200" y="17234"/>
                    <a:pt x="16200" y="18126"/>
                    <a:pt x="16457" y="19019"/>
                  </a:cubicBezTo>
                  <a:cubicBezTo>
                    <a:pt x="16714" y="19911"/>
                    <a:pt x="17229" y="20804"/>
                    <a:pt x="17871" y="21161"/>
                  </a:cubicBezTo>
                  <a:cubicBezTo>
                    <a:pt x="18514" y="21518"/>
                    <a:pt x="19286" y="21339"/>
                    <a:pt x="19929" y="20715"/>
                  </a:cubicBezTo>
                  <a:cubicBezTo>
                    <a:pt x="20571" y="20090"/>
                    <a:pt x="21086" y="19019"/>
                    <a:pt x="21600" y="179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0" name="Line"/>
            <p:cNvSpPr/>
            <p:nvPr/>
          </p:nvSpPr>
          <p:spPr>
            <a:xfrm>
              <a:off x="6880806" y="4514556"/>
              <a:ext cx="23870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1" name="Line"/>
            <p:cNvSpPr/>
            <p:nvPr/>
          </p:nvSpPr>
          <p:spPr>
            <a:xfrm>
              <a:off x="7654226" y="4292236"/>
              <a:ext cx="119114" cy="38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24" extrusionOk="0">
                  <a:moveTo>
                    <a:pt x="17059" y="244"/>
                  </a:moveTo>
                  <a:cubicBezTo>
                    <a:pt x="14059" y="51"/>
                    <a:pt x="11059" y="-142"/>
                    <a:pt x="8659" y="147"/>
                  </a:cubicBezTo>
                  <a:cubicBezTo>
                    <a:pt x="6259" y="437"/>
                    <a:pt x="4459" y="1208"/>
                    <a:pt x="2659" y="3715"/>
                  </a:cubicBezTo>
                  <a:cubicBezTo>
                    <a:pt x="859" y="6222"/>
                    <a:pt x="-941" y="10465"/>
                    <a:pt x="559" y="13744"/>
                  </a:cubicBezTo>
                  <a:cubicBezTo>
                    <a:pt x="2059" y="17022"/>
                    <a:pt x="6859" y="19337"/>
                    <a:pt x="10759" y="20397"/>
                  </a:cubicBezTo>
                  <a:cubicBezTo>
                    <a:pt x="14659" y="21458"/>
                    <a:pt x="17659" y="21265"/>
                    <a:pt x="20659" y="210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2" name="Line"/>
            <p:cNvSpPr/>
            <p:nvPr/>
          </p:nvSpPr>
          <p:spPr>
            <a:xfrm>
              <a:off x="7965841" y="4376466"/>
              <a:ext cx="201874" cy="22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40" extrusionOk="0">
                  <a:moveTo>
                    <a:pt x="12578" y="5289"/>
                  </a:moveTo>
                  <a:cubicBezTo>
                    <a:pt x="12578" y="3628"/>
                    <a:pt x="12578" y="1966"/>
                    <a:pt x="10930" y="969"/>
                  </a:cubicBezTo>
                  <a:cubicBezTo>
                    <a:pt x="9283" y="-28"/>
                    <a:pt x="5988" y="-360"/>
                    <a:pt x="3791" y="471"/>
                  </a:cubicBezTo>
                  <a:cubicBezTo>
                    <a:pt x="1595" y="1302"/>
                    <a:pt x="496" y="3295"/>
                    <a:pt x="130" y="6120"/>
                  </a:cubicBezTo>
                  <a:cubicBezTo>
                    <a:pt x="-236" y="8945"/>
                    <a:pt x="130" y="12600"/>
                    <a:pt x="1778" y="15425"/>
                  </a:cubicBezTo>
                  <a:cubicBezTo>
                    <a:pt x="3425" y="18249"/>
                    <a:pt x="6354" y="20243"/>
                    <a:pt x="9283" y="20409"/>
                  </a:cubicBezTo>
                  <a:cubicBezTo>
                    <a:pt x="12211" y="20575"/>
                    <a:pt x="15140" y="18914"/>
                    <a:pt x="16788" y="16421"/>
                  </a:cubicBezTo>
                  <a:cubicBezTo>
                    <a:pt x="18435" y="13929"/>
                    <a:pt x="18801" y="10606"/>
                    <a:pt x="18252" y="8280"/>
                  </a:cubicBezTo>
                  <a:cubicBezTo>
                    <a:pt x="17703" y="5954"/>
                    <a:pt x="16239" y="4625"/>
                    <a:pt x="15506" y="4791"/>
                  </a:cubicBezTo>
                  <a:cubicBezTo>
                    <a:pt x="14774" y="4957"/>
                    <a:pt x="14774" y="6618"/>
                    <a:pt x="15872" y="9609"/>
                  </a:cubicBezTo>
                  <a:cubicBezTo>
                    <a:pt x="16971" y="12600"/>
                    <a:pt x="19167" y="16920"/>
                    <a:pt x="21364" y="212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3" name="Line"/>
            <p:cNvSpPr/>
            <p:nvPr/>
          </p:nvSpPr>
          <p:spPr>
            <a:xfrm>
              <a:off x="8333766" y="4639096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4" name="Line"/>
            <p:cNvSpPr/>
            <p:nvPr/>
          </p:nvSpPr>
          <p:spPr>
            <a:xfrm>
              <a:off x="8603602" y="4277752"/>
              <a:ext cx="262917" cy="31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extrusionOk="0">
                  <a:moveTo>
                    <a:pt x="4263" y="1984"/>
                  </a:moveTo>
                  <a:cubicBezTo>
                    <a:pt x="3695" y="810"/>
                    <a:pt x="3126" y="-364"/>
                    <a:pt x="2984" y="106"/>
                  </a:cubicBezTo>
                  <a:cubicBezTo>
                    <a:pt x="2842" y="575"/>
                    <a:pt x="3126" y="2688"/>
                    <a:pt x="3695" y="5975"/>
                  </a:cubicBezTo>
                  <a:cubicBezTo>
                    <a:pt x="4263" y="9262"/>
                    <a:pt x="5116" y="13723"/>
                    <a:pt x="5684" y="16658"/>
                  </a:cubicBezTo>
                  <a:cubicBezTo>
                    <a:pt x="6253" y="19593"/>
                    <a:pt x="6537" y="21001"/>
                    <a:pt x="6679" y="21119"/>
                  </a:cubicBezTo>
                  <a:cubicBezTo>
                    <a:pt x="6821" y="21236"/>
                    <a:pt x="6821" y="20062"/>
                    <a:pt x="7532" y="18419"/>
                  </a:cubicBezTo>
                  <a:cubicBezTo>
                    <a:pt x="8242" y="16775"/>
                    <a:pt x="9663" y="14662"/>
                    <a:pt x="11084" y="13136"/>
                  </a:cubicBezTo>
                  <a:cubicBezTo>
                    <a:pt x="12505" y="11610"/>
                    <a:pt x="13926" y="10671"/>
                    <a:pt x="15489" y="10084"/>
                  </a:cubicBezTo>
                  <a:cubicBezTo>
                    <a:pt x="17053" y="9497"/>
                    <a:pt x="18758" y="9262"/>
                    <a:pt x="19895" y="9732"/>
                  </a:cubicBezTo>
                  <a:cubicBezTo>
                    <a:pt x="21032" y="10201"/>
                    <a:pt x="21600" y="11375"/>
                    <a:pt x="21600" y="13136"/>
                  </a:cubicBezTo>
                  <a:cubicBezTo>
                    <a:pt x="21600" y="14897"/>
                    <a:pt x="21032" y="17245"/>
                    <a:pt x="18189" y="18771"/>
                  </a:cubicBezTo>
                  <a:cubicBezTo>
                    <a:pt x="15347" y="20297"/>
                    <a:pt x="10232" y="21001"/>
                    <a:pt x="6821" y="21001"/>
                  </a:cubicBezTo>
                  <a:cubicBezTo>
                    <a:pt x="3411" y="21001"/>
                    <a:pt x="1705" y="20297"/>
                    <a:pt x="0" y="195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5" name="Line"/>
            <p:cNvSpPr/>
            <p:nvPr/>
          </p:nvSpPr>
          <p:spPr>
            <a:xfrm>
              <a:off x="8873437" y="4244720"/>
              <a:ext cx="233600" cy="58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0" y="0"/>
                  </a:moveTo>
                  <a:cubicBezTo>
                    <a:pt x="5400" y="900"/>
                    <a:pt x="10800" y="1800"/>
                    <a:pt x="14771" y="3793"/>
                  </a:cubicBezTo>
                  <a:cubicBezTo>
                    <a:pt x="18741" y="5786"/>
                    <a:pt x="21282" y="8871"/>
                    <a:pt x="21441" y="11507"/>
                  </a:cubicBezTo>
                  <a:cubicBezTo>
                    <a:pt x="21600" y="14143"/>
                    <a:pt x="19376" y="16329"/>
                    <a:pt x="15565" y="17936"/>
                  </a:cubicBezTo>
                  <a:cubicBezTo>
                    <a:pt x="11753" y="19543"/>
                    <a:pt x="6353" y="20571"/>
                    <a:pt x="95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6" name="Line"/>
            <p:cNvSpPr/>
            <p:nvPr/>
          </p:nvSpPr>
          <p:spPr>
            <a:xfrm>
              <a:off x="9413108" y="4742878"/>
              <a:ext cx="1038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Parallelogram rule for addition"/>
          <p:cNvSpPr txBox="1">
            <a:spLocks noGrp="1"/>
          </p:cNvSpPr>
          <p:nvPr>
            <p:ph type="body" idx="1"/>
          </p:nvPr>
        </p:nvSpPr>
        <p:spPr>
          <a:xfrm>
            <a:off x="1270000" y="498492"/>
            <a:ext cx="22213969" cy="12203625"/>
          </a:xfrm>
          <a:prstGeom prst="rect">
            <a:avLst/>
          </a:prstGeom>
        </p:spPr>
        <p:txBody>
          <a:bodyPr spcCol="1110698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Parallelogram rule for </a:t>
            </a:r>
            <a:r>
              <a:rPr dirty="0" smtClean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addition</a:t>
            </a:r>
            <a:r>
              <a:rPr lang="zh-CN" altLang="en-US" sz="3600" dirty="0" smtClean="0">
                <a:latin typeface="KaiTi" charset="-122"/>
                <a:ea typeface="KaiTi" charset="-122"/>
                <a:cs typeface="KaiTi" charset="-122"/>
              </a:rPr>
              <a:t>（向量加法 的平行四边形法则）</a:t>
            </a: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pic>
        <p:nvPicPr>
          <p:cNvPr id="1920" name="IMG_0003.jpeg" descr="IMG_000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1964" y="4034149"/>
            <a:ext cx="12306301" cy="627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Scalar multiplication"/>
          <p:cNvSpPr txBox="1">
            <a:spLocks noGrp="1"/>
          </p:cNvSpPr>
          <p:nvPr>
            <p:ph type="body" idx="1"/>
          </p:nvPr>
        </p:nvSpPr>
        <p:spPr>
          <a:xfrm>
            <a:off x="1270000" y="769732"/>
            <a:ext cx="22167119" cy="11932385"/>
          </a:xfrm>
          <a:prstGeom prst="rect">
            <a:avLst/>
          </a:prstGeom>
        </p:spPr>
        <p:txBody>
          <a:bodyPr spcCol="1108355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 dirty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Scalar </a:t>
            </a:r>
            <a:r>
              <a:rPr dirty="0" smtClean="0"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multiplication</a:t>
            </a:r>
            <a:r>
              <a:rPr lang="zh-CN" altLang="en-US" sz="3600" dirty="0" smtClean="0">
                <a:blipFill rotWithShape="1">
                  <a:blip r:embed="rId2"/>
                  <a:srcRect/>
                  <a:tile tx="0" ty="0" sx="100000" sy="100000" flip="none" algn="tl"/>
                </a:blipFill>
                <a:latin typeface="KaiTi" charset="-122"/>
                <a:ea typeface="KaiTi" charset="-122"/>
                <a:cs typeface="KaiTi" charset="-122"/>
              </a:rPr>
              <a:t>（数乘）</a:t>
            </a:r>
            <a:endParaRPr dirty="0">
              <a:blipFill rotWithShape="1">
                <a:blip r:embed="rId2"/>
                <a:srcRect/>
                <a:tile tx="0" ty="0" sx="100000" sy="100000" flip="none" algn="tl"/>
              </a:blipFill>
            </a:endParaRPr>
          </a:p>
        </p:txBody>
      </p:sp>
      <p:pic>
        <p:nvPicPr>
          <p:cNvPr id="1923" name="IMG_0006.png" descr="IMG_00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3750" y="3600450"/>
            <a:ext cx="12636500" cy="651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25" name="Vectors in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28491" y="939607"/>
                <a:ext cx="21844001" cy="12189396"/>
              </a:xfrm>
              <a:prstGeom prst="rect">
                <a:avLst/>
              </a:prstGeom>
            </p:spPr>
            <p:txBody>
              <a:bodyPr numCol="1" spcCol="38100"/>
              <a:lstStyle/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6050" i="1">
                            <a:solidFill>
                              <a:srgbClr val="3AA297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60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60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endParaRPr>
                  <a:blipFill rotWithShape="1">
                    <a:blip r:embed="rId2"/>
                    <a:srcRect/>
                    <a:tile tx="0" ty="0" sx="100000" sy="100000" flip="none" algn="tl"/>
                  </a:blipFill>
                </a:endParaRPr>
              </a:p>
              <a:p>
                <a:pPr>
                  <a:def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defRPr>
                </a:pPr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The rule of parallelogram applies to addition of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6050" i="1">
                            <a:solidFill>
                              <a:srgbClr val="3AA297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sz="60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sz="6050" i="1">
                            <a:solidFill>
                              <a:srgbClr val="3AA29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rPr>
                  <a:t>, and scalar multiplication has the same meaning.</a:t>
                </a:r>
                <a:endParaRPr>
                  <a:solidFill>
                    <a:srgbClr val="3AA297"/>
                  </a:solidFill>
                </a:endParaRPr>
              </a:p>
            </p:txBody>
          </p:sp>
        </mc:Choice>
        <mc:Fallback xmlns="">
          <p:sp>
            <p:nvSpPr>
              <p:cNvPr id="1925" name="Vectors i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28491" y="939607"/>
                <a:ext cx="21844001" cy="12189396"/>
              </a:xfrm>
              <a:prstGeom prst="rect">
                <a:avLst/>
              </a:prstGeom>
              <a:blipFill rotWithShape="0">
                <a:blip r:embed="rId3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26" name="IMG_0008.png" descr="IMG_00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32252" y="2240503"/>
            <a:ext cx="7583401" cy="7534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By definition, we can verify the following:"/>
          <p:cNvSpPr txBox="1">
            <a:spLocks noGrp="1"/>
          </p:cNvSpPr>
          <p:nvPr>
            <p:ph type="body" idx="1"/>
          </p:nvPr>
        </p:nvSpPr>
        <p:spPr>
          <a:xfrm>
            <a:off x="586982" y="683476"/>
            <a:ext cx="22527018" cy="12018641"/>
          </a:xfrm>
          <a:prstGeom prst="rect">
            <a:avLst/>
          </a:prstGeom>
        </p:spPr>
        <p:txBody>
          <a:bodyPr numCol="1" spcCol="38100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By definition, we can verify the following:</a:t>
            </a:r>
          </a:p>
        </p:txBody>
      </p:sp>
      <p:pic>
        <p:nvPicPr>
          <p:cNvPr id="1929" name="IMG_0007.png" descr="IMG_00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9596" y="3438647"/>
            <a:ext cx="22597477" cy="8090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urse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1FE"/>
                </a:solidFill>
              </a:defRPr>
            </a:lvl1pPr>
          </a:lstStyle>
          <a:p>
            <a:r>
              <a:rPr dirty="0"/>
              <a:t>Course information </a:t>
            </a:r>
          </a:p>
        </p:txBody>
      </p:sp>
      <p:sp>
        <p:nvSpPr>
          <p:cNvPr id="156" name="Textbook:…"/>
          <p:cNvSpPr txBox="1">
            <a:spLocks noGrp="1"/>
          </p:cNvSpPr>
          <p:nvPr>
            <p:ph type="body" idx="1"/>
          </p:nvPr>
        </p:nvSpPr>
        <p:spPr>
          <a:xfrm>
            <a:off x="1415296" y="4247970"/>
            <a:ext cx="22816175" cy="9188889"/>
          </a:xfrm>
          <a:prstGeom prst="rect">
            <a:avLst/>
          </a:prstGeom>
        </p:spPr>
        <p:txBody>
          <a:bodyPr/>
          <a:lstStyle/>
          <a:p>
            <a: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r>
              <a:rPr b="1" dirty="0"/>
              <a:t>Textbook</a:t>
            </a:r>
            <a:r>
              <a:rPr dirty="0"/>
              <a:t>:   </a:t>
            </a:r>
          </a:p>
          <a:p>
            <a: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r>
              <a:rPr dirty="0"/>
              <a:t>Gilbert Strang: </a:t>
            </a:r>
            <a:r>
              <a:rPr dirty="0">
                <a:solidFill>
                  <a:schemeClr val="accent6"/>
                </a:solidFill>
              </a:rPr>
              <a:t>Introduction to linear algebra</a:t>
            </a:r>
          </a:p>
          <a:p>
            <a: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r>
              <a:rPr dirty="0"/>
              <a:t>David Lay, Steven Lay, Judie MacDonald, </a:t>
            </a:r>
            <a:r>
              <a:rPr dirty="0">
                <a:solidFill>
                  <a:schemeClr val="accent6"/>
                </a:solidFill>
              </a:rPr>
              <a:t>Linear algebra and its applications</a:t>
            </a:r>
            <a:r>
              <a:rPr dirty="0" smtClean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4000" dirty="0" smtClean="0">
                <a:solidFill>
                  <a:schemeClr val="accent6"/>
                </a:solidFill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lang="zh-CN" altLang="en-US" sz="4000" dirty="0" smtClean="0">
                <a:solidFill>
                  <a:schemeClr val="accent6"/>
                </a:solidFill>
                <a:latin typeface="KaiTi" charset="-122"/>
                <a:ea typeface="KaiTi" charset="-122"/>
                <a:cs typeface="KaiTi" charset="-122"/>
              </a:rPr>
              <a:t>有中文版）</a:t>
            </a:r>
            <a:endParaRPr sz="4000" dirty="0">
              <a:solidFill>
                <a:schemeClr val="accent6"/>
              </a:solidFill>
              <a:latin typeface="KaiTi" charset="-122"/>
              <a:ea typeface="KaiTi" charset="-122"/>
              <a:cs typeface="KaiTi" charset="-122"/>
            </a:endParaRPr>
          </a:p>
          <a:p>
            <a:pPr>
              <a:def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endParaRPr dirty="0"/>
          </a:p>
          <a:p>
            <a:pPr>
              <a:defRPr b="1"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r>
              <a:rPr dirty="0"/>
              <a:t>Grade: </a:t>
            </a:r>
            <a:r>
              <a:rPr b="0" dirty="0"/>
              <a:t>Homework 30%,  Midterm 30%,  Final 40</a:t>
            </a:r>
            <a:r>
              <a:rPr b="0" dirty="0" smtClean="0"/>
              <a:t>%</a:t>
            </a:r>
            <a:endParaRPr lang="en-US" b="0" dirty="0" smtClean="0"/>
          </a:p>
          <a:p>
            <a:pPr>
              <a:defRPr b="1"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r>
              <a:rPr lang="en-US" dirty="0" smtClean="0"/>
              <a:t>Office Hour</a:t>
            </a:r>
            <a:r>
              <a:rPr lang="en-US" smtClean="0"/>
              <a:t>: Monday 19h-21h</a:t>
            </a:r>
            <a:endParaRPr b="0" dirty="0"/>
          </a:p>
          <a:p>
            <a:pPr>
              <a:defRPr b="1"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defRPr>
            </a:pPr>
            <a:r>
              <a:rPr dirty="0" smtClean="0"/>
              <a:t>Teaching </a:t>
            </a:r>
            <a:r>
              <a:rPr dirty="0" smtClean="0"/>
              <a:t>assistant：</a:t>
            </a:r>
            <a:r>
              <a:rPr lang="en-US" dirty="0" smtClean="0"/>
              <a:t>LI Ziyu </a:t>
            </a:r>
            <a:r>
              <a:rPr lang="en-US" dirty="0" smtClean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b="0" dirty="0" smtClean="0">
                <a:latin typeface="KaiTi" charset="-122"/>
                <a:ea typeface="KaiTi" charset="-122"/>
                <a:cs typeface="KaiTi" charset="-122"/>
              </a:rPr>
              <a:t>李子钰</a:t>
            </a:r>
            <a:r>
              <a:rPr lang="en-US" b="0" dirty="0" smtClean="0">
                <a:latin typeface="KaiTi" charset="-122"/>
                <a:ea typeface="KaiTi" charset="-122"/>
                <a:cs typeface="KaiTi" charset="-122"/>
              </a:rPr>
              <a:t>)</a:t>
            </a:r>
            <a:r>
              <a:rPr b="0" dirty="0" smtClean="0"/>
              <a:t>，</a:t>
            </a:r>
            <a:r>
              <a:rPr lang="en-US" b="0" dirty="0" smtClean="0"/>
              <a:t>XIAO Zida </a:t>
            </a:r>
            <a:r>
              <a:rPr lang="en-US" b="0" dirty="0" smtClean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b="0" dirty="0" smtClean="0">
                <a:latin typeface="KaiTi" charset="-122"/>
                <a:ea typeface="KaiTi" charset="-122"/>
                <a:cs typeface="KaiTi" charset="-122"/>
              </a:rPr>
              <a:t>肖子达</a:t>
            </a:r>
            <a:r>
              <a:rPr lang="en-US" b="0" dirty="0" smtClean="0">
                <a:latin typeface="KaiTi" charset="-122"/>
                <a:ea typeface="KaiTi" charset="-122"/>
                <a:cs typeface="KaiTi" charset="-122"/>
              </a:rPr>
              <a:t>).</a:t>
            </a:r>
            <a:endParaRPr b="0" dirty="0">
              <a:latin typeface="KaiTi" charset="-122"/>
              <a:ea typeface="KaiTi" charset="-122"/>
              <a:cs typeface="KaiTi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 it is abou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1FE"/>
                </a:solidFill>
              </a:defRPr>
            </a:lvl1pPr>
          </a:lstStyle>
          <a:p>
            <a:r>
              <a:rPr dirty="0"/>
              <a:t>What it is about?</a:t>
            </a:r>
          </a:p>
        </p:txBody>
      </p:sp>
      <p:sp>
        <p:nvSpPr>
          <p:cNvPr id="159" name="Solve linear equations…"/>
          <p:cNvSpPr txBox="1">
            <a:spLocks noGrp="1"/>
          </p:cNvSpPr>
          <p:nvPr>
            <p:ph type="body" idx="1"/>
          </p:nvPr>
        </p:nvSpPr>
        <p:spPr>
          <a:xfrm>
            <a:off x="1270000" y="2370237"/>
            <a:ext cx="21844000" cy="1103117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Solve linear </a:t>
            </a:r>
            <a:r>
              <a:rPr dirty="0" smtClean="0"/>
              <a:t>equations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（解线性方程组）</a:t>
            </a:r>
            <a:endParaRPr dirty="0">
              <a:latin typeface="KaiTi" charset="-122"/>
              <a:ea typeface="KaiTi" charset="-122"/>
              <a:cs typeface="KaiTi" charset="-122"/>
            </a:endParaRPr>
          </a:p>
          <a:p>
            <a:pPr>
              <a:defRPr b="1"/>
            </a:pPr>
            <a:endParaRPr dirty="0"/>
          </a:p>
          <a:p>
            <a:pPr>
              <a:defRPr b="1"/>
            </a:pPr>
            <a:endParaRPr dirty="0"/>
          </a:p>
          <a:p>
            <a:pPr>
              <a:defRPr b="1"/>
            </a:pPr>
            <a:endParaRPr lang="en-US" dirty="0" smtClean="0"/>
          </a:p>
          <a:p>
            <a:pPr>
              <a:defRPr b="1"/>
            </a:pPr>
            <a:r>
              <a:rPr dirty="0" smtClean="0"/>
              <a:t>Matrix algebra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（矩阵代数）</a:t>
            </a:r>
            <a:endParaRPr dirty="0"/>
          </a:p>
          <a:p>
            <a:pPr>
              <a:defRPr b="1"/>
            </a:pPr>
            <a:endParaRPr dirty="0"/>
          </a:p>
          <a:p>
            <a:pPr>
              <a:defRPr b="1"/>
            </a:pPr>
            <a:endParaRPr dirty="0"/>
          </a:p>
          <a:p>
            <a:pPr>
              <a:defRPr b="1"/>
            </a:pPr>
            <a:r>
              <a:rPr dirty="0" smtClean="0"/>
              <a:t>Vector spaces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KaiTi" charset="-122"/>
                <a:ea typeface="KaiTi" charset="-122"/>
                <a:cs typeface="KaiTi" charset="-122"/>
              </a:rPr>
              <a:t>（向量空间）</a:t>
            </a:r>
            <a:endParaRPr dirty="0"/>
          </a:p>
        </p:txBody>
      </p:sp>
      <p:grpSp>
        <p:nvGrpSpPr>
          <p:cNvPr id="383" name="Drawing"/>
          <p:cNvGrpSpPr/>
          <p:nvPr/>
        </p:nvGrpSpPr>
        <p:grpSpPr>
          <a:xfrm>
            <a:off x="2928340" y="3640047"/>
            <a:ext cx="19112095" cy="9222177"/>
            <a:chOff x="0" y="0"/>
            <a:chExt cx="19112093" cy="9222176"/>
          </a:xfrm>
        </p:grpSpPr>
        <p:sp>
          <p:nvSpPr>
            <p:cNvPr id="160" name="Line"/>
            <p:cNvSpPr/>
            <p:nvPr/>
          </p:nvSpPr>
          <p:spPr>
            <a:xfrm>
              <a:off x="-1" y="435888"/>
              <a:ext cx="327064" cy="174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9900" y="0"/>
                  </a:moveTo>
                  <a:cubicBezTo>
                    <a:pt x="8763" y="0"/>
                    <a:pt x="7627" y="0"/>
                    <a:pt x="6262" y="150"/>
                  </a:cubicBezTo>
                  <a:cubicBezTo>
                    <a:pt x="4898" y="300"/>
                    <a:pt x="3307" y="600"/>
                    <a:pt x="2852" y="1157"/>
                  </a:cubicBezTo>
                  <a:cubicBezTo>
                    <a:pt x="2397" y="1714"/>
                    <a:pt x="3079" y="2529"/>
                    <a:pt x="3761" y="3450"/>
                  </a:cubicBezTo>
                  <a:cubicBezTo>
                    <a:pt x="4443" y="4371"/>
                    <a:pt x="5125" y="5400"/>
                    <a:pt x="5353" y="6150"/>
                  </a:cubicBezTo>
                  <a:cubicBezTo>
                    <a:pt x="5580" y="6900"/>
                    <a:pt x="5353" y="7371"/>
                    <a:pt x="4671" y="7736"/>
                  </a:cubicBezTo>
                  <a:cubicBezTo>
                    <a:pt x="3989" y="8100"/>
                    <a:pt x="2852" y="8357"/>
                    <a:pt x="1829" y="8550"/>
                  </a:cubicBezTo>
                  <a:cubicBezTo>
                    <a:pt x="805" y="8743"/>
                    <a:pt x="-104" y="8871"/>
                    <a:pt x="10" y="8957"/>
                  </a:cubicBezTo>
                  <a:cubicBezTo>
                    <a:pt x="123" y="9043"/>
                    <a:pt x="1260" y="9086"/>
                    <a:pt x="2624" y="9279"/>
                  </a:cubicBezTo>
                  <a:cubicBezTo>
                    <a:pt x="3989" y="9471"/>
                    <a:pt x="5580" y="9814"/>
                    <a:pt x="6944" y="10329"/>
                  </a:cubicBezTo>
                  <a:cubicBezTo>
                    <a:pt x="8309" y="10843"/>
                    <a:pt x="9445" y="11529"/>
                    <a:pt x="9673" y="12321"/>
                  </a:cubicBezTo>
                  <a:cubicBezTo>
                    <a:pt x="9900" y="13114"/>
                    <a:pt x="9218" y="14014"/>
                    <a:pt x="8536" y="14936"/>
                  </a:cubicBezTo>
                  <a:cubicBezTo>
                    <a:pt x="7854" y="15857"/>
                    <a:pt x="7172" y="16800"/>
                    <a:pt x="6717" y="17657"/>
                  </a:cubicBezTo>
                  <a:cubicBezTo>
                    <a:pt x="6262" y="18514"/>
                    <a:pt x="6035" y="19286"/>
                    <a:pt x="6490" y="19864"/>
                  </a:cubicBezTo>
                  <a:cubicBezTo>
                    <a:pt x="6944" y="20443"/>
                    <a:pt x="8081" y="20829"/>
                    <a:pt x="10696" y="21086"/>
                  </a:cubicBezTo>
                  <a:cubicBezTo>
                    <a:pt x="13311" y="21343"/>
                    <a:pt x="17403" y="21471"/>
                    <a:pt x="2149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Line"/>
            <p:cNvSpPr/>
            <p:nvPr/>
          </p:nvSpPr>
          <p:spPr>
            <a:xfrm>
              <a:off x="521871" y="333430"/>
              <a:ext cx="282594" cy="17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690" extrusionOk="0">
                  <a:moveTo>
                    <a:pt x="11889" y="7318"/>
                  </a:moveTo>
                  <a:cubicBezTo>
                    <a:pt x="11629" y="5241"/>
                    <a:pt x="11369" y="3164"/>
                    <a:pt x="10588" y="1711"/>
                  </a:cubicBezTo>
                  <a:cubicBezTo>
                    <a:pt x="9807" y="257"/>
                    <a:pt x="8506" y="-574"/>
                    <a:pt x="6685" y="464"/>
                  </a:cubicBezTo>
                  <a:cubicBezTo>
                    <a:pt x="4863" y="1503"/>
                    <a:pt x="2521" y="4411"/>
                    <a:pt x="1219" y="6903"/>
                  </a:cubicBezTo>
                  <a:cubicBezTo>
                    <a:pt x="-82" y="9395"/>
                    <a:pt x="-342" y="11472"/>
                    <a:pt x="439" y="13757"/>
                  </a:cubicBezTo>
                  <a:cubicBezTo>
                    <a:pt x="1219" y="16041"/>
                    <a:pt x="3041" y="18534"/>
                    <a:pt x="4603" y="19780"/>
                  </a:cubicBezTo>
                  <a:cubicBezTo>
                    <a:pt x="6164" y="21026"/>
                    <a:pt x="7465" y="21026"/>
                    <a:pt x="9027" y="19572"/>
                  </a:cubicBezTo>
                  <a:cubicBezTo>
                    <a:pt x="10588" y="18118"/>
                    <a:pt x="12410" y="15211"/>
                    <a:pt x="13191" y="12095"/>
                  </a:cubicBezTo>
                  <a:cubicBezTo>
                    <a:pt x="13971" y="8980"/>
                    <a:pt x="13711" y="5657"/>
                    <a:pt x="13451" y="5034"/>
                  </a:cubicBezTo>
                  <a:cubicBezTo>
                    <a:pt x="13191" y="4411"/>
                    <a:pt x="12930" y="6488"/>
                    <a:pt x="12800" y="8564"/>
                  </a:cubicBezTo>
                  <a:cubicBezTo>
                    <a:pt x="12670" y="10641"/>
                    <a:pt x="12670" y="12718"/>
                    <a:pt x="12930" y="14795"/>
                  </a:cubicBezTo>
                  <a:cubicBezTo>
                    <a:pt x="13191" y="16872"/>
                    <a:pt x="13711" y="18949"/>
                    <a:pt x="15142" y="19572"/>
                  </a:cubicBezTo>
                  <a:cubicBezTo>
                    <a:pt x="16574" y="20195"/>
                    <a:pt x="18916" y="19364"/>
                    <a:pt x="21258" y="185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Line"/>
            <p:cNvSpPr/>
            <p:nvPr/>
          </p:nvSpPr>
          <p:spPr>
            <a:xfrm>
              <a:off x="887490" y="467023"/>
              <a:ext cx="51892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Line"/>
            <p:cNvSpPr/>
            <p:nvPr/>
          </p:nvSpPr>
          <p:spPr>
            <a:xfrm>
              <a:off x="1001651" y="477401"/>
              <a:ext cx="4151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Line"/>
            <p:cNvSpPr/>
            <p:nvPr/>
          </p:nvSpPr>
          <p:spPr>
            <a:xfrm>
              <a:off x="1302622" y="308110"/>
              <a:ext cx="238701" cy="21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0" y="4366"/>
                  </a:moveTo>
                  <a:cubicBezTo>
                    <a:pt x="313" y="2678"/>
                    <a:pt x="626" y="991"/>
                    <a:pt x="1565" y="316"/>
                  </a:cubicBezTo>
                  <a:cubicBezTo>
                    <a:pt x="2504" y="-359"/>
                    <a:pt x="4070" y="-21"/>
                    <a:pt x="5791" y="2004"/>
                  </a:cubicBezTo>
                  <a:cubicBezTo>
                    <a:pt x="7513" y="4029"/>
                    <a:pt x="9391" y="7741"/>
                    <a:pt x="10487" y="10441"/>
                  </a:cubicBezTo>
                  <a:cubicBezTo>
                    <a:pt x="11583" y="13141"/>
                    <a:pt x="11896" y="14829"/>
                    <a:pt x="12522" y="16516"/>
                  </a:cubicBezTo>
                  <a:cubicBezTo>
                    <a:pt x="13148" y="18204"/>
                    <a:pt x="14087" y="19891"/>
                    <a:pt x="15339" y="20566"/>
                  </a:cubicBezTo>
                  <a:cubicBezTo>
                    <a:pt x="16591" y="21241"/>
                    <a:pt x="18157" y="20903"/>
                    <a:pt x="19252" y="19891"/>
                  </a:cubicBezTo>
                  <a:cubicBezTo>
                    <a:pt x="20348" y="18878"/>
                    <a:pt x="20974" y="17191"/>
                    <a:pt x="21600" y="155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Line"/>
            <p:cNvSpPr/>
            <p:nvPr/>
          </p:nvSpPr>
          <p:spPr>
            <a:xfrm>
              <a:off x="1312080" y="259457"/>
              <a:ext cx="239622" cy="27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86" extrusionOk="0">
                  <a:moveTo>
                    <a:pt x="21374" y="0"/>
                  </a:moveTo>
                  <a:cubicBezTo>
                    <a:pt x="18597" y="1867"/>
                    <a:pt x="15820" y="3733"/>
                    <a:pt x="12734" y="6800"/>
                  </a:cubicBezTo>
                  <a:cubicBezTo>
                    <a:pt x="9648" y="9867"/>
                    <a:pt x="6254" y="14133"/>
                    <a:pt x="3940" y="16933"/>
                  </a:cubicBezTo>
                  <a:cubicBezTo>
                    <a:pt x="1625" y="19733"/>
                    <a:pt x="391" y="21067"/>
                    <a:pt x="83" y="21333"/>
                  </a:cubicBezTo>
                  <a:cubicBezTo>
                    <a:pt x="-226" y="21600"/>
                    <a:pt x="391" y="20800"/>
                    <a:pt x="1008" y="200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Line"/>
            <p:cNvSpPr/>
            <p:nvPr/>
          </p:nvSpPr>
          <p:spPr>
            <a:xfrm>
              <a:off x="1624348" y="487779"/>
              <a:ext cx="41515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Line"/>
            <p:cNvSpPr/>
            <p:nvPr/>
          </p:nvSpPr>
          <p:spPr>
            <a:xfrm>
              <a:off x="2070615" y="384590"/>
              <a:ext cx="311350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20982"/>
                  </a:moveTo>
                  <a:cubicBezTo>
                    <a:pt x="6240" y="13782"/>
                    <a:pt x="12480" y="6582"/>
                    <a:pt x="16320" y="2982"/>
                  </a:cubicBezTo>
                  <a:cubicBezTo>
                    <a:pt x="20160" y="-618"/>
                    <a:pt x="21600" y="-618"/>
                    <a:pt x="21600" y="1182"/>
                  </a:cubicBezTo>
                  <a:cubicBezTo>
                    <a:pt x="21600" y="2982"/>
                    <a:pt x="20160" y="6582"/>
                    <a:pt x="18720" y="101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Line"/>
            <p:cNvSpPr/>
            <p:nvPr/>
          </p:nvSpPr>
          <p:spPr>
            <a:xfrm>
              <a:off x="2226289" y="290592"/>
              <a:ext cx="45509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extrusionOk="0">
                  <a:moveTo>
                    <a:pt x="0" y="0"/>
                  </a:moveTo>
                  <a:cubicBezTo>
                    <a:pt x="7714" y="5914"/>
                    <a:pt x="15429" y="11829"/>
                    <a:pt x="18514" y="15429"/>
                  </a:cubicBezTo>
                  <a:cubicBezTo>
                    <a:pt x="21600" y="19029"/>
                    <a:pt x="20057" y="20314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>
              <a:off x="2948158" y="307234"/>
              <a:ext cx="315961" cy="20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983" extrusionOk="0">
                  <a:moveTo>
                    <a:pt x="12287" y="5733"/>
                  </a:moveTo>
                  <a:cubicBezTo>
                    <a:pt x="12287" y="3962"/>
                    <a:pt x="12287" y="2192"/>
                    <a:pt x="11700" y="1129"/>
                  </a:cubicBezTo>
                  <a:cubicBezTo>
                    <a:pt x="11113" y="67"/>
                    <a:pt x="9939" y="-287"/>
                    <a:pt x="7943" y="244"/>
                  </a:cubicBezTo>
                  <a:cubicBezTo>
                    <a:pt x="5947" y="775"/>
                    <a:pt x="3130" y="2192"/>
                    <a:pt x="1604" y="4670"/>
                  </a:cubicBezTo>
                  <a:cubicBezTo>
                    <a:pt x="78" y="7149"/>
                    <a:pt x="-157" y="10690"/>
                    <a:pt x="78" y="13346"/>
                  </a:cubicBezTo>
                  <a:cubicBezTo>
                    <a:pt x="313" y="16002"/>
                    <a:pt x="1017" y="17772"/>
                    <a:pt x="2543" y="19011"/>
                  </a:cubicBezTo>
                  <a:cubicBezTo>
                    <a:pt x="4069" y="20251"/>
                    <a:pt x="6417" y="20959"/>
                    <a:pt x="8413" y="20074"/>
                  </a:cubicBezTo>
                  <a:cubicBezTo>
                    <a:pt x="10408" y="19188"/>
                    <a:pt x="12052" y="16710"/>
                    <a:pt x="13108" y="14054"/>
                  </a:cubicBezTo>
                  <a:cubicBezTo>
                    <a:pt x="14165" y="11398"/>
                    <a:pt x="14634" y="8565"/>
                    <a:pt x="14517" y="7857"/>
                  </a:cubicBezTo>
                  <a:cubicBezTo>
                    <a:pt x="14400" y="7149"/>
                    <a:pt x="13695" y="8565"/>
                    <a:pt x="13343" y="10159"/>
                  </a:cubicBezTo>
                  <a:cubicBezTo>
                    <a:pt x="12991" y="11752"/>
                    <a:pt x="12991" y="13523"/>
                    <a:pt x="13226" y="15470"/>
                  </a:cubicBezTo>
                  <a:cubicBezTo>
                    <a:pt x="13460" y="17418"/>
                    <a:pt x="13930" y="19543"/>
                    <a:pt x="15339" y="20428"/>
                  </a:cubicBezTo>
                  <a:cubicBezTo>
                    <a:pt x="16747" y="21313"/>
                    <a:pt x="19095" y="20959"/>
                    <a:pt x="21443" y="206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Line"/>
            <p:cNvSpPr/>
            <p:nvPr/>
          </p:nvSpPr>
          <p:spPr>
            <a:xfrm>
              <a:off x="3357523" y="487779"/>
              <a:ext cx="20757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Line"/>
            <p:cNvSpPr/>
            <p:nvPr/>
          </p:nvSpPr>
          <p:spPr>
            <a:xfrm>
              <a:off x="3492440" y="466123"/>
              <a:ext cx="176432" cy="16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extrusionOk="0">
                  <a:moveTo>
                    <a:pt x="0" y="6727"/>
                  </a:moveTo>
                  <a:cubicBezTo>
                    <a:pt x="1271" y="4964"/>
                    <a:pt x="2541" y="3201"/>
                    <a:pt x="4235" y="1878"/>
                  </a:cubicBezTo>
                  <a:cubicBezTo>
                    <a:pt x="5929" y="556"/>
                    <a:pt x="8047" y="-326"/>
                    <a:pt x="9741" y="115"/>
                  </a:cubicBezTo>
                  <a:cubicBezTo>
                    <a:pt x="11435" y="556"/>
                    <a:pt x="12706" y="2319"/>
                    <a:pt x="13129" y="4303"/>
                  </a:cubicBezTo>
                  <a:cubicBezTo>
                    <a:pt x="13553" y="6286"/>
                    <a:pt x="13129" y="8490"/>
                    <a:pt x="12071" y="10474"/>
                  </a:cubicBezTo>
                  <a:cubicBezTo>
                    <a:pt x="11012" y="12458"/>
                    <a:pt x="9318" y="14221"/>
                    <a:pt x="7624" y="15984"/>
                  </a:cubicBezTo>
                  <a:cubicBezTo>
                    <a:pt x="5929" y="17747"/>
                    <a:pt x="4235" y="19511"/>
                    <a:pt x="4871" y="20392"/>
                  </a:cubicBezTo>
                  <a:cubicBezTo>
                    <a:pt x="5506" y="21274"/>
                    <a:pt x="8471" y="21274"/>
                    <a:pt x="11012" y="21274"/>
                  </a:cubicBezTo>
                  <a:cubicBezTo>
                    <a:pt x="13553" y="21274"/>
                    <a:pt x="15671" y="21274"/>
                    <a:pt x="17365" y="20392"/>
                  </a:cubicBezTo>
                  <a:cubicBezTo>
                    <a:pt x="19059" y="19511"/>
                    <a:pt x="20329" y="17747"/>
                    <a:pt x="21600" y="159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Line"/>
            <p:cNvSpPr/>
            <p:nvPr/>
          </p:nvSpPr>
          <p:spPr>
            <a:xfrm>
              <a:off x="3907572" y="193587"/>
              <a:ext cx="207567" cy="27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4277"/>
                  </a:moveTo>
                  <a:cubicBezTo>
                    <a:pt x="720" y="2944"/>
                    <a:pt x="1440" y="1611"/>
                    <a:pt x="2700" y="811"/>
                  </a:cubicBezTo>
                  <a:cubicBezTo>
                    <a:pt x="3960" y="11"/>
                    <a:pt x="5760" y="-256"/>
                    <a:pt x="7020" y="277"/>
                  </a:cubicBezTo>
                  <a:cubicBezTo>
                    <a:pt x="8280" y="811"/>
                    <a:pt x="9000" y="2144"/>
                    <a:pt x="10260" y="5344"/>
                  </a:cubicBezTo>
                  <a:cubicBezTo>
                    <a:pt x="11520" y="8544"/>
                    <a:pt x="13320" y="13611"/>
                    <a:pt x="14760" y="16811"/>
                  </a:cubicBezTo>
                  <a:cubicBezTo>
                    <a:pt x="16200" y="20011"/>
                    <a:pt x="17280" y="21344"/>
                    <a:pt x="18360" y="21344"/>
                  </a:cubicBezTo>
                  <a:cubicBezTo>
                    <a:pt x="19440" y="21344"/>
                    <a:pt x="20520" y="20011"/>
                    <a:pt x="21600" y="186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Line"/>
            <p:cNvSpPr/>
            <p:nvPr/>
          </p:nvSpPr>
          <p:spPr>
            <a:xfrm>
              <a:off x="3917950" y="228322"/>
              <a:ext cx="197189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68" y="2520"/>
                    <a:pt x="15537" y="5040"/>
                    <a:pt x="11937" y="8640"/>
                  </a:cubicBezTo>
                  <a:cubicBezTo>
                    <a:pt x="8337" y="12240"/>
                    <a:pt x="4168" y="16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4209343" y="456644"/>
              <a:ext cx="17563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extrusionOk="0">
                  <a:moveTo>
                    <a:pt x="1151" y="2541"/>
                  </a:moveTo>
                  <a:cubicBezTo>
                    <a:pt x="2812" y="1271"/>
                    <a:pt x="4474" y="0"/>
                    <a:pt x="6135" y="0"/>
                  </a:cubicBezTo>
                  <a:cubicBezTo>
                    <a:pt x="7797" y="0"/>
                    <a:pt x="9458" y="1271"/>
                    <a:pt x="10497" y="2965"/>
                  </a:cubicBezTo>
                  <a:cubicBezTo>
                    <a:pt x="11535" y="4659"/>
                    <a:pt x="11950" y="6776"/>
                    <a:pt x="10704" y="9529"/>
                  </a:cubicBezTo>
                  <a:cubicBezTo>
                    <a:pt x="9458" y="12282"/>
                    <a:pt x="6551" y="15671"/>
                    <a:pt x="4058" y="17788"/>
                  </a:cubicBezTo>
                  <a:cubicBezTo>
                    <a:pt x="1566" y="19906"/>
                    <a:pt x="-511" y="20753"/>
                    <a:pt x="112" y="21176"/>
                  </a:cubicBezTo>
                  <a:cubicBezTo>
                    <a:pt x="735" y="21600"/>
                    <a:pt x="4058" y="21600"/>
                    <a:pt x="8004" y="21600"/>
                  </a:cubicBezTo>
                  <a:cubicBezTo>
                    <a:pt x="11951" y="21600"/>
                    <a:pt x="16520" y="21600"/>
                    <a:pt x="2108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>
              <a:off x="4665187" y="352861"/>
              <a:ext cx="33124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extrusionOk="0">
                  <a:moveTo>
                    <a:pt x="0" y="21600"/>
                  </a:moveTo>
                  <a:cubicBezTo>
                    <a:pt x="6458" y="21600"/>
                    <a:pt x="12915" y="21600"/>
                    <a:pt x="16701" y="21600"/>
                  </a:cubicBezTo>
                  <a:cubicBezTo>
                    <a:pt x="20487" y="21600"/>
                    <a:pt x="21600" y="21600"/>
                    <a:pt x="21266" y="18000"/>
                  </a:cubicBezTo>
                  <a:cubicBezTo>
                    <a:pt x="20932" y="14400"/>
                    <a:pt x="19151" y="7200"/>
                    <a:pt x="1736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Line"/>
            <p:cNvSpPr/>
            <p:nvPr/>
          </p:nvSpPr>
          <p:spPr>
            <a:xfrm>
              <a:off x="4800105" y="259457"/>
              <a:ext cx="62271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Line"/>
            <p:cNvSpPr/>
            <p:nvPr/>
          </p:nvSpPr>
          <p:spPr>
            <a:xfrm>
              <a:off x="5505829" y="311348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5723773" y="332105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5962473" y="311348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6408740" y="300970"/>
              <a:ext cx="34433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extrusionOk="0">
                  <a:moveTo>
                    <a:pt x="0" y="21600"/>
                  </a:moveTo>
                  <a:cubicBezTo>
                    <a:pt x="6264" y="19200"/>
                    <a:pt x="12528" y="16800"/>
                    <a:pt x="16308" y="15600"/>
                  </a:cubicBezTo>
                  <a:cubicBezTo>
                    <a:pt x="20088" y="14400"/>
                    <a:pt x="21384" y="14400"/>
                    <a:pt x="21492" y="12000"/>
                  </a:cubicBezTo>
                  <a:cubicBezTo>
                    <a:pt x="21600" y="9600"/>
                    <a:pt x="20520" y="4800"/>
                    <a:pt x="1944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6543658" y="197187"/>
              <a:ext cx="41514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6109"/>
                    <a:pt x="10800" y="12218"/>
                    <a:pt x="14400" y="15818"/>
                  </a:cubicBezTo>
                  <a:cubicBezTo>
                    <a:pt x="18000" y="19418"/>
                    <a:pt x="1980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7080742" y="245206"/>
              <a:ext cx="303558" cy="17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0714" extrusionOk="0">
                  <a:moveTo>
                    <a:pt x="10979" y="4048"/>
                  </a:moveTo>
                  <a:cubicBezTo>
                    <a:pt x="8819" y="2448"/>
                    <a:pt x="6659" y="848"/>
                    <a:pt x="4979" y="248"/>
                  </a:cubicBezTo>
                  <a:cubicBezTo>
                    <a:pt x="3299" y="-352"/>
                    <a:pt x="2099" y="48"/>
                    <a:pt x="1139" y="2448"/>
                  </a:cubicBezTo>
                  <a:cubicBezTo>
                    <a:pt x="179" y="4848"/>
                    <a:pt x="-541" y="9248"/>
                    <a:pt x="539" y="12448"/>
                  </a:cubicBezTo>
                  <a:cubicBezTo>
                    <a:pt x="1619" y="15648"/>
                    <a:pt x="4499" y="17648"/>
                    <a:pt x="7019" y="17648"/>
                  </a:cubicBezTo>
                  <a:cubicBezTo>
                    <a:pt x="9539" y="17648"/>
                    <a:pt x="11699" y="15648"/>
                    <a:pt x="12899" y="13648"/>
                  </a:cubicBezTo>
                  <a:cubicBezTo>
                    <a:pt x="14099" y="11648"/>
                    <a:pt x="14339" y="9648"/>
                    <a:pt x="13979" y="7648"/>
                  </a:cubicBezTo>
                  <a:cubicBezTo>
                    <a:pt x="13619" y="5648"/>
                    <a:pt x="12659" y="3648"/>
                    <a:pt x="12179" y="3648"/>
                  </a:cubicBezTo>
                  <a:cubicBezTo>
                    <a:pt x="11699" y="3648"/>
                    <a:pt x="11699" y="5648"/>
                    <a:pt x="11699" y="7648"/>
                  </a:cubicBezTo>
                  <a:cubicBezTo>
                    <a:pt x="11699" y="9648"/>
                    <a:pt x="11699" y="11648"/>
                    <a:pt x="12059" y="14048"/>
                  </a:cubicBezTo>
                  <a:cubicBezTo>
                    <a:pt x="12419" y="16448"/>
                    <a:pt x="13139" y="19248"/>
                    <a:pt x="14699" y="20248"/>
                  </a:cubicBezTo>
                  <a:cubicBezTo>
                    <a:pt x="16259" y="21248"/>
                    <a:pt x="18659" y="20448"/>
                    <a:pt x="21059" y="196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7446569" y="383996"/>
              <a:ext cx="3113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7591865" y="467023"/>
              <a:ext cx="21794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714" y="0"/>
                    <a:pt x="3429" y="0"/>
                    <a:pt x="4457" y="1636"/>
                  </a:cubicBezTo>
                  <a:cubicBezTo>
                    <a:pt x="5486" y="3273"/>
                    <a:pt x="5829" y="6545"/>
                    <a:pt x="6171" y="10145"/>
                  </a:cubicBezTo>
                  <a:cubicBezTo>
                    <a:pt x="6514" y="13745"/>
                    <a:pt x="6857" y="17673"/>
                    <a:pt x="7029" y="18000"/>
                  </a:cubicBezTo>
                  <a:cubicBezTo>
                    <a:pt x="7200" y="18327"/>
                    <a:pt x="7200" y="15055"/>
                    <a:pt x="7714" y="12109"/>
                  </a:cubicBezTo>
                  <a:cubicBezTo>
                    <a:pt x="8229" y="9164"/>
                    <a:pt x="9257" y="6545"/>
                    <a:pt x="10457" y="4255"/>
                  </a:cubicBezTo>
                  <a:cubicBezTo>
                    <a:pt x="11657" y="1964"/>
                    <a:pt x="13029" y="0"/>
                    <a:pt x="13886" y="655"/>
                  </a:cubicBezTo>
                  <a:cubicBezTo>
                    <a:pt x="14743" y="1309"/>
                    <a:pt x="15086" y="4582"/>
                    <a:pt x="15429" y="8509"/>
                  </a:cubicBezTo>
                  <a:cubicBezTo>
                    <a:pt x="15771" y="12436"/>
                    <a:pt x="16114" y="17018"/>
                    <a:pt x="17143" y="19309"/>
                  </a:cubicBezTo>
                  <a:cubicBezTo>
                    <a:pt x="18171" y="21600"/>
                    <a:pt x="19886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7965484" y="250618"/>
              <a:ext cx="311349" cy="256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1600"/>
                  </a:moveTo>
                  <a:cubicBezTo>
                    <a:pt x="1200" y="736"/>
                    <a:pt x="2400" y="-128"/>
                    <a:pt x="4080" y="16"/>
                  </a:cubicBezTo>
                  <a:cubicBezTo>
                    <a:pt x="5760" y="160"/>
                    <a:pt x="7920" y="1312"/>
                    <a:pt x="9720" y="4624"/>
                  </a:cubicBezTo>
                  <a:cubicBezTo>
                    <a:pt x="11520" y="7936"/>
                    <a:pt x="12960" y="13408"/>
                    <a:pt x="14160" y="16720"/>
                  </a:cubicBezTo>
                  <a:cubicBezTo>
                    <a:pt x="15360" y="20032"/>
                    <a:pt x="16320" y="21184"/>
                    <a:pt x="17280" y="21328"/>
                  </a:cubicBezTo>
                  <a:cubicBezTo>
                    <a:pt x="18240" y="21472"/>
                    <a:pt x="19200" y="20608"/>
                    <a:pt x="19920" y="19456"/>
                  </a:cubicBezTo>
                  <a:cubicBezTo>
                    <a:pt x="20640" y="18304"/>
                    <a:pt x="21120" y="16864"/>
                    <a:pt x="21600" y="154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7955105" y="197187"/>
              <a:ext cx="311350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00"/>
                  </a:moveTo>
                  <a:cubicBezTo>
                    <a:pt x="20640" y="800"/>
                    <a:pt x="19680" y="0"/>
                    <a:pt x="18720" y="0"/>
                  </a:cubicBezTo>
                  <a:cubicBezTo>
                    <a:pt x="17760" y="0"/>
                    <a:pt x="16800" y="800"/>
                    <a:pt x="14040" y="4000"/>
                  </a:cubicBezTo>
                  <a:cubicBezTo>
                    <a:pt x="11280" y="7200"/>
                    <a:pt x="6720" y="12800"/>
                    <a:pt x="4080" y="16133"/>
                  </a:cubicBezTo>
                  <a:cubicBezTo>
                    <a:pt x="1440" y="19467"/>
                    <a:pt x="720" y="20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8401372" y="447809"/>
              <a:ext cx="300971" cy="12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extrusionOk="0">
                  <a:moveTo>
                    <a:pt x="0" y="1451"/>
                  </a:moveTo>
                  <a:cubicBezTo>
                    <a:pt x="993" y="3725"/>
                    <a:pt x="1986" y="5999"/>
                    <a:pt x="2731" y="8557"/>
                  </a:cubicBezTo>
                  <a:cubicBezTo>
                    <a:pt x="3476" y="11114"/>
                    <a:pt x="3972" y="13957"/>
                    <a:pt x="4841" y="13104"/>
                  </a:cubicBezTo>
                  <a:cubicBezTo>
                    <a:pt x="5710" y="12251"/>
                    <a:pt x="6952" y="7704"/>
                    <a:pt x="8069" y="4578"/>
                  </a:cubicBezTo>
                  <a:cubicBezTo>
                    <a:pt x="9186" y="1451"/>
                    <a:pt x="10179" y="-254"/>
                    <a:pt x="11048" y="30"/>
                  </a:cubicBezTo>
                  <a:cubicBezTo>
                    <a:pt x="11917" y="314"/>
                    <a:pt x="12662" y="2588"/>
                    <a:pt x="13159" y="5146"/>
                  </a:cubicBezTo>
                  <a:cubicBezTo>
                    <a:pt x="13655" y="7704"/>
                    <a:pt x="13903" y="10546"/>
                    <a:pt x="14276" y="13388"/>
                  </a:cubicBezTo>
                  <a:cubicBezTo>
                    <a:pt x="14648" y="16230"/>
                    <a:pt x="15145" y="19072"/>
                    <a:pt x="16014" y="20209"/>
                  </a:cubicBezTo>
                  <a:cubicBezTo>
                    <a:pt x="16883" y="21346"/>
                    <a:pt x="18124" y="20778"/>
                    <a:pt x="19117" y="19357"/>
                  </a:cubicBezTo>
                  <a:cubicBezTo>
                    <a:pt x="20110" y="17935"/>
                    <a:pt x="20855" y="15662"/>
                    <a:pt x="21600" y="133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9044826" y="249078"/>
              <a:ext cx="32172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>
              <a:off x="9075961" y="352861"/>
              <a:ext cx="290592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0"/>
                  </a:moveTo>
                  <a:cubicBezTo>
                    <a:pt x="5914" y="7855"/>
                    <a:pt x="11829" y="15709"/>
                    <a:pt x="15429" y="18655"/>
                  </a:cubicBezTo>
                  <a:cubicBezTo>
                    <a:pt x="19029" y="21600"/>
                    <a:pt x="20314" y="19636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10010006" y="0"/>
              <a:ext cx="244223" cy="367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72" extrusionOk="0">
                  <a:moveTo>
                    <a:pt x="900" y="0"/>
                  </a:moveTo>
                  <a:cubicBezTo>
                    <a:pt x="1500" y="6864"/>
                    <a:pt x="2100" y="13727"/>
                    <a:pt x="2550" y="16049"/>
                  </a:cubicBezTo>
                  <a:cubicBezTo>
                    <a:pt x="3000" y="18370"/>
                    <a:pt x="3300" y="16150"/>
                    <a:pt x="4800" y="14333"/>
                  </a:cubicBezTo>
                  <a:cubicBezTo>
                    <a:pt x="6300" y="12516"/>
                    <a:pt x="9000" y="11103"/>
                    <a:pt x="11100" y="10396"/>
                  </a:cubicBezTo>
                  <a:cubicBezTo>
                    <a:pt x="13200" y="9690"/>
                    <a:pt x="14700" y="9690"/>
                    <a:pt x="16500" y="10497"/>
                  </a:cubicBezTo>
                  <a:cubicBezTo>
                    <a:pt x="18300" y="11305"/>
                    <a:pt x="20400" y="12920"/>
                    <a:pt x="21000" y="14636"/>
                  </a:cubicBezTo>
                  <a:cubicBezTo>
                    <a:pt x="21600" y="16351"/>
                    <a:pt x="20700" y="18168"/>
                    <a:pt x="18150" y="19379"/>
                  </a:cubicBezTo>
                  <a:cubicBezTo>
                    <a:pt x="15600" y="20591"/>
                    <a:pt x="11400" y="21196"/>
                    <a:pt x="8400" y="21398"/>
                  </a:cubicBezTo>
                  <a:cubicBezTo>
                    <a:pt x="5400" y="21600"/>
                    <a:pt x="3600" y="21398"/>
                    <a:pt x="2400" y="20692"/>
                  </a:cubicBezTo>
                  <a:cubicBezTo>
                    <a:pt x="1200" y="19985"/>
                    <a:pt x="600" y="18774"/>
                    <a:pt x="0" y="175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>
              <a:off x="10404382" y="280213"/>
              <a:ext cx="10379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631492" y="982478"/>
              <a:ext cx="183351" cy="221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19" y="6412"/>
                  </a:moveTo>
                  <a:cubicBezTo>
                    <a:pt x="12226" y="4725"/>
                    <a:pt x="12634" y="3037"/>
                    <a:pt x="11819" y="1856"/>
                  </a:cubicBezTo>
                  <a:cubicBezTo>
                    <a:pt x="11004" y="675"/>
                    <a:pt x="8966" y="0"/>
                    <a:pt x="6928" y="0"/>
                  </a:cubicBezTo>
                  <a:cubicBezTo>
                    <a:pt x="4891" y="0"/>
                    <a:pt x="2853" y="675"/>
                    <a:pt x="1630" y="2700"/>
                  </a:cubicBezTo>
                  <a:cubicBezTo>
                    <a:pt x="408" y="4725"/>
                    <a:pt x="0" y="8100"/>
                    <a:pt x="0" y="10631"/>
                  </a:cubicBezTo>
                  <a:cubicBezTo>
                    <a:pt x="0" y="13162"/>
                    <a:pt x="408" y="14850"/>
                    <a:pt x="2445" y="16369"/>
                  </a:cubicBezTo>
                  <a:cubicBezTo>
                    <a:pt x="4483" y="17888"/>
                    <a:pt x="8151" y="19238"/>
                    <a:pt x="10800" y="19406"/>
                  </a:cubicBezTo>
                  <a:cubicBezTo>
                    <a:pt x="13449" y="19575"/>
                    <a:pt x="15079" y="18563"/>
                    <a:pt x="16302" y="17213"/>
                  </a:cubicBezTo>
                  <a:cubicBezTo>
                    <a:pt x="17525" y="15863"/>
                    <a:pt x="18340" y="14175"/>
                    <a:pt x="18951" y="12488"/>
                  </a:cubicBezTo>
                  <a:cubicBezTo>
                    <a:pt x="19562" y="10800"/>
                    <a:pt x="19970" y="9113"/>
                    <a:pt x="19358" y="7763"/>
                  </a:cubicBezTo>
                  <a:cubicBezTo>
                    <a:pt x="18747" y="6413"/>
                    <a:pt x="17117" y="5400"/>
                    <a:pt x="16302" y="5738"/>
                  </a:cubicBezTo>
                  <a:cubicBezTo>
                    <a:pt x="15487" y="6075"/>
                    <a:pt x="15487" y="7763"/>
                    <a:pt x="16506" y="10631"/>
                  </a:cubicBezTo>
                  <a:cubicBezTo>
                    <a:pt x="17525" y="13500"/>
                    <a:pt x="19562" y="175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Line"/>
            <p:cNvSpPr/>
            <p:nvPr/>
          </p:nvSpPr>
          <p:spPr>
            <a:xfrm>
              <a:off x="902910" y="1151990"/>
              <a:ext cx="150634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extrusionOk="0">
                  <a:moveTo>
                    <a:pt x="3702" y="0"/>
                  </a:moveTo>
                  <a:cubicBezTo>
                    <a:pt x="5666" y="1440"/>
                    <a:pt x="7630" y="2880"/>
                    <a:pt x="8366" y="4800"/>
                  </a:cubicBezTo>
                  <a:cubicBezTo>
                    <a:pt x="9102" y="6720"/>
                    <a:pt x="8611" y="9120"/>
                    <a:pt x="7630" y="11280"/>
                  </a:cubicBezTo>
                  <a:cubicBezTo>
                    <a:pt x="6648" y="13440"/>
                    <a:pt x="5175" y="15360"/>
                    <a:pt x="3457" y="17040"/>
                  </a:cubicBezTo>
                  <a:cubicBezTo>
                    <a:pt x="1739" y="18720"/>
                    <a:pt x="-225" y="20160"/>
                    <a:pt x="20" y="20880"/>
                  </a:cubicBezTo>
                  <a:cubicBezTo>
                    <a:pt x="266" y="21600"/>
                    <a:pt x="2720" y="21600"/>
                    <a:pt x="6648" y="21600"/>
                  </a:cubicBezTo>
                  <a:cubicBezTo>
                    <a:pt x="10575" y="21600"/>
                    <a:pt x="15975" y="21600"/>
                    <a:pt x="2137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>
              <a:off x="1095056" y="1203881"/>
              <a:ext cx="10379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5" name="Line"/>
            <p:cNvSpPr/>
            <p:nvPr/>
          </p:nvSpPr>
          <p:spPr>
            <a:xfrm>
              <a:off x="1375269" y="976270"/>
              <a:ext cx="228324" cy="27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0" y="4746"/>
                  </a:moveTo>
                  <a:cubicBezTo>
                    <a:pt x="655" y="3412"/>
                    <a:pt x="1309" y="2079"/>
                    <a:pt x="2618" y="1146"/>
                  </a:cubicBezTo>
                  <a:cubicBezTo>
                    <a:pt x="3927" y="212"/>
                    <a:pt x="5891" y="-321"/>
                    <a:pt x="7364" y="212"/>
                  </a:cubicBezTo>
                  <a:cubicBezTo>
                    <a:pt x="8836" y="746"/>
                    <a:pt x="9818" y="2346"/>
                    <a:pt x="10964" y="5679"/>
                  </a:cubicBezTo>
                  <a:cubicBezTo>
                    <a:pt x="12109" y="9012"/>
                    <a:pt x="13418" y="14079"/>
                    <a:pt x="14891" y="17146"/>
                  </a:cubicBezTo>
                  <a:cubicBezTo>
                    <a:pt x="16364" y="20212"/>
                    <a:pt x="18000" y="21279"/>
                    <a:pt x="19145" y="21146"/>
                  </a:cubicBezTo>
                  <a:cubicBezTo>
                    <a:pt x="20291" y="21012"/>
                    <a:pt x="20945" y="19679"/>
                    <a:pt x="21600" y="183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6" name="Line"/>
            <p:cNvSpPr/>
            <p:nvPr/>
          </p:nvSpPr>
          <p:spPr>
            <a:xfrm>
              <a:off x="1427161" y="1027450"/>
              <a:ext cx="16605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7" name="Line"/>
            <p:cNvSpPr/>
            <p:nvPr/>
          </p:nvSpPr>
          <p:spPr>
            <a:xfrm>
              <a:off x="1707375" y="1172746"/>
              <a:ext cx="41514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" name="Line"/>
            <p:cNvSpPr/>
            <p:nvPr/>
          </p:nvSpPr>
          <p:spPr>
            <a:xfrm>
              <a:off x="2195155" y="1058585"/>
              <a:ext cx="29819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extrusionOk="0">
                  <a:moveTo>
                    <a:pt x="0" y="0"/>
                  </a:moveTo>
                  <a:cubicBezTo>
                    <a:pt x="4966" y="0"/>
                    <a:pt x="9931" y="0"/>
                    <a:pt x="13034" y="3600"/>
                  </a:cubicBezTo>
                  <a:cubicBezTo>
                    <a:pt x="16138" y="7200"/>
                    <a:pt x="17379" y="14400"/>
                    <a:pt x="18621" y="18000"/>
                  </a:cubicBezTo>
                  <a:cubicBezTo>
                    <a:pt x="19862" y="21600"/>
                    <a:pt x="21103" y="21600"/>
                    <a:pt x="21352" y="21600"/>
                  </a:cubicBezTo>
                  <a:cubicBezTo>
                    <a:pt x="21600" y="21600"/>
                    <a:pt x="20855" y="21600"/>
                    <a:pt x="2011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9" name="Line"/>
            <p:cNvSpPr/>
            <p:nvPr/>
          </p:nvSpPr>
          <p:spPr>
            <a:xfrm>
              <a:off x="2348830" y="954802"/>
              <a:ext cx="22756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11040" y="0"/>
                  </a:moveTo>
                  <a:cubicBezTo>
                    <a:pt x="4869" y="4717"/>
                    <a:pt x="-1303" y="9434"/>
                    <a:pt x="240" y="13034"/>
                  </a:cubicBezTo>
                  <a:cubicBezTo>
                    <a:pt x="1783" y="16634"/>
                    <a:pt x="11040" y="19117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0" name="Line"/>
            <p:cNvSpPr/>
            <p:nvPr/>
          </p:nvSpPr>
          <p:spPr>
            <a:xfrm>
              <a:off x="3123557" y="978155"/>
              <a:ext cx="233967" cy="25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384" extrusionOk="0">
                  <a:moveTo>
                    <a:pt x="15537" y="3240"/>
                  </a:moveTo>
                  <a:cubicBezTo>
                    <a:pt x="12720" y="2088"/>
                    <a:pt x="9902" y="936"/>
                    <a:pt x="7555" y="360"/>
                  </a:cubicBezTo>
                  <a:cubicBezTo>
                    <a:pt x="5207" y="-216"/>
                    <a:pt x="3329" y="-216"/>
                    <a:pt x="1920" y="1224"/>
                  </a:cubicBezTo>
                  <a:cubicBezTo>
                    <a:pt x="511" y="2664"/>
                    <a:pt x="-428" y="5544"/>
                    <a:pt x="198" y="8136"/>
                  </a:cubicBezTo>
                  <a:cubicBezTo>
                    <a:pt x="824" y="10728"/>
                    <a:pt x="3015" y="13032"/>
                    <a:pt x="5676" y="14040"/>
                  </a:cubicBezTo>
                  <a:cubicBezTo>
                    <a:pt x="8337" y="15048"/>
                    <a:pt x="11468" y="14760"/>
                    <a:pt x="13659" y="14040"/>
                  </a:cubicBezTo>
                  <a:cubicBezTo>
                    <a:pt x="15850" y="13320"/>
                    <a:pt x="17102" y="12168"/>
                    <a:pt x="17728" y="10440"/>
                  </a:cubicBezTo>
                  <a:cubicBezTo>
                    <a:pt x="18355" y="8712"/>
                    <a:pt x="18355" y="6408"/>
                    <a:pt x="17728" y="4824"/>
                  </a:cubicBezTo>
                  <a:cubicBezTo>
                    <a:pt x="17102" y="3240"/>
                    <a:pt x="15850" y="2376"/>
                    <a:pt x="15224" y="2664"/>
                  </a:cubicBezTo>
                  <a:cubicBezTo>
                    <a:pt x="14598" y="2952"/>
                    <a:pt x="14598" y="4392"/>
                    <a:pt x="15068" y="7272"/>
                  </a:cubicBezTo>
                  <a:cubicBezTo>
                    <a:pt x="15537" y="10152"/>
                    <a:pt x="16476" y="14472"/>
                    <a:pt x="17572" y="17064"/>
                  </a:cubicBezTo>
                  <a:cubicBezTo>
                    <a:pt x="18668" y="19656"/>
                    <a:pt x="19920" y="20520"/>
                    <a:pt x="21172" y="213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1" name="Line"/>
            <p:cNvSpPr/>
            <p:nvPr/>
          </p:nvSpPr>
          <p:spPr>
            <a:xfrm>
              <a:off x="3422590" y="1129235"/>
              <a:ext cx="152878" cy="16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63" extrusionOk="0">
                  <a:moveTo>
                    <a:pt x="3932" y="1577"/>
                  </a:moveTo>
                  <a:cubicBezTo>
                    <a:pt x="6332" y="696"/>
                    <a:pt x="8732" y="-186"/>
                    <a:pt x="10892" y="34"/>
                  </a:cubicBezTo>
                  <a:cubicBezTo>
                    <a:pt x="13052" y="255"/>
                    <a:pt x="14972" y="1577"/>
                    <a:pt x="15212" y="3341"/>
                  </a:cubicBezTo>
                  <a:cubicBezTo>
                    <a:pt x="15452" y="5104"/>
                    <a:pt x="14012" y="7308"/>
                    <a:pt x="11612" y="9512"/>
                  </a:cubicBezTo>
                  <a:cubicBezTo>
                    <a:pt x="9212" y="11716"/>
                    <a:pt x="5852" y="13920"/>
                    <a:pt x="3452" y="15904"/>
                  </a:cubicBezTo>
                  <a:cubicBezTo>
                    <a:pt x="1052" y="17887"/>
                    <a:pt x="-388" y="19651"/>
                    <a:pt x="92" y="20532"/>
                  </a:cubicBezTo>
                  <a:cubicBezTo>
                    <a:pt x="572" y="21414"/>
                    <a:pt x="2972" y="21414"/>
                    <a:pt x="6812" y="20973"/>
                  </a:cubicBezTo>
                  <a:cubicBezTo>
                    <a:pt x="10652" y="20532"/>
                    <a:pt x="15932" y="19651"/>
                    <a:pt x="21212" y="187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2" name="Line"/>
            <p:cNvSpPr/>
            <p:nvPr/>
          </p:nvSpPr>
          <p:spPr>
            <a:xfrm>
              <a:off x="3655034" y="1123636"/>
              <a:ext cx="80103" cy="16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120" extrusionOk="0">
                  <a:moveTo>
                    <a:pt x="900" y="2338"/>
                  </a:moveTo>
                  <a:cubicBezTo>
                    <a:pt x="4500" y="988"/>
                    <a:pt x="8100" y="-362"/>
                    <a:pt x="10350" y="88"/>
                  </a:cubicBezTo>
                  <a:cubicBezTo>
                    <a:pt x="12600" y="538"/>
                    <a:pt x="13500" y="2788"/>
                    <a:pt x="13050" y="5038"/>
                  </a:cubicBezTo>
                  <a:cubicBezTo>
                    <a:pt x="12600" y="7288"/>
                    <a:pt x="10800" y="9538"/>
                    <a:pt x="7650" y="12238"/>
                  </a:cubicBezTo>
                  <a:cubicBezTo>
                    <a:pt x="4500" y="14938"/>
                    <a:pt x="0" y="18088"/>
                    <a:pt x="0" y="19663"/>
                  </a:cubicBezTo>
                  <a:cubicBezTo>
                    <a:pt x="0" y="21238"/>
                    <a:pt x="4500" y="21238"/>
                    <a:pt x="9000" y="21013"/>
                  </a:cubicBezTo>
                  <a:cubicBezTo>
                    <a:pt x="13500" y="20788"/>
                    <a:pt x="18000" y="20338"/>
                    <a:pt x="19800" y="20113"/>
                  </a:cubicBezTo>
                  <a:cubicBezTo>
                    <a:pt x="21600" y="19888"/>
                    <a:pt x="20700" y="19888"/>
                    <a:pt x="19800" y="198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3" name="Line"/>
            <p:cNvSpPr/>
            <p:nvPr/>
          </p:nvSpPr>
          <p:spPr>
            <a:xfrm>
              <a:off x="4021734" y="943090"/>
              <a:ext cx="238701" cy="26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extrusionOk="0">
                  <a:moveTo>
                    <a:pt x="0" y="4154"/>
                  </a:moveTo>
                  <a:cubicBezTo>
                    <a:pt x="313" y="2804"/>
                    <a:pt x="626" y="1454"/>
                    <a:pt x="1722" y="644"/>
                  </a:cubicBezTo>
                  <a:cubicBezTo>
                    <a:pt x="2817" y="-166"/>
                    <a:pt x="4696" y="-436"/>
                    <a:pt x="6417" y="1184"/>
                  </a:cubicBezTo>
                  <a:cubicBezTo>
                    <a:pt x="8139" y="2804"/>
                    <a:pt x="9704" y="6314"/>
                    <a:pt x="11113" y="9689"/>
                  </a:cubicBezTo>
                  <a:cubicBezTo>
                    <a:pt x="12522" y="13064"/>
                    <a:pt x="13774" y="16304"/>
                    <a:pt x="15183" y="18329"/>
                  </a:cubicBezTo>
                  <a:cubicBezTo>
                    <a:pt x="16591" y="20354"/>
                    <a:pt x="18157" y="21164"/>
                    <a:pt x="19252" y="20894"/>
                  </a:cubicBezTo>
                  <a:cubicBezTo>
                    <a:pt x="20348" y="20624"/>
                    <a:pt x="20974" y="19274"/>
                    <a:pt x="21600" y="179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4" name="Line"/>
            <p:cNvSpPr/>
            <p:nvPr/>
          </p:nvSpPr>
          <p:spPr>
            <a:xfrm>
              <a:off x="4032111" y="996315"/>
              <a:ext cx="197189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537" y="5891"/>
                    <a:pt x="9474" y="11782"/>
                    <a:pt x="5874" y="15382"/>
                  </a:cubicBezTo>
                  <a:cubicBezTo>
                    <a:pt x="2274" y="18982"/>
                    <a:pt x="1137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5" name="Line"/>
            <p:cNvSpPr/>
            <p:nvPr/>
          </p:nvSpPr>
          <p:spPr>
            <a:xfrm>
              <a:off x="4348504" y="1193503"/>
              <a:ext cx="150632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extrusionOk="0">
                  <a:moveTo>
                    <a:pt x="2230" y="0"/>
                  </a:moveTo>
                  <a:cubicBezTo>
                    <a:pt x="4684" y="0"/>
                    <a:pt x="7139" y="0"/>
                    <a:pt x="9593" y="225"/>
                  </a:cubicBezTo>
                  <a:cubicBezTo>
                    <a:pt x="12048" y="450"/>
                    <a:pt x="14502" y="900"/>
                    <a:pt x="15729" y="2250"/>
                  </a:cubicBezTo>
                  <a:cubicBezTo>
                    <a:pt x="16957" y="3600"/>
                    <a:pt x="16957" y="5850"/>
                    <a:pt x="14748" y="8325"/>
                  </a:cubicBezTo>
                  <a:cubicBezTo>
                    <a:pt x="12539" y="10800"/>
                    <a:pt x="8120" y="13500"/>
                    <a:pt x="4930" y="15525"/>
                  </a:cubicBezTo>
                  <a:cubicBezTo>
                    <a:pt x="1739" y="17550"/>
                    <a:pt x="-225" y="18900"/>
                    <a:pt x="20" y="19575"/>
                  </a:cubicBezTo>
                  <a:cubicBezTo>
                    <a:pt x="266" y="20250"/>
                    <a:pt x="2720" y="20250"/>
                    <a:pt x="6648" y="20475"/>
                  </a:cubicBezTo>
                  <a:cubicBezTo>
                    <a:pt x="10575" y="20700"/>
                    <a:pt x="15975" y="21150"/>
                    <a:pt x="2137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6" name="Line"/>
            <p:cNvSpPr/>
            <p:nvPr/>
          </p:nvSpPr>
          <p:spPr>
            <a:xfrm>
              <a:off x="4800105" y="1100098"/>
              <a:ext cx="26605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extrusionOk="0">
                  <a:moveTo>
                    <a:pt x="0" y="0"/>
                  </a:moveTo>
                  <a:cubicBezTo>
                    <a:pt x="4648" y="0"/>
                    <a:pt x="9296" y="0"/>
                    <a:pt x="13124" y="3600"/>
                  </a:cubicBezTo>
                  <a:cubicBezTo>
                    <a:pt x="16952" y="7200"/>
                    <a:pt x="19959" y="14400"/>
                    <a:pt x="20780" y="18000"/>
                  </a:cubicBezTo>
                  <a:cubicBezTo>
                    <a:pt x="21600" y="21600"/>
                    <a:pt x="20233" y="21600"/>
                    <a:pt x="18866" y="21600"/>
                  </a:cubicBezTo>
                  <a:cubicBezTo>
                    <a:pt x="17499" y="21600"/>
                    <a:pt x="16132" y="21600"/>
                    <a:pt x="1476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4883131" y="1027450"/>
              <a:ext cx="31136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5485072" y="1048207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5734151" y="1068963"/>
              <a:ext cx="5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>
              <a:off x="5941717" y="1089720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1" name="Line"/>
            <p:cNvSpPr/>
            <p:nvPr/>
          </p:nvSpPr>
          <p:spPr>
            <a:xfrm>
              <a:off x="6450253" y="1072423"/>
              <a:ext cx="321810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8640"/>
                  </a:moveTo>
                  <a:cubicBezTo>
                    <a:pt x="6204" y="4320"/>
                    <a:pt x="12409" y="0"/>
                    <a:pt x="16085" y="0"/>
                  </a:cubicBezTo>
                  <a:cubicBezTo>
                    <a:pt x="19762" y="0"/>
                    <a:pt x="20911" y="4320"/>
                    <a:pt x="21255" y="8640"/>
                  </a:cubicBezTo>
                  <a:cubicBezTo>
                    <a:pt x="21600" y="12960"/>
                    <a:pt x="21140" y="17280"/>
                    <a:pt x="2068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2" name="Line"/>
            <p:cNvSpPr/>
            <p:nvPr/>
          </p:nvSpPr>
          <p:spPr>
            <a:xfrm>
              <a:off x="6626684" y="965181"/>
              <a:ext cx="10379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267"/>
                    <a:pt x="0" y="8533"/>
                    <a:pt x="3600" y="12133"/>
                  </a:cubicBezTo>
                  <a:cubicBezTo>
                    <a:pt x="7200" y="15733"/>
                    <a:pt x="14400" y="186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7263220" y="1070611"/>
              <a:ext cx="204107" cy="20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extrusionOk="0">
                  <a:moveTo>
                    <a:pt x="12814" y="3069"/>
                  </a:moveTo>
                  <a:cubicBezTo>
                    <a:pt x="11349" y="1989"/>
                    <a:pt x="9885" y="909"/>
                    <a:pt x="8237" y="369"/>
                  </a:cubicBezTo>
                  <a:cubicBezTo>
                    <a:pt x="6590" y="-171"/>
                    <a:pt x="4759" y="-171"/>
                    <a:pt x="3478" y="729"/>
                  </a:cubicBezTo>
                  <a:cubicBezTo>
                    <a:pt x="2197" y="1629"/>
                    <a:pt x="1464" y="3429"/>
                    <a:pt x="915" y="5229"/>
                  </a:cubicBezTo>
                  <a:cubicBezTo>
                    <a:pt x="366" y="7029"/>
                    <a:pt x="0" y="8829"/>
                    <a:pt x="0" y="10629"/>
                  </a:cubicBezTo>
                  <a:cubicBezTo>
                    <a:pt x="0" y="12429"/>
                    <a:pt x="366" y="14229"/>
                    <a:pt x="2380" y="15309"/>
                  </a:cubicBezTo>
                  <a:cubicBezTo>
                    <a:pt x="4393" y="16389"/>
                    <a:pt x="8054" y="16749"/>
                    <a:pt x="10983" y="15489"/>
                  </a:cubicBezTo>
                  <a:cubicBezTo>
                    <a:pt x="13912" y="14229"/>
                    <a:pt x="16109" y="11349"/>
                    <a:pt x="16658" y="9009"/>
                  </a:cubicBezTo>
                  <a:cubicBezTo>
                    <a:pt x="17207" y="6669"/>
                    <a:pt x="16108" y="4869"/>
                    <a:pt x="15559" y="5049"/>
                  </a:cubicBezTo>
                  <a:cubicBezTo>
                    <a:pt x="15010" y="5229"/>
                    <a:pt x="15010" y="7389"/>
                    <a:pt x="15559" y="10269"/>
                  </a:cubicBezTo>
                  <a:cubicBezTo>
                    <a:pt x="16108" y="13149"/>
                    <a:pt x="17207" y="16749"/>
                    <a:pt x="18305" y="18729"/>
                  </a:cubicBezTo>
                  <a:cubicBezTo>
                    <a:pt x="19403" y="20709"/>
                    <a:pt x="20502" y="21069"/>
                    <a:pt x="21600" y="214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4" name="Line"/>
            <p:cNvSpPr/>
            <p:nvPr/>
          </p:nvSpPr>
          <p:spPr>
            <a:xfrm>
              <a:off x="7558881" y="1203881"/>
              <a:ext cx="84877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extrusionOk="0">
                  <a:moveTo>
                    <a:pt x="3054" y="0"/>
                  </a:moveTo>
                  <a:cubicBezTo>
                    <a:pt x="5646" y="2400"/>
                    <a:pt x="8238" y="4800"/>
                    <a:pt x="6942" y="8100"/>
                  </a:cubicBezTo>
                  <a:cubicBezTo>
                    <a:pt x="5646" y="11400"/>
                    <a:pt x="462" y="15600"/>
                    <a:pt x="30" y="17700"/>
                  </a:cubicBezTo>
                  <a:cubicBezTo>
                    <a:pt x="-402" y="19800"/>
                    <a:pt x="3918" y="19800"/>
                    <a:pt x="8238" y="20100"/>
                  </a:cubicBezTo>
                  <a:cubicBezTo>
                    <a:pt x="12558" y="20400"/>
                    <a:pt x="16878" y="21000"/>
                    <a:pt x="2119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7726783" y="1266151"/>
              <a:ext cx="124540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00" y="3600"/>
                    <a:pt x="3600" y="7200"/>
                    <a:pt x="6300" y="8100"/>
                  </a:cubicBezTo>
                  <a:cubicBezTo>
                    <a:pt x="9000" y="9000"/>
                    <a:pt x="12600" y="7200"/>
                    <a:pt x="15300" y="9000"/>
                  </a:cubicBezTo>
                  <a:cubicBezTo>
                    <a:pt x="18000" y="10800"/>
                    <a:pt x="198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>
              <a:off x="8121158" y="1026604"/>
              <a:ext cx="238702" cy="249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extrusionOk="0">
                  <a:moveTo>
                    <a:pt x="0" y="4450"/>
                  </a:moveTo>
                  <a:cubicBezTo>
                    <a:pt x="626" y="2991"/>
                    <a:pt x="1252" y="1531"/>
                    <a:pt x="2504" y="656"/>
                  </a:cubicBezTo>
                  <a:cubicBezTo>
                    <a:pt x="3757" y="-220"/>
                    <a:pt x="5635" y="-512"/>
                    <a:pt x="8139" y="1677"/>
                  </a:cubicBezTo>
                  <a:cubicBezTo>
                    <a:pt x="10643" y="3866"/>
                    <a:pt x="13774" y="8537"/>
                    <a:pt x="16122" y="12185"/>
                  </a:cubicBezTo>
                  <a:cubicBezTo>
                    <a:pt x="18470" y="15834"/>
                    <a:pt x="20035" y="18461"/>
                    <a:pt x="21600" y="210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8131536" y="1027450"/>
              <a:ext cx="23870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965" y="6171"/>
                    <a:pt x="10330" y="12343"/>
                    <a:pt x="6730" y="15943"/>
                  </a:cubicBezTo>
                  <a:cubicBezTo>
                    <a:pt x="3130" y="19543"/>
                    <a:pt x="1565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8463642" y="1193503"/>
              <a:ext cx="176432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71" y="2057"/>
                    <a:pt x="2541" y="4114"/>
                    <a:pt x="3600" y="6429"/>
                  </a:cubicBezTo>
                  <a:cubicBezTo>
                    <a:pt x="4659" y="8743"/>
                    <a:pt x="5506" y="11314"/>
                    <a:pt x="6988" y="11829"/>
                  </a:cubicBezTo>
                  <a:cubicBezTo>
                    <a:pt x="8471" y="12343"/>
                    <a:pt x="10588" y="10800"/>
                    <a:pt x="12918" y="10286"/>
                  </a:cubicBezTo>
                  <a:cubicBezTo>
                    <a:pt x="15247" y="9771"/>
                    <a:pt x="17788" y="10286"/>
                    <a:pt x="19271" y="12343"/>
                  </a:cubicBezTo>
                  <a:cubicBezTo>
                    <a:pt x="20753" y="14400"/>
                    <a:pt x="2117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9158987" y="1089720"/>
              <a:ext cx="249080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9169365" y="1203881"/>
              <a:ext cx="2490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>
              <a:off x="10030763" y="874855"/>
              <a:ext cx="209548" cy="331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104" extrusionOk="0">
                  <a:moveTo>
                    <a:pt x="0" y="2449"/>
                  </a:moveTo>
                  <a:cubicBezTo>
                    <a:pt x="354" y="1126"/>
                    <a:pt x="708" y="-196"/>
                    <a:pt x="1239" y="24"/>
                  </a:cubicBezTo>
                  <a:cubicBezTo>
                    <a:pt x="1771" y="245"/>
                    <a:pt x="2479" y="2008"/>
                    <a:pt x="3010" y="4873"/>
                  </a:cubicBezTo>
                  <a:cubicBezTo>
                    <a:pt x="3541" y="7739"/>
                    <a:pt x="3895" y="11706"/>
                    <a:pt x="4249" y="14241"/>
                  </a:cubicBezTo>
                  <a:cubicBezTo>
                    <a:pt x="4603" y="16775"/>
                    <a:pt x="4957" y="17877"/>
                    <a:pt x="5134" y="17877"/>
                  </a:cubicBezTo>
                  <a:cubicBezTo>
                    <a:pt x="5311" y="17877"/>
                    <a:pt x="5311" y="16775"/>
                    <a:pt x="5843" y="15784"/>
                  </a:cubicBezTo>
                  <a:cubicBezTo>
                    <a:pt x="6374" y="14792"/>
                    <a:pt x="7436" y="13910"/>
                    <a:pt x="9738" y="13139"/>
                  </a:cubicBezTo>
                  <a:cubicBezTo>
                    <a:pt x="12039" y="12367"/>
                    <a:pt x="15580" y="11706"/>
                    <a:pt x="17882" y="11816"/>
                  </a:cubicBezTo>
                  <a:cubicBezTo>
                    <a:pt x="20184" y="11926"/>
                    <a:pt x="21246" y="12808"/>
                    <a:pt x="21423" y="14461"/>
                  </a:cubicBezTo>
                  <a:cubicBezTo>
                    <a:pt x="21600" y="16114"/>
                    <a:pt x="20892" y="18539"/>
                    <a:pt x="18413" y="19861"/>
                  </a:cubicBezTo>
                  <a:cubicBezTo>
                    <a:pt x="15934" y="21184"/>
                    <a:pt x="11685" y="21404"/>
                    <a:pt x="8321" y="20743"/>
                  </a:cubicBezTo>
                  <a:cubicBezTo>
                    <a:pt x="4957" y="20082"/>
                    <a:pt x="2479" y="18539"/>
                    <a:pt x="0" y="169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Line"/>
            <p:cNvSpPr/>
            <p:nvPr/>
          </p:nvSpPr>
          <p:spPr>
            <a:xfrm>
              <a:off x="10350641" y="1162368"/>
              <a:ext cx="18865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4922" y="0"/>
                  </a:moveTo>
                  <a:cubicBezTo>
                    <a:pt x="6886" y="0"/>
                    <a:pt x="8850" y="0"/>
                    <a:pt x="10617" y="600"/>
                  </a:cubicBezTo>
                  <a:cubicBezTo>
                    <a:pt x="12384" y="1200"/>
                    <a:pt x="13955" y="2400"/>
                    <a:pt x="14348" y="4000"/>
                  </a:cubicBezTo>
                  <a:cubicBezTo>
                    <a:pt x="14741" y="5600"/>
                    <a:pt x="13955" y="7600"/>
                    <a:pt x="11992" y="9400"/>
                  </a:cubicBezTo>
                  <a:cubicBezTo>
                    <a:pt x="10028" y="11200"/>
                    <a:pt x="6886" y="12800"/>
                    <a:pt x="4333" y="14400"/>
                  </a:cubicBezTo>
                  <a:cubicBezTo>
                    <a:pt x="1781" y="16000"/>
                    <a:pt x="-183" y="17600"/>
                    <a:pt x="13" y="18600"/>
                  </a:cubicBezTo>
                  <a:cubicBezTo>
                    <a:pt x="210" y="19600"/>
                    <a:pt x="2566" y="20000"/>
                    <a:pt x="6493" y="20400"/>
                  </a:cubicBezTo>
                  <a:cubicBezTo>
                    <a:pt x="10421" y="20800"/>
                    <a:pt x="15919" y="21200"/>
                    <a:pt x="2141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>
              <a:off x="1157325" y="1577499"/>
              <a:ext cx="103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4" name="Line"/>
            <p:cNvSpPr/>
            <p:nvPr/>
          </p:nvSpPr>
          <p:spPr>
            <a:xfrm>
              <a:off x="1136569" y="1753930"/>
              <a:ext cx="20757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1167704" y="1919983"/>
              <a:ext cx="2075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713055" y="2156727"/>
              <a:ext cx="278219" cy="19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75" extrusionOk="0">
                  <a:moveTo>
                    <a:pt x="11846" y="5699"/>
                  </a:moveTo>
                  <a:cubicBezTo>
                    <a:pt x="11313" y="3868"/>
                    <a:pt x="10779" y="2038"/>
                    <a:pt x="9179" y="939"/>
                  </a:cubicBezTo>
                  <a:cubicBezTo>
                    <a:pt x="7579" y="-159"/>
                    <a:pt x="4913" y="-525"/>
                    <a:pt x="3179" y="1122"/>
                  </a:cubicBezTo>
                  <a:cubicBezTo>
                    <a:pt x="1446" y="2770"/>
                    <a:pt x="646" y="6431"/>
                    <a:pt x="246" y="9177"/>
                  </a:cubicBezTo>
                  <a:cubicBezTo>
                    <a:pt x="-154" y="11922"/>
                    <a:pt x="-154" y="13753"/>
                    <a:pt x="913" y="15583"/>
                  </a:cubicBezTo>
                  <a:cubicBezTo>
                    <a:pt x="1979" y="17414"/>
                    <a:pt x="4113" y="19244"/>
                    <a:pt x="6379" y="19244"/>
                  </a:cubicBezTo>
                  <a:cubicBezTo>
                    <a:pt x="8646" y="19244"/>
                    <a:pt x="11046" y="17414"/>
                    <a:pt x="12513" y="15583"/>
                  </a:cubicBezTo>
                  <a:cubicBezTo>
                    <a:pt x="13979" y="13753"/>
                    <a:pt x="14513" y="11922"/>
                    <a:pt x="14646" y="9726"/>
                  </a:cubicBezTo>
                  <a:cubicBezTo>
                    <a:pt x="14779" y="7529"/>
                    <a:pt x="14513" y="4966"/>
                    <a:pt x="14246" y="4600"/>
                  </a:cubicBezTo>
                  <a:cubicBezTo>
                    <a:pt x="13979" y="4234"/>
                    <a:pt x="13713" y="6065"/>
                    <a:pt x="13846" y="8444"/>
                  </a:cubicBezTo>
                  <a:cubicBezTo>
                    <a:pt x="13979" y="10824"/>
                    <a:pt x="14513" y="13753"/>
                    <a:pt x="15846" y="15950"/>
                  </a:cubicBezTo>
                  <a:cubicBezTo>
                    <a:pt x="17179" y="18146"/>
                    <a:pt x="19313" y="19611"/>
                    <a:pt x="21446" y="2107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1063921" y="2314358"/>
              <a:ext cx="145297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57" y="1662"/>
                    <a:pt x="4114" y="3323"/>
                    <a:pt x="5143" y="5538"/>
                  </a:cubicBezTo>
                  <a:cubicBezTo>
                    <a:pt x="6171" y="7754"/>
                    <a:pt x="6171" y="10523"/>
                    <a:pt x="6943" y="10800"/>
                  </a:cubicBezTo>
                  <a:cubicBezTo>
                    <a:pt x="7714" y="11077"/>
                    <a:pt x="9257" y="8861"/>
                    <a:pt x="11314" y="6646"/>
                  </a:cubicBezTo>
                  <a:cubicBezTo>
                    <a:pt x="13371" y="4431"/>
                    <a:pt x="15943" y="2215"/>
                    <a:pt x="17229" y="2492"/>
                  </a:cubicBezTo>
                  <a:cubicBezTo>
                    <a:pt x="18514" y="2769"/>
                    <a:pt x="18514" y="5538"/>
                    <a:pt x="19029" y="9138"/>
                  </a:cubicBezTo>
                  <a:cubicBezTo>
                    <a:pt x="19543" y="12738"/>
                    <a:pt x="20571" y="171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1313000" y="2335115"/>
              <a:ext cx="41514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1582835" y="2165190"/>
              <a:ext cx="238702" cy="219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extrusionOk="0">
                  <a:moveTo>
                    <a:pt x="0" y="3362"/>
                  </a:moveTo>
                  <a:cubicBezTo>
                    <a:pt x="939" y="2033"/>
                    <a:pt x="1878" y="704"/>
                    <a:pt x="3130" y="205"/>
                  </a:cubicBezTo>
                  <a:cubicBezTo>
                    <a:pt x="4383" y="-293"/>
                    <a:pt x="5948" y="39"/>
                    <a:pt x="7513" y="2033"/>
                  </a:cubicBezTo>
                  <a:cubicBezTo>
                    <a:pt x="9078" y="4027"/>
                    <a:pt x="10643" y="7682"/>
                    <a:pt x="12052" y="11172"/>
                  </a:cubicBezTo>
                  <a:cubicBezTo>
                    <a:pt x="13461" y="14661"/>
                    <a:pt x="14713" y="17984"/>
                    <a:pt x="16122" y="19645"/>
                  </a:cubicBezTo>
                  <a:cubicBezTo>
                    <a:pt x="17530" y="21307"/>
                    <a:pt x="19096" y="21307"/>
                    <a:pt x="20035" y="20809"/>
                  </a:cubicBezTo>
                  <a:cubicBezTo>
                    <a:pt x="20974" y="20310"/>
                    <a:pt x="21287" y="19313"/>
                    <a:pt x="21600" y="183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>
              <a:off x="1645105" y="2158684"/>
              <a:ext cx="166054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300" y="5760"/>
                    <a:pt x="9000" y="11520"/>
                    <a:pt x="5400" y="15120"/>
                  </a:cubicBezTo>
                  <a:cubicBezTo>
                    <a:pt x="1800" y="18720"/>
                    <a:pt x="9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>
              <a:off x="1925319" y="2355871"/>
              <a:ext cx="62271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2257424" y="2238250"/>
              <a:ext cx="249141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extrusionOk="0">
                  <a:moveTo>
                    <a:pt x="0" y="21600"/>
                  </a:moveTo>
                  <a:cubicBezTo>
                    <a:pt x="4378" y="10800"/>
                    <a:pt x="8757" y="0"/>
                    <a:pt x="12697" y="0"/>
                  </a:cubicBezTo>
                  <a:cubicBezTo>
                    <a:pt x="16638" y="0"/>
                    <a:pt x="20141" y="10800"/>
                    <a:pt x="20870" y="16200"/>
                  </a:cubicBezTo>
                  <a:cubicBezTo>
                    <a:pt x="21600" y="21600"/>
                    <a:pt x="19557" y="21600"/>
                    <a:pt x="1751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2371585" y="2117171"/>
              <a:ext cx="51893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4267"/>
                    <a:pt x="5760" y="8533"/>
                    <a:pt x="9360" y="12133"/>
                  </a:cubicBezTo>
                  <a:cubicBezTo>
                    <a:pt x="12960" y="15733"/>
                    <a:pt x="17280" y="186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>
              <a:off x="3125136" y="2050685"/>
              <a:ext cx="211631" cy="25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087" extrusionOk="0">
                  <a:moveTo>
                    <a:pt x="15042" y="5535"/>
                  </a:moveTo>
                  <a:cubicBezTo>
                    <a:pt x="14694" y="4095"/>
                    <a:pt x="14345" y="2655"/>
                    <a:pt x="12952" y="1503"/>
                  </a:cubicBezTo>
                  <a:cubicBezTo>
                    <a:pt x="11558" y="351"/>
                    <a:pt x="9119" y="-513"/>
                    <a:pt x="6855" y="351"/>
                  </a:cubicBezTo>
                  <a:cubicBezTo>
                    <a:pt x="4590" y="1215"/>
                    <a:pt x="2500" y="3807"/>
                    <a:pt x="1281" y="6543"/>
                  </a:cubicBezTo>
                  <a:cubicBezTo>
                    <a:pt x="61" y="9279"/>
                    <a:pt x="-287" y="12159"/>
                    <a:pt x="236" y="14031"/>
                  </a:cubicBezTo>
                  <a:cubicBezTo>
                    <a:pt x="758" y="15903"/>
                    <a:pt x="2152" y="16767"/>
                    <a:pt x="4590" y="17199"/>
                  </a:cubicBezTo>
                  <a:cubicBezTo>
                    <a:pt x="7029" y="17631"/>
                    <a:pt x="10513" y="17631"/>
                    <a:pt x="13300" y="16479"/>
                  </a:cubicBezTo>
                  <a:cubicBezTo>
                    <a:pt x="16087" y="15327"/>
                    <a:pt x="18177" y="13023"/>
                    <a:pt x="18700" y="10863"/>
                  </a:cubicBezTo>
                  <a:cubicBezTo>
                    <a:pt x="19223" y="8703"/>
                    <a:pt x="18178" y="6687"/>
                    <a:pt x="17481" y="6399"/>
                  </a:cubicBezTo>
                  <a:cubicBezTo>
                    <a:pt x="16784" y="6111"/>
                    <a:pt x="16436" y="7551"/>
                    <a:pt x="16436" y="9855"/>
                  </a:cubicBezTo>
                  <a:cubicBezTo>
                    <a:pt x="16436" y="12159"/>
                    <a:pt x="16784" y="15327"/>
                    <a:pt x="17655" y="17343"/>
                  </a:cubicBezTo>
                  <a:cubicBezTo>
                    <a:pt x="18526" y="19359"/>
                    <a:pt x="19919" y="20223"/>
                    <a:pt x="21313" y="210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Line"/>
            <p:cNvSpPr/>
            <p:nvPr/>
          </p:nvSpPr>
          <p:spPr>
            <a:xfrm>
              <a:off x="3430171" y="2234791"/>
              <a:ext cx="155676" cy="17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56"/>
                  </a:moveTo>
                  <a:cubicBezTo>
                    <a:pt x="1440" y="1728"/>
                    <a:pt x="2880" y="0"/>
                    <a:pt x="4320" y="0"/>
                  </a:cubicBezTo>
                  <a:cubicBezTo>
                    <a:pt x="5760" y="0"/>
                    <a:pt x="7200" y="1728"/>
                    <a:pt x="8160" y="3672"/>
                  </a:cubicBezTo>
                  <a:cubicBezTo>
                    <a:pt x="9120" y="5616"/>
                    <a:pt x="9600" y="7776"/>
                    <a:pt x="9840" y="10152"/>
                  </a:cubicBezTo>
                  <a:cubicBezTo>
                    <a:pt x="10080" y="12528"/>
                    <a:pt x="10080" y="15120"/>
                    <a:pt x="10320" y="15336"/>
                  </a:cubicBezTo>
                  <a:cubicBezTo>
                    <a:pt x="10560" y="15552"/>
                    <a:pt x="11040" y="13392"/>
                    <a:pt x="11760" y="11232"/>
                  </a:cubicBezTo>
                  <a:cubicBezTo>
                    <a:pt x="12480" y="9072"/>
                    <a:pt x="13440" y="6912"/>
                    <a:pt x="14880" y="6480"/>
                  </a:cubicBezTo>
                  <a:cubicBezTo>
                    <a:pt x="16320" y="6048"/>
                    <a:pt x="18240" y="7344"/>
                    <a:pt x="19440" y="10152"/>
                  </a:cubicBezTo>
                  <a:cubicBezTo>
                    <a:pt x="20640" y="12960"/>
                    <a:pt x="2112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Line"/>
            <p:cNvSpPr/>
            <p:nvPr/>
          </p:nvSpPr>
          <p:spPr>
            <a:xfrm>
              <a:off x="3696547" y="2269246"/>
              <a:ext cx="117621" cy="180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209" extrusionOk="0">
                  <a:moveTo>
                    <a:pt x="617" y="6537"/>
                  </a:moveTo>
                  <a:cubicBezTo>
                    <a:pt x="0" y="4500"/>
                    <a:pt x="-617" y="2462"/>
                    <a:pt x="1234" y="1239"/>
                  </a:cubicBezTo>
                  <a:cubicBezTo>
                    <a:pt x="3086" y="17"/>
                    <a:pt x="7406" y="-391"/>
                    <a:pt x="9874" y="424"/>
                  </a:cubicBezTo>
                  <a:cubicBezTo>
                    <a:pt x="12343" y="1239"/>
                    <a:pt x="12960" y="3277"/>
                    <a:pt x="12960" y="5315"/>
                  </a:cubicBezTo>
                  <a:cubicBezTo>
                    <a:pt x="12960" y="7352"/>
                    <a:pt x="12343" y="9390"/>
                    <a:pt x="10800" y="11224"/>
                  </a:cubicBezTo>
                  <a:cubicBezTo>
                    <a:pt x="9257" y="13058"/>
                    <a:pt x="6789" y="14688"/>
                    <a:pt x="4629" y="16318"/>
                  </a:cubicBezTo>
                  <a:cubicBezTo>
                    <a:pt x="2469" y="17949"/>
                    <a:pt x="617" y="19579"/>
                    <a:pt x="1852" y="20394"/>
                  </a:cubicBezTo>
                  <a:cubicBezTo>
                    <a:pt x="3086" y="21209"/>
                    <a:pt x="7406" y="21209"/>
                    <a:pt x="11109" y="21209"/>
                  </a:cubicBezTo>
                  <a:cubicBezTo>
                    <a:pt x="14812" y="21209"/>
                    <a:pt x="17897" y="21209"/>
                    <a:pt x="20983" y="212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" name="Line"/>
            <p:cNvSpPr/>
            <p:nvPr/>
          </p:nvSpPr>
          <p:spPr>
            <a:xfrm>
              <a:off x="4167029" y="2108334"/>
              <a:ext cx="217946" cy="24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6166"/>
                  </a:moveTo>
                  <a:cubicBezTo>
                    <a:pt x="343" y="4666"/>
                    <a:pt x="686" y="3166"/>
                    <a:pt x="1543" y="1966"/>
                  </a:cubicBezTo>
                  <a:cubicBezTo>
                    <a:pt x="2400" y="766"/>
                    <a:pt x="3771" y="-134"/>
                    <a:pt x="4971" y="16"/>
                  </a:cubicBezTo>
                  <a:cubicBezTo>
                    <a:pt x="6171" y="166"/>
                    <a:pt x="7200" y="1366"/>
                    <a:pt x="9086" y="4816"/>
                  </a:cubicBezTo>
                  <a:cubicBezTo>
                    <a:pt x="10971" y="8266"/>
                    <a:pt x="13714" y="13966"/>
                    <a:pt x="15943" y="17116"/>
                  </a:cubicBezTo>
                  <a:cubicBezTo>
                    <a:pt x="18171" y="20266"/>
                    <a:pt x="19886" y="20866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4152353" y="2106793"/>
              <a:ext cx="211865" cy="26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098" extrusionOk="0">
                  <a:moveTo>
                    <a:pt x="20997" y="0"/>
                  </a:moveTo>
                  <a:cubicBezTo>
                    <a:pt x="16540" y="4922"/>
                    <a:pt x="12083" y="9843"/>
                    <a:pt x="8311" y="13671"/>
                  </a:cubicBezTo>
                  <a:cubicBezTo>
                    <a:pt x="4540" y="17499"/>
                    <a:pt x="1454" y="20233"/>
                    <a:pt x="426" y="20916"/>
                  </a:cubicBezTo>
                  <a:cubicBezTo>
                    <a:pt x="-603" y="21600"/>
                    <a:pt x="426" y="20233"/>
                    <a:pt x="1454" y="188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Line"/>
            <p:cNvSpPr/>
            <p:nvPr/>
          </p:nvSpPr>
          <p:spPr>
            <a:xfrm>
              <a:off x="4466152" y="2328196"/>
              <a:ext cx="157524" cy="16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98" extrusionOk="0">
                  <a:moveTo>
                    <a:pt x="1659" y="3677"/>
                  </a:moveTo>
                  <a:cubicBezTo>
                    <a:pt x="3068" y="1838"/>
                    <a:pt x="4477" y="0"/>
                    <a:pt x="5885" y="0"/>
                  </a:cubicBezTo>
                  <a:cubicBezTo>
                    <a:pt x="7294" y="0"/>
                    <a:pt x="8703" y="1838"/>
                    <a:pt x="9642" y="3906"/>
                  </a:cubicBezTo>
                  <a:cubicBezTo>
                    <a:pt x="10581" y="5974"/>
                    <a:pt x="11051" y="8272"/>
                    <a:pt x="10346" y="10340"/>
                  </a:cubicBezTo>
                  <a:cubicBezTo>
                    <a:pt x="9642" y="12408"/>
                    <a:pt x="7764" y="14247"/>
                    <a:pt x="5416" y="16085"/>
                  </a:cubicBezTo>
                  <a:cubicBezTo>
                    <a:pt x="3068" y="17923"/>
                    <a:pt x="251" y="19762"/>
                    <a:pt x="16" y="20681"/>
                  </a:cubicBezTo>
                  <a:cubicBezTo>
                    <a:pt x="-219" y="21600"/>
                    <a:pt x="2129" y="21600"/>
                    <a:pt x="6120" y="21370"/>
                  </a:cubicBezTo>
                  <a:cubicBezTo>
                    <a:pt x="10111" y="21140"/>
                    <a:pt x="15746" y="20681"/>
                    <a:pt x="21381" y="202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0" name="Line"/>
            <p:cNvSpPr/>
            <p:nvPr/>
          </p:nvSpPr>
          <p:spPr>
            <a:xfrm>
              <a:off x="4862375" y="2252088"/>
              <a:ext cx="31319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extrusionOk="0">
                  <a:moveTo>
                    <a:pt x="0" y="21600"/>
                  </a:moveTo>
                  <a:cubicBezTo>
                    <a:pt x="5222" y="14400"/>
                    <a:pt x="10444" y="7200"/>
                    <a:pt x="13648" y="3600"/>
                  </a:cubicBezTo>
                  <a:cubicBezTo>
                    <a:pt x="16853" y="0"/>
                    <a:pt x="18040" y="0"/>
                    <a:pt x="19226" y="0"/>
                  </a:cubicBezTo>
                  <a:cubicBezTo>
                    <a:pt x="20413" y="0"/>
                    <a:pt x="21600" y="0"/>
                    <a:pt x="21481" y="3600"/>
                  </a:cubicBezTo>
                  <a:cubicBezTo>
                    <a:pt x="21363" y="7200"/>
                    <a:pt x="19938" y="14400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1" name="Line"/>
            <p:cNvSpPr/>
            <p:nvPr/>
          </p:nvSpPr>
          <p:spPr>
            <a:xfrm>
              <a:off x="4997293" y="2127549"/>
              <a:ext cx="31135" cy="3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6039"/>
                    <a:pt x="4800" y="12077"/>
                    <a:pt x="8400" y="15677"/>
                  </a:cubicBezTo>
                  <a:cubicBezTo>
                    <a:pt x="12000" y="19277"/>
                    <a:pt x="16800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2" name="Line"/>
            <p:cNvSpPr/>
            <p:nvPr/>
          </p:nvSpPr>
          <p:spPr>
            <a:xfrm>
              <a:off x="5640746" y="2241710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3" name="Line"/>
            <p:cNvSpPr/>
            <p:nvPr/>
          </p:nvSpPr>
          <p:spPr>
            <a:xfrm>
              <a:off x="5889826" y="2231331"/>
              <a:ext cx="10378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4" name="Line"/>
            <p:cNvSpPr/>
            <p:nvPr/>
          </p:nvSpPr>
          <p:spPr>
            <a:xfrm>
              <a:off x="6055878" y="2252088"/>
              <a:ext cx="415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>
              <a:off x="6522901" y="2206199"/>
              <a:ext cx="280215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1067" y="12302"/>
                    <a:pt x="2133" y="4448"/>
                    <a:pt x="5733" y="1502"/>
                  </a:cubicBezTo>
                  <a:cubicBezTo>
                    <a:pt x="9333" y="-1443"/>
                    <a:pt x="1546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6" name="Line"/>
            <p:cNvSpPr/>
            <p:nvPr/>
          </p:nvSpPr>
          <p:spPr>
            <a:xfrm>
              <a:off x="6668197" y="2117171"/>
              <a:ext cx="20758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7" name="Line"/>
            <p:cNvSpPr/>
            <p:nvPr/>
          </p:nvSpPr>
          <p:spPr>
            <a:xfrm>
              <a:off x="7408475" y="2135940"/>
              <a:ext cx="287175" cy="21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456" extrusionOk="0">
                  <a:moveTo>
                    <a:pt x="14403" y="6269"/>
                  </a:moveTo>
                  <a:cubicBezTo>
                    <a:pt x="15175" y="4919"/>
                    <a:pt x="15946" y="3569"/>
                    <a:pt x="15817" y="2387"/>
                  </a:cubicBezTo>
                  <a:cubicBezTo>
                    <a:pt x="15689" y="1206"/>
                    <a:pt x="14660" y="194"/>
                    <a:pt x="12732" y="25"/>
                  </a:cubicBezTo>
                  <a:cubicBezTo>
                    <a:pt x="10803" y="-144"/>
                    <a:pt x="7975" y="531"/>
                    <a:pt x="5660" y="2219"/>
                  </a:cubicBezTo>
                  <a:cubicBezTo>
                    <a:pt x="3346" y="3906"/>
                    <a:pt x="1546" y="6606"/>
                    <a:pt x="646" y="8800"/>
                  </a:cubicBezTo>
                  <a:cubicBezTo>
                    <a:pt x="-254" y="10994"/>
                    <a:pt x="-254" y="12681"/>
                    <a:pt x="903" y="14200"/>
                  </a:cubicBezTo>
                  <a:cubicBezTo>
                    <a:pt x="2060" y="15719"/>
                    <a:pt x="4375" y="17069"/>
                    <a:pt x="6817" y="17575"/>
                  </a:cubicBezTo>
                  <a:cubicBezTo>
                    <a:pt x="9260" y="18081"/>
                    <a:pt x="11832" y="17744"/>
                    <a:pt x="13503" y="16731"/>
                  </a:cubicBezTo>
                  <a:cubicBezTo>
                    <a:pt x="15175" y="15719"/>
                    <a:pt x="15946" y="14031"/>
                    <a:pt x="16460" y="12006"/>
                  </a:cubicBezTo>
                  <a:cubicBezTo>
                    <a:pt x="16975" y="9981"/>
                    <a:pt x="17232" y="7619"/>
                    <a:pt x="16975" y="7112"/>
                  </a:cubicBezTo>
                  <a:cubicBezTo>
                    <a:pt x="16717" y="6606"/>
                    <a:pt x="15946" y="7956"/>
                    <a:pt x="15560" y="9812"/>
                  </a:cubicBezTo>
                  <a:cubicBezTo>
                    <a:pt x="15175" y="11668"/>
                    <a:pt x="15175" y="14031"/>
                    <a:pt x="16203" y="16056"/>
                  </a:cubicBezTo>
                  <a:cubicBezTo>
                    <a:pt x="17232" y="18081"/>
                    <a:pt x="19289" y="19769"/>
                    <a:pt x="21346" y="214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7789053" y="2293601"/>
              <a:ext cx="124540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200" y="4000"/>
                    <a:pt x="2400" y="8000"/>
                    <a:pt x="5400" y="8400"/>
                  </a:cubicBezTo>
                  <a:cubicBezTo>
                    <a:pt x="8400" y="8800"/>
                    <a:pt x="13200" y="5600"/>
                    <a:pt x="16200" y="7200"/>
                  </a:cubicBezTo>
                  <a:cubicBezTo>
                    <a:pt x="19200" y="8800"/>
                    <a:pt x="20400" y="15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9" name="Line"/>
            <p:cNvSpPr/>
            <p:nvPr/>
          </p:nvSpPr>
          <p:spPr>
            <a:xfrm>
              <a:off x="7996618" y="2296383"/>
              <a:ext cx="141838" cy="132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extrusionOk="0">
                  <a:moveTo>
                    <a:pt x="0" y="2878"/>
                  </a:moveTo>
                  <a:cubicBezTo>
                    <a:pt x="2107" y="1217"/>
                    <a:pt x="4215" y="-445"/>
                    <a:pt x="5795" y="109"/>
                  </a:cubicBezTo>
                  <a:cubicBezTo>
                    <a:pt x="7376" y="663"/>
                    <a:pt x="8429" y="3432"/>
                    <a:pt x="8693" y="6201"/>
                  </a:cubicBezTo>
                  <a:cubicBezTo>
                    <a:pt x="8956" y="8970"/>
                    <a:pt x="8429" y="11740"/>
                    <a:pt x="8956" y="11740"/>
                  </a:cubicBezTo>
                  <a:cubicBezTo>
                    <a:pt x="9483" y="11740"/>
                    <a:pt x="11063" y="8970"/>
                    <a:pt x="13171" y="7032"/>
                  </a:cubicBezTo>
                  <a:cubicBezTo>
                    <a:pt x="15278" y="5093"/>
                    <a:pt x="17912" y="3986"/>
                    <a:pt x="19493" y="4817"/>
                  </a:cubicBezTo>
                  <a:cubicBezTo>
                    <a:pt x="21073" y="5647"/>
                    <a:pt x="21600" y="8417"/>
                    <a:pt x="21600" y="11463"/>
                  </a:cubicBezTo>
                  <a:cubicBezTo>
                    <a:pt x="21600" y="14509"/>
                    <a:pt x="21073" y="17832"/>
                    <a:pt x="20546" y="211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0" name="Line"/>
            <p:cNvSpPr/>
            <p:nvPr/>
          </p:nvSpPr>
          <p:spPr>
            <a:xfrm>
              <a:off x="8339102" y="2033326"/>
              <a:ext cx="280215" cy="267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extrusionOk="0">
                  <a:moveTo>
                    <a:pt x="0" y="3346"/>
                  </a:moveTo>
                  <a:cubicBezTo>
                    <a:pt x="1067" y="2252"/>
                    <a:pt x="2133" y="1159"/>
                    <a:pt x="3600" y="475"/>
                  </a:cubicBezTo>
                  <a:cubicBezTo>
                    <a:pt x="5067" y="-209"/>
                    <a:pt x="6933" y="-482"/>
                    <a:pt x="8667" y="1979"/>
                  </a:cubicBezTo>
                  <a:cubicBezTo>
                    <a:pt x="10400" y="4440"/>
                    <a:pt x="12000" y="9634"/>
                    <a:pt x="12933" y="12915"/>
                  </a:cubicBezTo>
                  <a:cubicBezTo>
                    <a:pt x="13867" y="16196"/>
                    <a:pt x="14133" y="17564"/>
                    <a:pt x="14933" y="18794"/>
                  </a:cubicBezTo>
                  <a:cubicBezTo>
                    <a:pt x="15733" y="20024"/>
                    <a:pt x="17067" y="21118"/>
                    <a:pt x="18267" y="21118"/>
                  </a:cubicBezTo>
                  <a:cubicBezTo>
                    <a:pt x="19467" y="21118"/>
                    <a:pt x="20533" y="20024"/>
                    <a:pt x="21600" y="189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1" name="Line"/>
            <p:cNvSpPr/>
            <p:nvPr/>
          </p:nvSpPr>
          <p:spPr>
            <a:xfrm>
              <a:off x="8390993" y="2023766"/>
              <a:ext cx="217945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86" y="0"/>
                    <a:pt x="18171" y="0"/>
                    <a:pt x="15943" y="1950"/>
                  </a:cubicBezTo>
                  <a:cubicBezTo>
                    <a:pt x="13714" y="3900"/>
                    <a:pt x="10971" y="7800"/>
                    <a:pt x="8229" y="11400"/>
                  </a:cubicBezTo>
                  <a:cubicBezTo>
                    <a:pt x="5486" y="15000"/>
                    <a:pt x="2743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2" name="Line"/>
            <p:cNvSpPr/>
            <p:nvPr/>
          </p:nvSpPr>
          <p:spPr>
            <a:xfrm>
              <a:off x="8691964" y="2231331"/>
              <a:ext cx="197188" cy="14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895" y="514"/>
                    <a:pt x="3789" y="1029"/>
                    <a:pt x="4926" y="2571"/>
                  </a:cubicBezTo>
                  <a:cubicBezTo>
                    <a:pt x="6063" y="4114"/>
                    <a:pt x="6442" y="6686"/>
                    <a:pt x="7200" y="6943"/>
                  </a:cubicBezTo>
                  <a:cubicBezTo>
                    <a:pt x="7958" y="7200"/>
                    <a:pt x="9095" y="5143"/>
                    <a:pt x="10611" y="3857"/>
                  </a:cubicBezTo>
                  <a:cubicBezTo>
                    <a:pt x="12126" y="2571"/>
                    <a:pt x="14021" y="2057"/>
                    <a:pt x="15347" y="3086"/>
                  </a:cubicBezTo>
                  <a:cubicBezTo>
                    <a:pt x="16674" y="4114"/>
                    <a:pt x="17432" y="6686"/>
                    <a:pt x="18379" y="10029"/>
                  </a:cubicBezTo>
                  <a:cubicBezTo>
                    <a:pt x="19326" y="13371"/>
                    <a:pt x="20463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3" name="Line"/>
            <p:cNvSpPr/>
            <p:nvPr/>
          </p:nvSpPr>
          <p:spPr>
            <a:xfrm>
              <a:off x="9262770" y="2127549"/>
              <a:ext cx="290594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4" name="Line"/>
            <p:cNvSpPr/>
            <p:nvPr/>
          </p:nvSpPr>
          <p:spPr>
            <a:xfrm>
              <a:off x="9283526" y="2272845"/>
              <a:ext cx="249081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5" name="Line"/>
            <p:cNvSpPr/>
            <p:nvPr/>
          </p:nvSpPr>
          <p:spPr>
            <a:xfrm>
              <a:off x="10165680" y="1926902"/>
              <a:ext cx="186687" cy="31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56" extrusionOk="0">
                  <a:moveTo>
                    <a:pt x="1178" y="2323"/>
                  </a:moveTo>
                  <a:cubicBezTo>
                    <a:pt x="1178" y="1161"/>
                    <a:pt x="1178" y="0"/>
                    <a:pt x="1178" y="0"/>
                  </a:cubicBezTo>
                  <a:cubicBezTo>
                    <a:pt x="1178" y="0"/>
                    <a:pt x="1178" y="1161"/>
                    <a:pt x="1571" y="4181"/>
                  </a:cubicBezTo>
                  <a:cubicBezTo>
                    <a:pt x="1964" y="7200"/>
                    <a:pt x="2749" y="12077"/>
                    <a:pt x="3142" y="15097"/>
                  </a:cubicBezTo>
                  <a:cubicBezTo>
                    <a:pt x="3535" y="18116"/>
                    <a:pt x="3535" y="19277"/>
                    <a:pt x="3927" y="19277"/>
                  </a:cubicBezTo>
                  <a:cubicBezTo>
                    <a:pt x="4320" y="19277"/>
                    <a:pt x="5105" y="18116"/>
                    <a:pt x="6284" y="17071"/>
                  </a:cubicBezTo>
                  <a:cubicBezTo>
                    <a:pt x="7462" y="16026"/>
                    <a:pt x="9033" y="15097"/>
                    <a:pt x="10800" y="14516"/>
                  </a:cubicBezTo>
                  <a:cubicBezTo>
                    <a:pt x="12567" y="13935"/>
                    <a:pt x="14531" y="13703"/>
                    <a:pt x="16495" y="13703"/>
                  </a:cubicBezTo>
                  <a:cubicBezTo>
                    <a:pt x="18458" y="13703"/>
                    <a:pt x="20422" y="13935"/>
                    <a:pt x="21011" y="15213"/>
                  </a:cubicBezTo>
                  <a:cubicBezTo>
                    <a:pt x="21600" y="16490"/>
                    <a:pt x="20815" y="18813"/>
                    <a:pt x="17869" y="20090"/>
                  </a:cubicBezTo>
                  <a:cubicBezTo>
                    <a:pt x="14924" y="21368"/>
                    <a:pt x="9818" y="21600"/>
                    <a:pt x="6480" y="21135"/>
                  </a:cubicBezTo>
                  <a:cubicBezTo>
                    <a:pt x="3142" y="20671"/>
                    <a:pt x="1571" y="19510"/>
                    <a:pt x="0" y="183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>
              <a:off x="10456273" y="2220954"/>
              <a:ext cx="238702" cy="99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0" y="0"/>
                  </a:moveTo>
                  <a:cubicBezTo>
                    <a:pt x="1252" y="2234"/>
                    <a:pt x="2504" y="4469"/>
                    <a:pt x="3130" y="7448"/>
                  </a:cubicBezTo>
                  <a:cubicBezTo>
                    <a:pt x="3756" y="10428"/>
                    <a:pt x="3756" y="14152"/>
                    <a:pt x="4383" y="14897"/>
                  </a:cubicBezTo>
                  <a:cubicBezTo>
                    <a:pt x="5009" y="15641"/>
                    <a:pt x="6261" y="13407"/>
                    <a:pt x="7826" y="11172"/>
                  </a:cubicBezTo>
                  <a:cubicBezTo>
                    <a:pt x="9391" y="8938"/>
                    <a:pt x="11270" y="6703"/>
                    <a:pt x="12365" y="7821"/>
                  </a:cubicBezTo>
                  <a:cubicBezTo>
                    <a:pt x="13461" y="8938"/>
                    <a:pt x="13774" y="13407"/>
                    <a:pt x="14713" y="16386"/>
                  </a:cubicBezTo>
                  <a:cubicBezTo>
                    <a:pt x="15652" y="19365"/>
                    <a:pt x="17217" y="20855"/>
                    <a:pt x="18470" y="21228"/>
                  </a:cubicBezTo>
                  <a:cubicBezTo>
                    <a:pt x="19722" y="21600"/>
                    <a:pt x="20661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>
              <a:off x="1344135" y="3763621"/>
              <a:ext cx="197188" cy="1892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extrusionOk="0">
                  <a:moveTo>
                    <a:pt x="21600" y="42"/>
                  </a:moveTo>
                  <a:cubicBezTo>
                    <a:pt x="19705" y="2"/>
                    <a:pt x="17811" y="-37"/>
                    <a:pt x="15347" y="62"/>
                  </a:cubicBezTo>
                  <a:cubicBezTo>
                    <a:pt x="12884" y="160"/>
                    <a:pt x="9853" y="397"/>
                    <a:pt x="7768" y="712"/>
                  </a:cubicBezTo>
                  <a:cubicBezTo>
                    <a:pt x="5684" y="1027"/>
                    <a:pt x="4547" y="1421"/>
                    <a:pt x="3979" y="2407"/>
                  </a:cubicBezTo>
                  <a:cubicBezTo>
                    <a:pt x="3410" y="3392"/>
                    <a:pt x="3410" y="4969"/>
                    <a:pt x="3032" y="6210"/>
                  </a:cubicBezTo>
                  <a:cubicBezTo>
                    <a:pt x="2653" y="7452"/>
                    <a:pt x="1895" y="8359"/>
                    <a:pt x="1326" y="9305"/>
                  </a:cubicBezTo>
                  <a:cubicBezTo>
                    <a:pt x="758" y="10251"/>
                    <a:pt x="379" y="11236"/>
                    <a:pt x="189" y="12438"/>
                  </a:cubicBezTo>
                  <a:cubicBezTo>
                    <a:pt x="0" y="13640"/>
                    <a:pt x="0" y="15059"/>
                    <a:pt x="0" y="16380"/>
                  </a:cubicBezTo>
                  <a:cubicBezTo>
                    <a:pt x="0" y="17700"/>
                    <a:pt x="0" y="18922"/>
                    <a:pt x="0" y="19632"/>
                  </a:cubicBezTo>
                  <a:cubicBezTo>
                    <a:pt x="0" y="20341"/>
                    <a:pt x="0" y="20538"/>
                    <a:pt x="1895" y="20775"/>
                  </a:cubicBezTo>
                  <a:cubicBezTo>
                    <a:pt x="3789" y="21011"/>
                    <a:pt x="7579" y="21287"/>
                    <a:pt x="11368" y="215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>
              <a:off x="1772484" y="3769175"/>
              <a:ext cx="308510" cy="19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623" extrusionOk="0">
                  <a:moveTo>
                    <a:pt x="12043" y="6287"/>
                  </a:moveTo>
                  <a:cubicBezTo>
                    <a:pt x="11803" y="4487"/>
                    <a:pt x="11563" y="2687"/>
                    <a:pt x="10603" y="1427"/>
                  </a:cubicBezTo>
                  <a:cubicBezTo>
                    <a:pt x="9643" y="167"/>
                    <a:pt x="7963" y="-553"/>
                    <a:pt x="6043" y="527"/>
                  </a:cubicBezTo>
                  <a:cubicBezTo>
                    <a:pt x="4123" y="1607"/>
                    <a:pt x="1963" y="4487"/>
                    <a:pt x="883" y="7727"/>
                  </a:cubicBezTo>
                  <a:cubicBezTo>
                    <a:pt x="-197" y="10967"/>
                    <a:pt x="-197" y="14567"/>
                    <a:pt x="403" y="16907"/>
                  </a:cubicBezTo>
                  <a:cubicBezTo>
                    <a:pt x="1003" y="19247"/>
                    <a:pt x="2203" y="20327"/>
                    <a:pt x="4003" y="20507"/>
                  </a:cubicBezTo>
                  <a:cubicBezTo>
                    <a:pt x="5803" y="20687"/>
                    <a:pt x="8203" y="19967"/>
                    <a:pt x="10003" y="17987"/>
                  </a:cubicBezTo>
                  <a:cubicBezTo>
                    <a:pt x="11803" y="16007"/>
                    <a:pt x="13003" y="12767"/>
                    <a:pt x="13243" y="10247"/>
                  </a:cubicBezTo>
                  <a:cubicBezTo>
                    <a:pt x="13483" y="7727"/>
                    <a:pt x="12763" y="5927"/>
                    <a:pt x="12403" y="5927"/>
                  </a:cubicBezTo>
                  <a:cubicBezTo>
                    <a:pt x="12043" y="5927"/>
                    <a:pt x="12043" y="7727"/>
                    <a:pt x="12043" y="9527"/>
                  </a:cubicBezTo>
                  <a:cubicBezTo>
                    <a:pt x="12043" y="11327"/>
                    <a:pt x="12043" y="13127"/>
                    <a:pt x="13243" y="15287"/>
                  </a:cubicBezTo>
                  <a:cubicBezTo>
                    <a:pt x="14443" y="17447"/>
                    <a:pt x="16843" y="19967"/>
                    <a:pt x="18403" y="20507"/>
                  </a:cubicBezTo>
                  <a:cubicBezTo>
                    <a:pt x="19963" y="21047"/>
                    <a:pt x="20683" y="19607"/>
                    <a:pt x="21403" y="181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9" name="Line"/>
            <p:cNvSpPr/>
            <p:nvPr/>
          </p:nvSpPr>
          <p:spPr>
            <a:xfrm>
              <a:off x="2226289" y="3922993"/>
              <a:ext cx="10380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0" name="Line"/>
            <p:cNvSpPr/>
            <p:nvPr/>
          </p:nvSpPr>
          <p:spPr>
            <a:xfrm>
              <a:off x="2350829" y="3922993"/>
              <a:ext cx="10379" cy="17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1" name="Line"/>
            <p:cNvSpPr/>
            <p:nvPr/>
          </p:nvSpPr>
          <p:spPr>
            <a:xfrm>
              <a:off x="3262133" y="3711556"/>
              <a:ext cx="313335" cy="22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07" extrusionOk="0">
                  <a:moveTo>
                    <a:pt x="10818" y="3362"/>
                  </a:moveTo>
                  <a:cubicBezTo>
                    <a:pt x="10106" y="2033"/>
                    <a:pt x="9393" y="704"/>
                    <a:pt x="7851" y="205"/>
                  </a:cubicBezTo>
                  <a:cubicBezTo>
                    <a:pt x="6308" y="-293"/>
                    <a:pt x="3934" y="39"/>
                    <a:pt x="2391" y="2033"/>
                  </a:cubicBezTo>
                  <a:cubicBezTo>
                    <a:pt x="848" y="4027"/>
                    <a:pt x="136" y="7682"/>
                    <a:pt x="18" y="10341"/>
                  </a:cubicBezTo>
                  <a:cubicBezTo>
                    <a:pt x="-101" y="12999"/>
                    <a:pt x="374" y="14661"/>
                    <a:pt x="1679" y="16156"/>
                  </a:cubicBezTo>
                  <a:cubicBezTo>
                    <a:pt x="2985" y="17652"/>
                    <a:pt x="5121" y="18981"/>
                    <a:pt x="7020" y="18482"/>
                  </a:cubicBezTo>
                  <a:cubicBezTo>
                    <a:pt x="8919" y="17984"/>
                    <a:pt x="10580" y="15658"/>
                    <a:pt x="11530" y="13664"/>
                  </a:cubicBezTo>
                  <a:cubicBezTo>
                    <a:pt x="12479" y="11670"/>
                    <a:pt x="12717" y="10009"/>
                    <a:pt x="12835" y="8181"/>
                  </a:cubicBezTo>
                  <a:cubicBezTo>
                    <a:pt x="12954" y="6353"/>
                    <a:pt x="12954" y="4359"/>
                    <a:pt x="12835" y="4193"/>
                  </a:cubicBezTo>
                  <a:cubicBezTo>
                    <a:pt x="12717" y="4027"/>
                    <a:pt x="12479" y="5688"/>
                    <a:pt x="12361" y="8181"/>
                  </a:cubicBezTo>
                  <a:cubicBezTo>
                    <a:pt x="12242" y="10673"/>
                    <a:pt x="12242" y="13996"/>
                    <a:pt x="12598" y="16322"/>
                  </a:cubicBezTo>
                  <a:cubicBezTo>
                    <a:pt x="12954" y="18649"/>
                    <a:pt x="13666" y="19978"/>
                    <a:pt x="15209" y="20642"/>
                  </a:cubicBezTo>
                  <a:cubicBezTo>
                    <a:pt x="16752" y="21307"/>
                    <a:pt x="19125" y="21307"/>
                    <a:pt x="21499" y="213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2" name="Line"/>
            <p:cNvSpPr/>
            <p:nvPr/>
          </p:nvSpPr>
          <p:spPr>
            <a:xfrm>
              <a:off x="3668871" y="3860724"/>
              <a:ext cx="20758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3" name="Line"/>
            <p:cNvSpPr/>
            <p:nvPr/>
          </p:nvSpPr>
          <p:spPr>
            <a:xfrm>
              <a:off x="3866874" y="3881480"/>
              <a:ext cx="154861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298" y="2400"/>
                  </a:moveTo>
                  <a:cubicBezTo>
                    <a:pt x="3176" y="1200"/>
                    <a:pt x="5055" y="0"/>
                    <a:pt x="6933" y="0"/>
                  </a:cubicBezTo>
                  <a:cubicBezTo>
                    <a:pt x="8811" y="0"/>
                    <a:pt x="10690" y="1200"/>
                    <a:pt x="11863" y="2800"/>
                  </a:cubicBezTo>
                  <a:cubicBezTo>
                    <a:pt x="13037" y="4400"/>
                    <a:pt x="13507" y="6400"/>
                    <a:pt x="12803" y="8200"/>
                  </a:cubicBezTo>
                  <a:cubicBezTo>
                    <a:pt x="12098" y="10000"/>
                    <a:pt x="10220" y="11600"/>
                    <a:pt x="7403" y="13800"/>
                  </a:cubicBezTo>
                  <a:cubicBezTo>
                    <a:pt x="4585" y="16000"/>
                    <a:pt x="829" y="18800"/>
                    <a:pt x="124" y="20200"/>
                  </a:cubicBezTo>
                  <a:cubicBezTo>
                    <a:pt x="-580" y="21600"/>
                    <a:pt x="1768" y="21600"/>
                    <a:pt x="5759" y="21600"/>
                  </a:cubicBezTo>
                  <a:cubicBezTo>
                    <a:pt x="9750" y="21600"/>
                    <a:pt x="15385" y="21600"/>
                    <a:pt x="2102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4" name="Line"/>
            <p:cNvSpPr/>
            <p:nvPr/>
          </p:nvSpPr>
          <p:spPr>
            <a:xfrm>
              <a:off x="4530269" y="3767319"/>
              <a:ext cx="5189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5" name="Line"/>
            <p:cNvSpPr/>
            <p:nvPr/>
          </p:nvSpPr>
          <p:spPr>
            <a:xfrm>
              <a:off x="4789727" y="3756941"/>
              <a:ext cx="1037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6" name="Line"/>
            <p:cNvSpPr/>
            <p:nvPr/>
          </p:nvSpPr>
          <p:spPr>
            <a:xfrm>
              <a:off x="4966157" y="3777697"/>
              <a:ext cx="1" cy="20758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>
              <a:off x="5636875" y="3671069"/>
              <a:ext cx="294465" cy="251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56" extrusionOk="0">
                  <a:moveTo>
                    <a:pt x="15351" y="1991"/>
                  </a:moveTo>
                  <a:cubicBezTo>
                    <a:pt x="13091" y="824"/>
                    <a:pt x="10830" y="-344"/>
                    <a:pt x="8319" y="94"/>
                  </a:cubicBezTo>
                  <a:cubicBezTo>
                    <a:pt x="5807" y="532"/>
                    <a:pt x="3044" y="2575"/>
                    <a:pt x="1537" y="4326"/>
                  </a:cubicBezTo>
                  <a:cubicBezTo>
                    <a:pt x="30" y="6078"/>
                    <a:pt x="-221" y="7537"/>
                    <a:pt x="156" y="9434"/>
                  </a:cubicBezTo>
                  <a:cubicBezTo>
                    <a:pt x="532" y="11332"/>
                    <a:pt x="1537" y="13667"/>
                    <a:pt x="3421" y="14980"/>
                  </a:cubicBezTo>
                  <a:cubicBezTo>
                    <a:pt x="5305" y="16294"/>
                    <a:pt x="8067" y="16586"/>
                    <a:pt x="10453" y="15856"/>
                  </a:cubicBezTo>
                  <a:cubicBezTo>
                    <a:pt x="12839" y="15126"/>
                    <a:pt x="14849" y="13375"/>
                    <a:pt x="15853" y="11770"/>
                  </a:cubicBezTo>
                  <a:cubicBezTo>
                    <a:pt x="16858" y="10164"/>
                    <a:pt x="16858" y="8705"/>
                    <a:pt x="16356" y="7537"/>
                  </a:cubicBezTo>
                  <a:cubicBezTo>
                    <a:pt x="15853" y="6369"/>
                    <a:pt x="14849" y="5494"/>
                    <a:pt x="14221" y="5786"/>
                  </a:cubicBezTo>
                  <a:cubicBezTo>
                    <a:pt x="13593" y="6078"/>
                    <a:pt x="13342" y="7537"/>
                    <a:pt x="13467" y="9872"/>
                  </a:cubicBezTo>
                  <a:cubicBezTo>
                    <a:pt x="13593" y="12207"/>
                    <a:pt x="14095" y="15418"/>
                    <a:pt x="15477" y="17461"/>
                  </a:cubicBezTo>
                  <a:cubicBezTo>
                    <a:pt x="16858" y="19505"/>
                    <a:pt x="19119" y="20380"/>
                    <a:pt x="21379" y="212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>
              <a:off x="6024743" y="3850345"/>
              <a:ext cx="10380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9" name="Line"/>
            <p:cNvSpPr/>
            <p:nvPr/>
          </p:nvSpPr>
          <p:spPr>
            <a:xfrm>
              <a:off x="6221931" y="3912580"/>
              <a:ext cx="186810" cy="12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2" extrusionOk="0">
                  <a:moveTo>
                    <a:pt x="0" y="6"/>
                  </a:moveTo>
                  <a:cubicBezTo>
                    <a:pt x="800" y="2925"/>
                    <a:pt x="1600" y="5844"/>
                    <a:pt x="1800" y="8763"/>
                  </a:cubicBezTo>
                  <a:cubicBezTo>
                    <a:pt x="2000" y="11681"/>
                    <a:pt x="1600" y="14600"/>
                    <a:pt x="2000" y="14600"/>
                  </a:cubicBezTo>
                  <a:cubicBezTo>
                    <a:pt x="2400" y="14600"/>
                    <a:pt x="3600" y="11681"/>
                    <a:pt x="5000" y="9054"/>
                  </a:cubicBezTo>
                  <a:cubicBezTo>
                    <a:pt x="6400" y="6427"/>
                    <a:pt x="8000" y="4092"/>
                    <a:pt x="9800" y="2341"/>
                  </a:cubicBezTo>
                  <a:cubicBezTo>
                    <a:pt x="11600" y="590"/>
                    <a:pt x="13600" y="-578"/>
                    <a:pt x="14600" y="298"/>
                  </a:cubicBezTo>
                  <a:cubicBezTo>
                    <a:pt x="15600" y="1173"/>
                    <a:pt x="15600" y="4092"/>
                    <a:pt x="15600" y="7595"/>
                  </a:cubicBezTo>
                  <a:cubicBezTo>
                    <a:pt x="15600" y="11098"/>
                    <a:pt x="15600" y="15184"/>
                    <a:pt x="16600" y="17519"/>
                  </a:cubicBezTo>
                  <a:cubicBezTo>
                    <a:pt x="17600" y="19854"/>
                    <a:pt x="19600" y="20438"/>
                    <a:pt x="21600" y="210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0" name="Line"/>
            <p:cNvSpPr/>
            <p:nvPr/>
          </p:nvSpPr>
          <p:spPr>
            <a:xfrm>
              <a:off x="1880408" y="4433067"/>
              <a:ext cx="190208" cy="24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467" extrusionOk="0">
                  <a:moveTo>
                    <a:pt x="14264" y="6167"/>
                  </a:moveTo>
                  <a:cubicBezTo>
                    <a:pt x="15036" y="4667"/>
                    <a:pt x="15807" y="3167"/>
                    <a:pt x="15228" y="2117"/>
                  </a:cubicBezTo>
                  <a:cubicBezTo>
                    <a:pt x="14650" y="1067"/>
                    <a:pt x="12721" y="467"/>
                    <a:pt x="10793" y="167"/>
                  </a:cubicBezTo>
                  <a:cubicBezTo>
                    <a:pt x="8864" y="-133"/>
                    <a:pt x="6936" y="-133"/>
                    <a:pt x="5007" y="1067"/>
                  </a:cubicBezTo>
                  <a:cubicBezTo>
                    <a:pt x="3078" y="2267"/>
                    <a:pt x="1150" y="4667"/>
                    <a:pt x="378" y="6767"/>
                  </a:cubicBezTo>
                  <a:cubicBezTo>
                    <a:pt x="-393" y="8867"/>
                    <a:pt x="-7" y="10667"/>
                    <a:pt x="1728" y="12167"/>
                  </a:cubicBezTo>
                  <a:cubicBezTo>
                    <a:pt x="3464" y="13667"/>
                    <a:pt x="6550" y="14867"/>
                    <a:pt x="9057" y="15167"/>
                  </a:cubicBezTo>
                  <a:cubicBezTo>
                    <a:pt x="11564" y="15467"/>
                    <a:pt x="13493" y="14867"/>
                    <a:pt x="15036" y="13967"/>
                  </a:cubicBezTo>
                  <a:cubicBezTo>
                    <a:pt x="16578" y="13067"/>
                    <a:pt x="17736" y="11867"/>
                    <a:pt x="17928" y="10067"/>
                  </a:cubicBezTo>
                  <a:cubicBezTo>
                    <a:pt x="18121" y="8267"/>
                    <a:pt x="17350" y="5867"/>
                    <a:pt x="16964" y="5417"/>
                  </a:cubicBezTo>
                  <a:cubicBezTo>
                    <a:pt x="16578" y="4967"/>
                    <a:pt x="16578" y="6467"/>
                    <a:pt x="17350" y="9467"/>
                  </a:cubicBezTo>
                  <a:cubicBezTo>
                    <a:pt x="18121" y="12467"/>
                    <a:pt x="19664" y="16967"/>
                    <a:pt x="21207" y="214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1" name="Line"/>
            <p:cNvSpPr/>
            <p:nvPr/>
          </p:nvSpPr>
          <p:spPr>
            <a:xfrm>
              <a:off x="2172548" y="4578365"/>
              <a:ext cx="95255" cy="15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86" extrusionOk="0">
                  <a:moveTo>
                    <a:pt x="2727" y="2666"/>
                  </a:moveTo>
                  <a:cubicBezTo>
                    <a:pt x="5812" y="1226"/>
                    <a:pt x="8898" y="-214"/>
                    <a:pt x="11598" y="26"/>
                  </a:cubicBezTo>
                  <a:cubicBezTo>
                    <a:pt x="14298" y="266"/>
                    <a:pt x="16612" y="2186"/>
                    <a:pt x="16227" y="4106"/>
                  </a:cubicBezTo>
                  <a:cubicBezTo>
                    <a:pt x="15841" y="6026"/>
                    <a:pt x="12755" y="7946"/>
                    <a:pt x="8898" y="10826"/>
                  </a:cubicBezTo>
                  <a:cubicBezTo>
                    <a:pt x="5041" y="13706"/>
                    <a:pt x="412" y="17546"/>
                    <a:pt x="27" y="19466"/>
                  </a:cubicBezTo>
                  <a:cubicBezTo>
                    <a:pt x="-359" y="21386"/>
                    <a:pt x="3498" y="21386"/>
                    <a:pt x="7355" y="21386"/>
                  </a:cubicBezTo>
                  <a:cubicBezTo>
                    <a:pt x="11212" y="21386"/>
                    <a:pt x="15070" y="21386"/>
                    <a:pt x="17384" y="21146"/>
                  </a:cubicBezTo>
                  <a:cubicBezTo>
                    <a:pt x="19698" y="20906"/>
                    <a:pt x="20470" y="20426"/>
                    <a:pt x="21241" y="199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2" name="Line"/>
            <p:cNvSpPr/>
            <p:nvPr/>
          </p:nvSpPr>
          <p:spPr>
            <a:xfrm>
              <a:off x="2392342" y="4628717"/>
              <a:ext cx="10379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3" name="Line"/>
            <p:cNvSpPr/>
            <p:nvPr/>
          </p:nvSpPr>
          <p:spPr>
            <a:xfrm>
              <a:off x="3450037" y="4495097"/>
              <a:ext cx="198079" cy="289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04" extrusionOk="0">
                  <a:moveTo>
                    <a:pt x="14620" y="3761"/>
                  </a:moveTo>
                  <a:cubicBezTo>
                    <a:pt x="13875" y="2475"/>
                    <a:pt x="13130" y="1190"/>
                    <a:pt x="11826" y="547"/>
                  </a:cubicBezTo>
                  <a:cubicBezTo>
                    <a:pt x="10523" y="-96"/>
                    <a:pt x="8661" y="-96"/>
                    <a:pt x="6799" y="161"/>
                  </a:cubicBezTo>
                  <a:cubicBezTo>
                    <a:pt x="4937" y="418"/>
                    <a:pt x="3075" y="933"/>
                    <a:pt x="1771" y="3118"/>
                  </a:cubicBezTo>
                  <a:cubicBezTo>
                    <a:pt x="468" y="5304"/>
                    <a:pt x="-277" y="9161"/>
                    <a:pt x="95" y="11604"/>
                  </a:cubicBezTo>
                  <a:cubicBezTo>
                    <a:pt x="468" y="14047"/>
                    <a:pt x="1957" y="15075"/>
                    <a:pt x="4564" y="15461"/>
                  </a:cubicBezTo>
                  <a:cubicBezTo>
                    <a:pt x="7171" y="15847"/>
                    <a:pt x="10895" y="15590"/>
                    <a:pt x="13130" y="14818"/>
                  </a:cubicBezTo>
                  <a:cubicBezTo>
                    <a:pt x="15364" y="14047"/>
                    <a:pt x="16109" y="12761"/>
                    <a:pt x="16295" y="10961"/>
                  </a:cubicBezTo>
                  <a:cubicBezTo>
                    <a:pt x="16482" y="9161"/>
                    <a:pt x="16109" y="6847"/>
                    <a:pt x="15923" y="6461"/>
                  </a:cubicBezTo>
                  <a:cubicBezTo>
                    <a:pt x="15737" y="6075"/>
                    <a:pt x="15737" y="7618"/>
                    <a:pt x="16668" y="10447"/>
                  </a:cubicBezTo>
                  <a:cubicBezTo>
                    <a:pt x="17599" y="13275"/>
                    <a:pt x="19461" y="17390"/>
                    <a:pt x="21323" y="215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4" name="Line"/>
            <p:cNvSpPr/>
            <p:nvPr/>
          </p:nvSpPr>
          <p:spPr>
            <a:xfrm>
              <a:off x="3748439" y="4670148"/>
              <a:ext cx="86486" cy="1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extrusionOk="0">
                  <a:moveTo>
                    <a:pt x="3456" y="1633"/>
                  </a:moveTo>
                  <a:cubicBezTo>
                    <a:pt x="7776" y="553"/>
                    <a:pt x="12096" y="-527"/>
                    <a:pt x="14688" y="283"/>
                  </a:cubicBezTo>
                  <a:cubicBezTo>
                    <a:pt x="17280" y="1093"/>
                    <a:pt x="18144" y="3793"/>
                    <a:pt x="16848" y="6223"/>
                  </a:cubicBezTo>
                  <a:cubicBezTo>
                    <a:pt x="15552" y="8653"/>
                    <a:pt x="12096" y="10813"/>
                    <a:pt x="8208" y="13243"/>
                  </a:cubicBezTo>
                  <a:cubicBezTo>
                    <a:pt x="4320" y="15673"/>
                    <a:pt x="0" y="18373"/>
                    <a:pt x="0" y="19723"/>
                  </a:cubicBezTo>
                  <a:cubicBezTo>
                    <a:pt x="0" y="21073"/>
                    <a:pt x="4320" y="21073"/>
                    <a:pt x="8640" y="21073"/>
                  </a:cubicBezTo>
                  <a:cubicBezTo>
                    <a:pt x="12960" y="21073"/>
                    <a:pt x="17280" y="21073"/>
                    <a:pt x="19440" y="21073"/>
                  </a:cubicBezTo>
                  <a:cubicBezTo>
                    <a:pt x="21600" y="21073"/>
                    <a:pt x="21600" y="21073"/>
                    <a:pt x="21600" y="210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5" name="Line"/>
            <p:cNvSpPr/>
            <p:nvPr/>
          </p:nvSpPr>
          <p:spPr>
            <a:xfrm>
              <a:off x="3937753" y="4671770"/>
              <a:ext cx="167008" cy="14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371" extrusionOk="0">
                  <a:moveTo>
                    <a:pt x="1415" y="2857"/>
                  </a:moveTo>
                  <a:cubicBezTo>
                    <a:pt x="3143" y="1314"/>
                    <a:pt x="4871" y="-229"/>
                    <a:pt x="6383" y="28"/>
                  </a:cubicBezTo>
                  <a:cubicBezTo>
                    <a:pt x="7895" y="285"/>
                    <a:pt x="9191" y="2342"/>
                    <a:pt x="9407" y="4657"/>
                  </a:cubicBezTo>
                  <a:cubicBezTo>
                    <a:pt x="9623" y="6971"/>
                    <a:pt x="8759" y="9542"/>
                    <a:pt x="7463" y="11600"/>
                  </a:cubicBezTo>
                  <a:cubicBezTo>
                    <a:pt x="6167" y="13657"/>
                    <a:pt x="4439" y="15200"/>
                    <a:pt x="2711" y="16742"/>
                  </a:cubicBezTo>
                  <a:cubicBezTo>
                    <a:pt x="983" y="18285"/>
                    <a:pt x="-745" y="19828"/>
                    <a:pt x="335" y="20600"/>
                  </a:cubicBezTo>
                  <a:cubicBezTo>
                    <a:pt x="1415" y="21371"/>
                    <a:pt x="5303" y="21371"/>
                    <a:pt x="9191" y="21371"/>
                  </a:cubicBezTo>
                  <a:cubicBezTo>
                    <a:pt x="13079" y="21371"/>
                    <a:pt x="16967" y="21371"/>
                    <a:pt x="20855" y="213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6" name="Line"/>
            <p:cNvSpPr/>
            <p:nvPr/>
          </p:nvSpPr>
          <p:spPr>
            <a:xfrm>
              <a:off x="4644431" y="4597582"/>
              <a:ext cx="311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7" name="Line"/>
            <p:cNvSpPr/>
            <p:nvPr/>
          </p:nvSpPr>
          <p:spPr>
            <a:xfrm>
              <a:off x="4955780" y="4597582"/>
              <a:ext cx="1037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8" name="Line"/>
            <p:cNvSpPr/>
            <p:nvPr/>
          </p:nvSpPr>
          <p:spPr>
            <a:xfrm>
              <a:off x="5142588" y="4607960"/>
              <a:ext cx="20758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9" name="Line"/>
            <p:cNvSpPr/>
            <p:nvPr/>
          </p:nvSpPr>
          <p:spPr>
            <a:xfrm>
              <a:off x="5891976" y="4475406"/>
              <a:ext cx="236551" cy="257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03" extrusionOk="0">
                  <a:moveTo>
                    <a:pt x="15546" y="4123"/>
                  </a:moveTo>
                  <a:cubicBezTo>
                    <a:pt x="15237" y="2683"/>
                    <a:pt x="14929" y="1243"/>
                    <a:pt x="14003" y="523"/>
                  </a:cubicBezTo>
                  <a:cubicBezTo>
                    <a:pt x="13077" y="-197"/>
                    <a:pt x="11534" y="-197"/>
                    <a:pt x="9220" y="667"/>
                  </a:cubicBezTo>
                  <a:cubicBezTo>
                    <a:pt x="6906" y="1531"/>
                    <a:pt x="3820" y="3259"/>
                    <a:pt x="1969" y="5131"/>
                  </a:cubicBezTo>
                  <a:cubicBezTo>
                    <a:pt x="117" y="7003"/>
                    <a:pt x="-500" y="9019"/>
                    <a:pt x="426" y="11035"/>
                  </a:cubicBezTo>
                  <a:cubicBezTo>
                    <a:pt x="1351" y="13051"/>
                    <a:pt x="3820" y="15067"/>
                    <a:pt x="6597" y="15931"/>
                  </a:cubicBezTo>
                  <a:cubicBezTo>
                    <a:pt x="9374" y="16795"/>
                    <a:pt x="12460" y="16507"/>
                    <a:pt x="14466" y="15067"/>
                  </a:cubicBezTo>
                  <a:cubicBezTo>
                    <a:pt x="16471" y="13627"/>
                    <a:pt x="17397" y="11035"/>
                    <a:pt x="17551" y="8875"/>
                  </a:cubicBezTo>
                  <a:cubicBezTo>
                    <a:pt x="17706" y="6715"/>
                    <a:pt x="17089" y="4987"/>
                    <a:pt x="16780" y="4843"/>
                  </a:cubicBezTo>
                  <a:cubicBezTo>
                    <a:pt x="16471" y="4699"/>
                    <a:pt x="16471" y="6139"/>
                    <a:pt x="17243" y="9163"/>
                  </a:cubicBezTo>
                  <a:cubicBezTo>
                    <a:pt x="18014" y="12187"/>
                    <a:pt x="19557" y="16795"/>
                    <a:pt x="21100" y="214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Line"/>
            <p:cNvSpPr/>
            <p:nvPr/>
          </p:nvSpPr>
          <p:spPr>
            <a:xfrm>
              <a:off x="6232309" y="4666235"/>
              <a:ext cx="103784" cy="11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6" extrusionOk="0">
                  <a:moveTo>
                    <a:pt x="0" y="712"/>
                  </a:moveTo>
                  <a:cubicBezTo>
                    <a:pt x="3600" y="95"/>
                    <a:pt x="7200" y="-522"/>
                    <a:pt x="8640" y="712"/>
                  </a:cubicBezTo>
                  <a:cubicBezTo>
                    <a:pt x="10080" y="1947"/>
                    <a:pt x="9360" y="5032"/>
                    <a:pt x="6840" y="8735"/>
                  </a:cubicBezTo>
                  <a:cubicBezTo>
                    <a:pt x="4320" y="12438"/>
                    <a:pt x="0" y="16758"/>
                    <a:pt x="360" y="18918"/>
                  </a:cubicBezTo>
                  <a:cubicBezTo>
                    <a:pt x="720" y="21078"/>
                    <a:pt x="5760" y="21078"/>
                    <a:pt x="10080" y="20769"/>
                  </a:cubicBezTo>
                  <a:cubicBezTo>
                    <a:pt x="14400" y="20461"/>
                    <a:pt x="18000" y="19844"/>
                    <a:pt x="21600" y="192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1" name="Line"/>
            <p:cNvSpPr/>
            <p:nvPr/>
          </p:nvSpPr>
          <p:spPr>
            <a:xfrm>
              <a:off x="6450253" y="4690987"/>
              <a:ext cx="217945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29" y="2618"/>
                    <a:pt x="2057" y="5236"/>
                    <a:pt x="3086" y="7855"/>
                  </a:cubicBezTo>
                  <a:cubicBezTo>
                    <a:pt x="4114" y="10473"/>
                    <a:pt x="5143" y="13091"/>
                    <a:pt x="6343" y="12764"/>
                  </a:cubicBezTo>
                  <a:cubicBezTo>
                    <a:pt x="7543" y="12436"/>
                    <a:pt x="8914" y="9164"/>
                    <a:pt x="10286" y="6545"/>
                  </a:cubicBezTo>
                  <a:cubicBezTo>
                    <a:pt x="11657" y="3927"/>
                    <a:pt x="13029" y="1964"/>
                    <a:pt x="14400" y="1964"/>
                  </a:cubicBezTo>
                  <a:cubicBezTo>
                    <a:pt x="15771" y="1964"/>
                    <a:pt x="17143" y="3927"/>
                    <a:pt x="18343" y="7527"/>
                  </a:cubicBezTo>
                  <a:cubicBezTo>
                    <a:pt x="19543" y="11127"/>
                    <a:pt x="20571" y="163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2" name="Line"/>
            <p:cNvSpPr/>
            <p:nvPr/>
          </p:nvSpPr>
          <p:spPr>
            <a:xfrm>
              <a:off x="2132885" y="5054227"/>
              <a:ext cx="20757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Line"/>
            <p:cNvSpPr/>
            <p:nvPr/>
          </p:nvSpPr>
          <p:spPr>
            <a:xfrm>
              <a:off x="2164020" y="5178766"/>
              <a:ext cx="2075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>
              <a:off x="2174398" y="5292928"/>
              <a:ext cx="31136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>
              <a:off x="1885404" y="5554925"/>
              <a:ext cx="268238" cy="18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06" extrusionOk="0">
                  <a:moveTo>
                    <a:pt x="12334" y="5706"/>
                  </a:moveTo>
                  <a:cubicBezTo>
                    <a:pt x="12057" y="3706"/>
                    <a:pt x="11780" y="1706"/>
                    <a:pt x="10949" y="706"/>
                  </a:cubicBezTo>
                  <a:cubicBezTo>
                    <a:pt x="10118" y="-294"/>
                    <a:pt x="8734" y="-294"/>
                    <a:pt x="6795" y="1106"/>
                  </a:cubicBezTo>
                  <a:cubicBezTo>
                    <a:pt x="4857" y="2506"/>
                    <a:pt x="2364" y="5306"/>
                    <a:pt x="1118" y="7706"/>
                  </a:cubicBezTo>
                  <a:cubicBezTo>
                    <a:pt x="-128" y="10106"/>
                    <a:pt x="-128" y="12106"/>
                    <a:pt x="149" y="14106"/>
                  </a:cubicBezTo>
                  <a:cubicBezTo>
                    <a:pt x="426" y="16106"/>
                    <a:pt x="980" y="18106"/>
                    <a:pt x="2641" y="19106"/>
                  </a:cubicBezTo>
                  <a:cubicBezTo>
                    <a:pt x="4303" y="20106"/>
                    <a:pt x="7072" y="20106"/>
                    <a:pt x="9010" y="19506"/>
                  </a:cubicBezTo>
                  <a:cubicBezTo>
                    <a:pt x="10949" y="18906"/>
                    <a:pt x="12057" y="17706"/>
                    <a:pt x="12472" y="15706"/>
                  </a:cubicBezTo>
                  <a:cubicBezTo>
                    <a:pt x="12887" y="13706"/>
                    <a:pt x="12610" y="10906"/>
                    <a:pt x="12472" y="10506"/>
                  </a:cubicBezTo>
                  <a:cubicBezTo>
                    <a:pt x="12334" y="10106"/>
                    <a:pt x="12334" y="12106"/>
                    <a:pt x="12749" y="13906"/>
                  </a:cubicBezTo>
                  <a:cubicBezTo>
                    <a:pt x="13164" y="15706"/>
                    <a:pt x="13995" y="17306"/>
                    <a:pt x="15518" y="18506"/>
                  </a:cubicBezTo>
                  <a:cubicBezTo>
                    <a:pt x="17041" y="19706"/>
                    <a:pt x="19257" y="20506"/>
                    <a:pt x="21472" y="213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2247046" y="5681966"/>
              <a:ext cx="186810" cy="15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extrusionOk="0">
                  <a:moveTo>
                    <a:pt x="0" y="3702"/>
                  </a:moveTo>
                  <a:cubicBezTo>
                    <a:pt x="1200" y="1739"/>
                    <a:pt x="2400" y="-225"/>
                    <a:pt x="3000" y="20"/>
                  </a:cubicBezTo>
                  <a:cubicBezTo>
                    <a:pt x="3600" y="266"/>
                    <a:pt x="3600" y="2720"/>
                    <a:pt x="3600" y="5175"/>
                  </a:cubicBezTo>
                  <a:cubicBezTo>
                    <a:pt x="3600" y="7630"/>
                    <a:pt x="3600" y="10084"/>
                    <a:pt x="3600" y="12539"/>
                  </a:cubicBezTo>
                  <a:cubicBezTo>
                    <a:pt x="3600" y="14993"/>
                    <a:pt x="3600" y="17448"/>
                    <a:pt x="4200" y="17448"/>
                  </a:cubicBezTo>
                  <a:cubicBezTo>
                    <a:pt x="4800" y="17448"/>
                    <a:pt x="6000" y="14993"/>
                    <a:pt x="7000" y="12539"/>
                  </a:cubicBezTo>
                  <a:cubicBezTo>
                    <a:pt x="8000" y="10084"/>
                    <a:pt x="8800" y="7630"/>
                    <a:pt x="10200" y="7139"/>
                  </a:cubicBezTo>
                  <a:cubicBezTo>
                    <a:pt x="11600" y="6648"/>
                    <a:pt x="13600" y="8120"/>
                    <a:pt x="14800" y="10084"/>
                  </a:cubicBezTo>
                  <a:cubicBezTo>
                    <a:pt x="16000" y="12048"/>
                    <a:pt x="16400" y="14502"/>
                    <a:pt x="17400" y="16466"/>
                  </a:cubicBezTo>
                  <a:cubicBezTo>
                    <a:pt x="18400" y="18430"/>
                    <a:pt x="20000" y="19902"/>
                    <a:pt x="21600" y="2137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" name="Line"/>
            <p:cNvSpPr/>
            <p:nvPr/>
          </p:nvSpPr>
          <p:spPr>
            <a:xfrm>
              <a:off x="2527260" y="5718437"/>
              <a:ext cx="31135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Line"/>
            <p:cNvSpPr/>
            <p:nvPr/>
          </p:nvSpPr>
          <p:spPr>
            <a:xfrm>
              <a:off x="3555602" y="5599519"/>
              <a:ext cx="258566" cy="23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01" extrusionOk="0">
                  <a:moveTo>
                    <a:pt x="13569" y="2342"/>
                  </a:moveTo>
                  <a:cubicBezTo>
                    <a:pt x="12432" y="1389"/>
                    <a:pt x="11296" y="436"/>
                    <a:pt x="9164" y="119"/>
                  </a:cubicBezTo>
                  <a:cubicBezTo>
                    <a:pt x="7032" y="-199"/>
                    <a:pt x="3906" y="119"/>
                    <a:pt x="2059" y="1072"/>
                  </a:cubicBezTo>
                  <a:cubicBezTo>
                    <a:pt x="211" y="2025"/>
                    <a:pt x="-357" y="3613"/>
                    <a:pt x="211" y="5995"/>
                  </a:cubicBezTo>
                  <a:cubicBezTo>
                    <a:pt x="780" y="8377"/>
                    <a:pt x="2485" y="11554"/>
                    <a:pt x="4048" y="13460"/>
                  </a:cubicBezTo>
                  <a:cubicBezTo>
                    <a:pt x="5611" y="15366"/>
                    <a:pt x="7032" y="16001"/>
                    <a:pt x="8880" y="15683"/>
                  </a:cubicBezTo>
                  <a:cubicBezTo>
                    <a:pt x="10727" y="15366"/>
                    <a:pt x="13001" y="14095"/>
                    <a:pt x="14280" y="12666"/>
                  </a:cubicBezTo>
                  <a:cubicBezTo>
                    <a:pt x="15559" y="11236"/>
                    <a:pt x="15843" y="9648"/>
                    <a:pt x="15701" y="7742"/>
                  </a:cubicBezTo>
                  <a:cubicBezTo>
                    <a:pt x="15559" y="5836"/>
                    <a:pt x="14990" y="3613"/>
                    <a:pt x="14706" y="3295"/>
                  </a:cubicBezTo>
                  <a:cubicBezTo>
                    <a:pt x="14422" y="2977"/>
                    <a:pt x="14422" y="4566"/>
                    <a:pt x="14848" y="6948"/>
                  </a:cubicBezTo>
                  <a:cubicBezTo>
                    <a:pt x="15275" y="9330"/>
                    <a:pt x="16127" y="12507"/>
                    <a:pt x="17264" y="15048"/>
                  </a:cubicBezTo>
                  <a:cubicBezTo>
                    <a:pt x="18401" y="17589"/>
                    <a:pt x="19822" y="19495"/>
                    <a:pt x="21243" y="214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Line"/>
            <p:cNvSpPr/>
            <p:nvPr/>
          </p:nvSpPr>
          <p:spPr>
            <a:xfrm>
              <a:off x="3886816" y="5791086"/>
              <a:ext cx="165460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extrusionOk="0">
                  <a:moveTo>
                    <a:pt x="0" y="0"/>
                  </a:moveTo>
                  <a:cubicBezTo>
                    <a:pt x="2250" y="600"/>
                    <a:pt x="4500" y="1200"/>
                    <a:pt x="6075" y="3000"/>
                  </a:cubicBezTo>
                  <a:cubicBezTo>
                    <a:pt x="7650" y="4800"/>
                    <a:pt x="8550" y="7800"/>
                    <a:pt x="9450" y="7800"/>
                  </a:cubicBezTo>
                  <a:cubicBezTo>
                    <a:pt x="10350" y="7800"/>
                    <a:pt x="11250" y="4800"/>
                    <a:pt x="12825" y="3300"/>
                  </a:cubicBezTo>
                  <a:cubicBezTo>
                    <a:pt x="14400" y="1800"/>
                    <a:pt x="16650" y="1800"/>
                    <a:pt x="18225" y="3300"/>
                  </a:cubicBezTo>
                  <a:cubicBezTo>
                    <a:pt x="19800" y="4800"/>
                    <a:pt x="20700" y="7800"/>
                    <a:pt x="21150" y="10800"/>
                  </a:cubicBezTo>
                  <a:cubicBezTo>
                    <a:pt x="21600" y="13800"/>
                    <a:pt x="21600" y="16800"/>
                    <a:pt x="21375" y="18600"/>
                  </a:cubicBezTo>
                  <a:cubicBezTo>
                    <a:pt x="21150" y="20400"/>
                    <a:pt x="20700" y="21000"/>
                    <a:pt x="2025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4146984" y="5780707"/>
              <a:ext cx="186099" cy="16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31" extrusionOk="0">
                  <a:moveTo>
                    <a:pt x="2276" y="2700"/>
                  </a:moveTo>
                  <a:cubicBezTo>
                    <a:pt x="3847" y="1350"/>
                    <a:pt x="5418" y="0"/>
                    <a:pt x="6989" y="0"/>
                  </a:cubicBezTo>
                  <a:cubicBezTo>
                    <a:pt x="8560" y="0"/>
                    <a:pt x="10131" y="1350"/>
                    <a:pt x="10131" y="3150"/>
                  </a:cubicBezTo>
                  <a:cubicBezTo>
                    <a:pt x="10131" y="4950"/>
                    <a:pt x="8560" y="7200"/>
                    <a:pt x="6792" y="9225"/>
                  </a:cubicBezTo>
                  <a:cubicBezTo>
                    <a:pt x="5025" y="11250"/>
                    <a:pt x="3062" y="13050"/>
                    <a:pt x="1687" y="15075"/>
                  </a:cubicBezTo>
                  <a:cubicBezTo>
                    <a:pt x="312" y="17100"/>
                    <a:pt x="-473" y="19350"/>
                    <a:pt x="312" y="20475"/>
                  </a:cubicBezTo>
                  <a:cubicBezTo>
                    <a:pt x="1098" y="21600"/>
                    <a:pt x="3454" y="21600"/>
                    <a:pt x="7185" y="21150"/>
                  </a:cubicBezTo>
                  <a:cubicBezTo>
                    <a:pt x="10916" y="20700"/>
                    <a:pt x="16022" y="19800"/>
                    <a:pt x="21127" y="189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4737836" y="5739194"/>
              <a:ext cx="415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5090697" y="5728816"/>
              <a:ext cx="20758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5298263" y="5770329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>
              <a:off x="6063429" y="5604276"/>
              <a:ext cx="241529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extrusionOk="0">
                  <a:moveTo>
                    <a:pt x="13939" y="0"/>
                  </a:moveTo>
                  <a:cubicBezTo>
                    <a:pt x="10896" y="327"/>
                    <a:pt x="7854" y="655"/>
                    <a:pt x="5420" y="982"/>
                  </a:cubicBezTo>
                  <a:cubicBezTo>
                    <a:pt x="2986" y="1309"/>
                    <a:pt x="1161" y="1636"/>
                    <a:pt x="401" y="3600"/>
                  </a:cubicBezTo>
                  <a:cubicBezTo>
                    <a:pt x="-360" y="5564"/>
                    <a:pt x="-56" y="9164"/>
                    <a:pt x="1465" y="11618"/>
                  </a:cubicBezTo>
                  <a:cubicBezTo>
                    <a:pt x="2986" y="14073"/>
                    <a:pt x="5725" y="15382"/>
                    <a:pt x="7854" y="16036"/>
                  </a:cubicBezTo>
                  <a:cubicBezTo>
                    <a:pt x="9984" y="16691"/>
                    <a:pt x="11505" y="16691"/>
                    <a:pt x="12874" y="15218"/>
                  </a:cubicBezTo>
                  <a:cubicBezTo>
                    <a:pt x="14243" y="13745"/>
                    <a:pt x="15460" y="10800"/>
                    <a:pt x="15764" y="8509"/>
                  </a:cubicBezTo>
                  <a:cubicBezTo>
                    <a:pt x="16068" y="6218"/>
                    <a:pt x="15460" y="4582"/>
                    <a:pt x="15308" y="4745"/>
                  </a:cubicBezTo>
                  <a:cubicBezTo>
                    <a:pt x="15155" y="4909"/>
                    <a:pt x="15460" y="6873"/>
                    <a:pt x="16524" y="9982"/>
                  </a:cubicBezTo>
                  <a:cubicBezTo>
                    <a:pt x="17589" y="13091"/>
                    <a:pt x="19415" y="17345"/>
                    <a:pt x="2124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>
              <a:off x="6398361" y="5759950"/>
              <a:ext cx="145298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43" y="2400"/>
                    <a:pt x="3086" y="4800"/>
                    <a:pt x="4371" y="7500"/>
                  </a:cubicBezTo>
                  <a:cubicBezTo>
                    <a:pt x="5657" y="10200"/>
                    <a:pt x="6686" y="13200"/>
                    <a:pt x="7714" y="13200"/>
                  </a:cubicBezTo>
                  <a:cubicBezTo>
                    <a:pt x="8743" y="13200"/>
                    <a:pt x="9771" y="10200"/>
                    <a:pt x="11571" y="8100"/>
                  </a:cubicBezTo>
                  <a:cubicBezTo>
                    <a:pt x="13371" y="6000"/>
                    <a:pt x="15943" y="4800"/>
                    <a:pt x="17743" y="5700"/>
                  </a:cubicBezTo>
                  <a:cubicBezTo>
                    <a:pt x="19543" y="6600"/>
                    <a:pt x="20571" y="9600"/>
                    <a:pt x="21086" y="12600"/>
                  </a:cubicBezTo>
                  <a:cubicBezTo>
                    <a:pt x="21600" y="15600"/>
                    <a:pt x="21600" y="18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6616306" y="5797469"/>
              <a:ext cx="166053" cy="12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extrusionOk="0">
                  <a:moveTo>
                    <a:pt x="0" y="657"/>
                  </a:moveTo>
                  <a:cubicBezTo>
                    <a:pt x="2250" y="88"/>
                    <a:pt x="4500" y="-480"/>
                    <a:pt x="5625" y="657"/>
                  </a:cubicBezTo>
                  <a:cubicBezTo>
                    <a:pt x="6750" y="1794"/>
                    <a:pt x="6750" y="4636"/>
                    <a:pt x="8325" y="5204"/>
                  </a:cubicBezTo>
                  <a:cubicBezTo>
                    <a:pt x="9900" y="5773"/>
                    <a:pt x="13050" y="4067"/>
                    <a:pt x="15300" y="4352"/>
                  </a:cubicBezTo>
                  <a:cubicBezTo>
                    <a:pt x="17550" y="4636"/>
                    <a:pt x="18900" y="6909"/>
                    <a:pt x="19800" y="10036"/>
                  </a:cubicBezTo>
                  <a:cubicBezTo>
                    <a:pt x="20700" y="13162"/>
                    <a:pt x="21150" y="17141"/>
                    <a:pt x="21600" y="211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7124842" y="3549375"/>
              <a:ext cx="242161" cy="239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543" y="0"/>
                    <a:pt x="3086" y="0"/>
                    <a:pt x="5400" y="203"/>
                  </a:cubicBezTo>
                  <a:cubicBezTo>
                    <a:pt x="7714" y="405"/>
                    <a:pt x="10800" y="810"/>
                    <a:pt x="12960" y="1371"/>
                  </a:cubicBezTo>
                  <a:cubicBezTo>
                    <a:pt x="15120" y="1932"/>
                    <a:pt x="16354" y="2649"/>
                    <a:pt x="17280" y="3600"/>
                  </a:cubicBezTo>
                  <a:cubicBezTo>
                    <a:pt x="18206" y="4551"/>
                    <a:pt x="18823" y="5735"/>
                    <a:pt x="19286" y="6670"/>
                  </a:cubicBezTo>
                  <a:cubicBezTo>
                    <a:pt x="19749" y="7605"/>
                    <a:pt x="20057" y="8291"/>
                    <a:pt x="20520" y="8961"/>
                  </a:cubicBezTo>
                  <a:cubicBezTo>
                    <a:pt x="20983" y="9631"/>
                    <a:pt x="21600" y="10286"/>
                    <a:pt x="21600" y="10971"/>
                  </a:cubicBezTo>
                  <a:cubicBezTo>
                    <a:pt x="21600" y="11657"/>
                    <a:pt x="20983" y="12374"/>
                    <a:pt x="20520" y="13138"/>
                  </a:cubicBezTo>
                  <a:cubicBezTo>
                    <a:pt x="20057" y="13901"/>
                    <a:pt x="19749" y="14712"/>
                    <a:pt x="19131" y="15429"/>
                  </a:cubicBezTo>
                  <a:cubicBezTo>
                    <a:pt x="18514" y="16145"/>
                    <a:pt x="17589" y="16769"/>
                    <a:pt x="16971" y="17392"/>
                  </a:cubicBezTo>
                  <a:cubicBezTo>
                    <a:pt x="16354" y="18016"/>
                    <a:pt x="16046" y="18639"/>
                    <a:pt x="15583" y="19122"/>
                  </a:cubicBezTo>
                  <a:cubicBezTo>
                    <a:pt x="15120" y="19605"/>
                    <a:pt x="14503" y="19948"/>
                    <a:pt x="12960" y="20291"/>
                  </a:cubicBezTo>
                  <a:cubicBezTo>
                    <a:pt x="11417" y="20634"/>
                    <a:pt x="8949" y="20977"/>
                    <a:pt x="6943" y="21195"/>
                  </a:cubicBezTo>
                  <a:cubicBezTo>
                    <a:pt x="4937" y="21413"/>
                    <a:pt x="3394" y="21506"/>
                    <a:pt x="185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>
              <a:off x="7686457" y="3518240"/>
              <a:ext cx="185624" cy="2252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extrusionOk="0">
                  <a:moveTo>
                    <a:pt x="21463" y="0"/>
                  </a:moveTo>
                  <a:cubicBezTo>
                    <a:pt x="15863" y="299"/>
                    <a:pt x="10263" y="597"/>
                    <a:pt x="7263" y="1045"/>
                  </a:cubicBezTo>
                  <a:cubicBezTo>
                    <a:pt x="4263" y="1493"/>
                    <a:pt x="3863" y="2090"/>
                    <a:pt x="3863" y="2870"/>
                  </a:cubicBezTo>
                  <a:cubicBezTo>
                    <a:pt x="3863" y="3650"/>
                    <a:pt x="4263" y="4612"/>
                    <a:pt x="4663" y="5624"/>
                  </a:cubicBezTo>
                  <a:cubicBezTo>
                    <a:pt x="5063" y="6636"/>
                    <a:pt x="5463" y="7698"/>
                    <a:pt x="5463" y="8693"/>
                  </a:cubicBezTo>
                  <a:cubicBezTo>
                    <a:pt x="5463" y="9688"/>
                    <a:pt x="5063" y="10618"/>
                    <a:pt x="4863" y="11746"/>
                  </a:cubicBezTo>
                  <a:cubicBezTo>
                    <a:pt x="4663" y="12874"/>
                    <a:pt x="4663" y="14201"/>
                    <a:pt x="4263" y="15213"/>
                  </a:cubicBezTo>
                  <a:cubicBezTo>
                    <a:pt x="3863" y="16225"/>
                    <a:pt x="3063" y="16922"/>
                    <a:pt x="2263" y="17552"/>
                  </a:cubicBezTo>
                  <a:cubicBezTo>
                    <a:pt x="1463" y="18182"/>
                    <a:pt x="663" y="18747"/>
                    <a:pt x="263" y="19277"/>
                  </a:cubicBezTo>
                  <a:cubicBezTo>
                    <a:pt x="-137" y="19808"/>
                    <a:pt x="-137" y="20306"/>
                    <a:pt x="663" y="20688"/>
                  </a:cubicBezTo>
                  <a:cubicBezTo>
                    <a:pt x="1463" y="21069"/>
                    <a:pt x="3063" y="21335"/>
                    <a:pt x="5663" y="21467"/>
                  </a:cubicBezTo>
                  <a:cubicBezTo>
                    <a:pt x="8263" y="21600"/>
                    <a:pt x="11863" y="21600"/>
                    <a:pt x="1546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>
              <a:off x="8038132" y="3492152"/>
              <a:ext cx="217945" cy="31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extrusionOk="0">
                  <a:moveTo>
                    <a:pt x="0" y="5996"/>
                  </a:moveTo>
                  <a:cubicBezTo>
                    <a:pt x="0" y="4822"/>
                    <a:pt x="0" y="3649"/>
                    <a:pt x="514" y="2475"/>
                  </a:cubicBezTo>
                  <a:cubicBezTo>
                    <a:pt x="1029" y="1301"/>
                    <a:pt x="2057" y="127"/>
                    <a:pt x="3257" y="9"/>
                  </a:cubicBezTo>
                  <a:cubicBezTo>
                    <a:pt x="4457" y="-108"/>
                    <a:pt x="5829" y="831"/>
                    <a:pt x="7543" y="3766"/>
                  </a:cubicBezTo>
                  <a:cubicBezTo>
                    <a:pt x="9257" y="6701"/>
                    <a:pt x="11314" y="11631"/>
                    <a:pt x="12857" y="14801"/>
                  </a:cubicBezTo>
                  <a:cubicBezTo>
                    <a:pt x="14400" y="17970"/>
                    <a:pt x="15429" y="19379"/>
                    <a:pt x="16800" y="20201"/>
                  </a:cubicBezTo>
                  <a:cubicBezTo>
                    <a:pt x="18171" y="21022"/>
                    <a:pt x="19886" y="21257"/>
                    <a:pt x="21600" y="214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8039677" y="3518833"/>
              <a:ext cx="226778" cy="31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46" extrusionOk="0">
                  <a:moveTo>
                    <a:pt x="21454" y="650"/>
                  </a:moveTo>
                  <a:cubicBezTo>
                    <a:pt x="19818" y="191"/>
                    <a:pt x="18181" y="-269"/>
                    <a:pt x="16709" y="191"/>
                  </a:cubicBezTo>
                  <a:cubicBezTo>
                    <a:pt x="15236" y="650"/>
                    <a:pt x="13927" y="2029"/>
                    <a:pt x="11472" y="5246"/>
                  </a:cubicBezTo>
                  <a:cubicBezTo>
                    <a:pt x="9018" y="8463"/>
                    <a:pt x="5418" y="13518"/>
                    <a:pt x="3127" y="16620"/>
                  </a:cubicBezTo>
                  <a:cubicBezTo>
                    <a:pt x="836" y="19722"/>
                    <a:pt x="-146" y="20871"/>
                    <a:pt x="18" y="21101"/>
                  </a:cubicBezTo>
                  <a:cubicBezTo>
                    <a:pt x="181" y="21331"/>
                    <a:pt x="1490" y="20642"/>
                    <a:pt x="2799" y="199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>
              <a:off x="8359859" y="3684292"/>
              <a:ext cx="41514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>
              <a:off x="8162671" y="4187334"/>
              <a:ext cx="186810" cy="285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extrusionOk="0">
                  <a:moveTo>
                    <a:pt x="0" y="4266"/>
                  </a:moveTo>
                  <a:cubicBezTo>
                    <a:pt x="400" y="2466"/>
                    <a:pt x="800" y="666"/>
                    <a:pt x="1800" y="151"/>
                  </a:cubicBezTo>
                  <a:cubicBezTo>
                    <a:pt x="2800" y="-363"/>
                    <a:pt x="4400" y="408"/>
                    <a:pt x="6400" y="2851"/>
                  </a:cubicBezTo>
                  <a:cubicBezTo>
                    <a:pt x="8400" y="5294"/>
                    <a:pt x="10800" y="9408"/>
                    <a:pt x="13400" y="12751"/>
                  </a:cubicBezTo>
                  <a:cubicBezTo>
                    <a:pt x="16000" y="16094"/>
                    <a:pt x="18800" y="18666"/>
                    <a:pt x="21600" y="212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>
              <a:off x="8173049" y="4244720"/>
              <a:ext cx="186811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4500"/>
                    <a:pt x="14400" y="9000"/>
                    <a:pt x="10800" y="12600"/>
                  </a:cubicBezTo>
                  <a:cubicBezTo>
                    <a:pt x="7200" y="16200"/>
                    <a:pt x="36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8494776" y="4410773"/>
              <a:ext cx="114162" cy="13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0" y="0"/>
                  </a:moveTo>
                  <a:cubicBezTo>
                    <a:pt x="1964" y="2215"/>
                    <a:pt x="3927" y="4431"/>
                    <a:pt x="5236" y="6923"/>
                  </a:cubicBezTo>
                  <a:cubicBezTo>
                    <a:pt x="6546" y="9415"/>
                    <a:pt x="7200" y="12185"/>
                    <a:pt x="6546" y="14677"/>
                  </a:cubicBezTo>
                  <a:cubicBezTo>
                    <a:pt x="5891" y="17169"/>
                    <a:pt x="3927" y="19385"/>
                    <a:pt x="4582" y="20492"/>
                  </a:cubicBezTo>
                  <a:cubicBezTo>
                    <a:pt x="5236" y="21600"/>
                    <a:pt x="8509" y="21600"/>
                    <a:pt x="11782" y="21323"/>
                  </a:cubicBezTo>
                  <a:cubicBezTo>
                    <a:pt x="15055" y="21046"/>
                    <a:pt x="18327" y="20492"/>
                    <a:pt x="21600" y="199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>
              <a:off x="8214562" y="4836283"/>
              <a:ext cx="311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>
              <a:off x="8224941" y="4950444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>
              <a:off x="8214562" y="5085362"/>
              <a:ext cx="3113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>
              <a:off x="8152292" y="5465383"/>
              <a:ext cx="217946" cy="27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extrusionOk="0">
                  <a:moveTo>
                    <a:pt x="0" y="3550"/>
                  </a:moveTo>
                  <a:cubicBezTo>
                    <a:pt x="686" y="1930"/>
                    <a:pt x="1371" y="310"/>
                    <a:pt x="2571" y="40"/>
                  </a:cubicBezTo>
                  <a:cubicBezTo>
                    <a:pt x="3771" y="-230"/>
                    <a:pt x="5486" y="850"/>
                    <a:pt x="7543" y="3550"/>
                  </a:cubicBezTo>
                  <a:cubicBezTo>
                    <a:pt x="9600" y="6250"/>
                    <a:pt x="12000" y="10570"/>
                    <a:pt x="14400" y="13810"/>
                  </a:cubicBezTo>
                  <a:cubicBezTo>
                    <a:pt x="16800" y="17050"/>
                    <a:pt x="19200" y="19210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9" name="Line"/>
            <p:cNvSpPr/>
            <p:nvPr/>
          </p:nvSpPr>
          <p:spPr>
            <a:xfrm>
              <a:off x="8162671" y="5490115"/>
              <a:ext cx="18681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000" y="2700"/>
                    <a:pt x="14400" y="5400"/>
                    <a:pt x="10800" y="9000"/>
                  </a:cubicBezTo>
                  <a:cubicBezTo>
                    <a:pt x="7200" y="12600"/>
                    <a:pt x="3600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" name="Line"/>
            <p:cNvSpPr/>
            <p:nvPr/>
          </p:nvSpPr>
          <p:spPr>
            <a:xfrm>
              <a:off x="8463642" y="5656168"/>
              <a:ext cx="107243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565"/>
                    <a:pt x="0" y="3130"/>
                    <a:pt x="348" y="4696"/>
                  </a:cubicBezTo>
                  <a:cubicBezTo>
                    <a:pt x="697" y="6261"/>
                    <a:pt x="1394" y="7826"/>
                    <a:pt x="4529" y="7670"/>
                  </a:cubicBezTo>
                  <a:cubicBezTo>
                    <a:pt x="7665" y="7513"/>
                    <a:pt x="13239" y="5635"/>
                    <a:pt x="16723" y="5478"/>
                  </a:cubicBezTo>
                  <a:cubicBezTo>
                    <a:pt x="20206" y="5322"/>
                    <a:pt x="21600" y="6887"/>
                    <a:pt x="21600" y="9861"/>
                  </a:cubicBezTo>
                  <a:cubicBezTo>
                    <a:pt x="21600" y="12835"/>
                    <a:pt x="20206" y="17217"/>
                    <a:pt x="1881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1" name="Line"/>
            <p:cNvSpPr/>
            <p:nvPr/>
          </p:nvSpPr>
          <p:spPr>
            <a:xfrm>
              <a:off x="8723099" y="3466348"/>
              <a:ext cx="175999" cy="2387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extrusionOk="0">
                  <a:moveTo>
                    <a:pt x="5082" y="0"/>
                  </a:moveTo>
                  <a:cubicBezTo>
                    <a:pt x="10165" y="344"/>
                    <a:pt x="15247" y="689"/>
                    <a:pt x="17788" y="1096"/>
                  </a:cubicBezTo>
                  <a:cubicBezTo>
                    <a:pt x="20329" y="1503"/>
                    <a:pt x="20329" y="1972"/>
                    <a:pt x="20329" y="2708"/>
                  </a:cubicBezTo>
                  <a:cubicBezTo>
                    <a:pt x="20329" y="3443"/>
                    <a:pt x="20329" y="4445"/>
                    <a:pt x="20541" y="5400"/>
                  </a:cubicBezTo>
                  <a:cubicBezTo>
                    <a:pt x="20753" y="6355"/>
                    <a:pt x="21176" y="7263"/>
                    <a:pt x="21388" y="8296"/>
                  </a:cubicBezTo>
                  <a:cubicBezTo>
                    <a:pt x="21600" y="9329"/>
                    <a:pt x="21600" y="10487"/>
                    <a:pt x="21388" y="11504"/>
                  </a:cubicBezTo>
                  <a:cubicBezTo>
                    <a:pt x="21176" y="12522"/>
                    <a:pt x="20753" y="13398"/>
                    <a:pt x="20329" y="14259"/>
                  </a:cubicBezTo>
                  <a:cubicBezTo>
                    <a:pt x="19906" y="15120"/>
                    <a:pt x="19482" y="15965"/>
                    <a:pt x="19059" y="16857"/>
                  </a:cubicBezTo>
                  <a:cubicBezTo>
                    <a:pt x="18635" y="17750"/>
                    <a:pt x="18212" y="18689"/>
                    <a:pt x="17788" y="19362"/>
                  </a:cubicBezTo>
                  <a:cubicBezTo>
                    <a:pt x="17365" y="20035"/>
                    <a:pt x="16941" y="20442"/>
                    <a:pt x="15035" y="20770"/>
                  </a:cubicBezTo>
                  <a:cubicBezTo>
                    <a:pt x="13129" y="21099"/>
                    <a:pt x="9741" y="21350"/>
                    <a:pt x="6988" y="21475"/>
                  </a:cubicBezTo>
                  <a:cubicBezTo>
                    <a:pt x="4235" y="21600"/>
                    <a:pt x="211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2" name="Line"/>
            <p:cNvSpPr/>
            <p:nvPr/>
          </p:nvSpPr>
          <p:spPr>
            <a:xfrm>
              <a:off x="9325039" y="4421151"/>
              <a:ext cx="28021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Line"/>
            <p:cNvSpPr/>
            <p:nvPr/>
          </p:nvSpPr>
          <p:spPr>
            <a:xfrm>
              <a:off x="9335418" y="4587204"/>
              <a:ext cx="3009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>
              <a:off x="10200276" y="3341809"/>
              <a:ext cx="141837" cy="2376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966" y="0"/>
                    <a:pt x="16332" y="0"/>
                    <a:pt x="13434" y="189"/>
                  </a:cubicBezTo>
                  <a:cubicBezTo>
                    <a:pt x="10537" y="377"/>
                    <a:pt x="7376" y="755"/>
                    <a:pt x="5795" y="1415"/>
                  </a:cubicBezTo>
                  <a:cubicBezTo>
                    <a:pt x="4215" y="2075"/>
                    <a:pt x="4215" y="3018"/>
                    <a:pt x="4478" y="4024"/>
                  </a:cubicBezTo>
                  <a:cubicBezTo>
                    <a:pt x="4741" y="5031"/>
                    <a:pt x="5268" y="6100"/>
                    <a:pt x="5795" y="6948"/>
                  </a:cubicBezTo>
                  <a:cubicBezTo>
                    <a:pt x="6322" y="7797"/>
                    <a:pt x="6849" y="8426"/>
                    <a:pt x="7376" y="9244"/>
                  </a:cubicBezTo>
                  <a:cubicBezTo>
                    <a:pt x="7902" y="10061"/>
                    <a:pt x="8429" y="11067"/>
                    <a:pt x="8166" y="11900"/>
                  </a:cubicBezTo>
                  <a:cubicBezTo>
                    <a:pt x="7902" y="12734"/>
                    <a:pt x="6849" y="13394"/>
                    <a:pt x="5532" y="14038"/>
                  </a:cubicBezTo>
                  <a:cubicBezTo>
                    <a:pt x="4215" y="14683"/>
                    <a:pt x="2634" y="15312"/>
                    <a:pt x="1580" y="16051"/>
                  </a:cubicBezTo>
                  <a:cubicBezTo>
                    <a:pt x="527" y="16790"/>
                    <a:pt x="0" y="17638"/>
                    <a:pt x="0" y="18409"/>
                  </a:cubicBezTo>
                  <a:cubicBezTo>
                    <a:pt x="0" y="19179"/>
                    <a:pt x="527" y="19871"/>
                    <a:pt x="2634" y="20390"/>
                  </a:cubicBezTo>
                  <a:cubicBezTo>
                    <a:pt x="4741" y="20908"/>
                    <a:pt x="8429" y="21254"/>
                    <a:pt x="1211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5" name="Line"/>
            <p:cNvSpPr/>
            <p:nvPr/>
          </p:nvSpPr>
          <p:spPr>
            <a:xfrm>
              <a:off x="10580813" y="3265701"/>
              <a:ext cx="199173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0" y="2250"/>
                  </a:moveTo>
                  <a:cubicBezTo>
                    <a:pt x="372" y="1125"/>
                    <a:pt x="745" y="0"/>
                    <a:pt x="931" y="0"/>
                  </a:cubicBezTo>
                  <a:cubicBezTo>
                    <a:pt x="1117" y="0"/>
                    <a:pt x="1117" y="1125"/>
                    <a:pt x="1490" y="4500"/>
                  </a:cubicBezTo>
                  <a:cubicBezTo>
                    <a:pt x="1862" y="7875"/>
                    <a:pt x="2607" y="13500"/>
                    <a:pt x="2979" y="16875"/>
                  </a:cubicBezTo>
                  <a:cubicBezTo>
                    <a:pt x="3352" y="20250"/>
                    <a:pt x="3352" y="21375"/>
                    <a:pt x="3352" y="21375"/>
                  </a:cubicBezTo>
                  <a:cubicBezTo>
                    <a:pt x="3352" y="21375"/>
                    <a:pt x="3352" y="20250"/>
                    <a:pt x="4841" y="18788"/>
                  </a:cubicBezTo>
                  <a:cubicBezTo>
                    <a:pt x="6331" y="17325"/>
                    <a:pt x="9310" y="15525"/>
                    <a:pt x="11917" y="14513"/>
                  </a:cubicBezTo>
                  <a:cubicBezTo>
                    <a:pt x="14524" y="13500"/>
                    <a:pt x="16759" y="13275"/>
                    <a:pt x="18435" y="13725"/>
                  </a:cubicBezTo>
                  <a:cubicBezTo>
                    <a:pt x="20110" y="14175"/>
                    <a:pt x="21228" y="15300"/>
                    <a:pt x="21414" y="16425"/>
                  </a:cubicBezTo>
                  <a:cubicBezTo>
                    <a:pt x="21600" y="17550"/>
                    <a:pt x="20855" y="18675"/>
                    <a:pt x="18621" y="19688"/>
                  </a:cubicBezTo>
                  <a:cubicBezTo>
                    <a:pt x="16386" y="20700"/>
                    <a:pt x="12662" y="21600"/>
                    <a:pt x="9310" y="21600"/>
                  </a:cubicBezTo>
                  <a:cubicBezTo>
                    <a:pt x="5959" y="21600"/>
                    <a:pt x="2979" y="20700"/>
                    <a:pt x="0" y="198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10881782" y="3528618"/>
              <a:ext cx="20758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7" name="Line"/>
            <p:cNvSpPr/>
            <p:nvPr/>
          </p:nvSpPr>
          <p:spPr>
            <a:xfrm>
              <a:off x="10611948" y="3974885"/>
              <a:ext cx="168044" cy="33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99" extrusionOk="0">
                  <a:moveTo>
                    <a:pt x="0" y="0"/>
                  </a:moveTo>
                  <a:cubicBezTo>
                    <a:pt x="441" y="5069"/>
                    <a:pt x="882" y="10139"/>
                    <a:pt x="1322" y="13335"/>
                  </a:cubicBezTo>
                  <a:cubicBezTo>
                    <a:pt x="1763" y="16531"/>
                    <a:pt x="2204" y="17853"/>
                    <a:pt x="2425" y="17963"/>
                  </a:cubicBezTo>
                  <a:cubicBezTo>
                    <a:pt x="2645" y="18073"/>
                    <a:pt x="2645" y="16971"/>
                    <a:pt x="4188" y="15318"/>
                  </a:cubicBezTo>
                  <a:cubicBezTo>
                    <a:pt x="5731" y="13665"/>
                    <a:pt x="8816" y="11461"/>
                    <a:pt x="11682" y="9918"/>
                  </a:cubicBezTo>
                  <a:cubicBezTo>
                    <a:pt x="14547" y="8375"/>
                    <a:pt x="17192" y="7494"/>
                    <a:pt x="18955" y="7714"/>
                  </a:cubicBezTo>
                  <a:cubicBezTo>
                    <a:pt x="20718" y="7935"/>
                    <a:pt x="21600" y="9257"/>
                    <a:pt x="21380" y="11351"/>
                  </a:cubicBezTo>
                  <a:cubicBezTo>
                    <a:pt x="21159" y="13445"/>
                    <a:pt x="19837" y="16310"/>
                    <a:pt x="18294" y="18073"/>
                  </a:cubicBezTo>
                  <a:cubicBezTo>
                    <a:pt x="16751" y="19837"/>
                    <a:pt x="14988" y="20498"/>
                    <a:pt x="12563" y="20939"/>
                  </a:cubicBezTo>
                  <a:cubicBezTo>
                    <a:pt x="10139" y="21380"/>
                    <a:pt x="7053" y="21600"/>
                    <a:pt x="5069" y="21159"/>
                  </a:cubicBezTo>
                  <a:cubicBezTo>
                    <a:pt x="3086" y="20718"/>
                    <a:pt x="2204" y="19616"/>
                    <a:pt x="1322" y="185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8" name="Line"/>
            <p:cNvSpPr/>
            <p:nvPr/>
          </p:nvSpPr>
          <p:spPr>
            <a:xfrm>
              <a:off x="10909459" y="4244720"/>
              <a:ext cx="138378" cy="15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extrusionOk="0">
                  <a:moveTo>
                    <a:pt x="3780" y="0"/>
                  </a:moveTo>
                  <a:cubicBezTo>
                    <a:pt x="6480" y="960"/>
                    <a:pt x="9180" y="1920"/>
                    <a:pt x="10530" y="3600"/>
                  </a:cubicBezTo>
                  <a:cubicBezTo>
                    <a:pt x="11880" y="5280"/>
                    <a:pt x="11880" y="7680"/>
                    <a:pt x="10800" y="9600"/>
                  </a:cubicBezTo>
                  <a:cubicBezTo>
                    <a:pt x="9720" y="11520"/>
                    <a:pt x="7560" y="12960"/>
                    <a:pt x="5130" y="14880"/>
                  </a:cubicBezTo>
                  <a:cubicBezTo>
                    <a:pt x="2700" y="16800"/>
                    <a:pt x="0" y="19200"/>
                    <a:pt x="0" y="20400"/>
                  </a:cubicBezTo>
                  <a:cubicBezTo>
                    <a:pt x="0" y="21600"/>
                    <a:pt x="2700" y="21600"/>
                    <a:pt x="6750" y="21120"/>
                  </a:cubicBezTo>
                  <a:cubicBezTo>
                    <a:pt x="10800" y="20640"/>
                    <a:pt x="16200" y="19680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9" name="Line"/>
            <p:cNvSpPr/>
            <p:nvPr/>
          </p:nvSpPr>
          <p:spPr>
            <a:xfrm>
              <a:off x="10746865" y="4722121"/>
              <a:ext cx="20758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0" name="Line"/>
            <p:cNvSpPr/>
            <p:nvPr/>
          </p:nvSpPr>
          <p:spPr>
            <a:xfrm>
              <a:off x="10757244" y="4867418"/>
              <a:ext cx="4151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" name="Line"/>
            <p:cNvSpPr/>
            <p:nvPr/>
          </p:nvSpPr>
          <p:spPr>
            <a:xfrm>
              <a:off x="10757244" y="4950444"/>
              <a:ext cx="62270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Line"/>
            <p:cNvSpPr/>
            <p:nvPr/>
          </p:nvSpPr>
          <p:spPr>
            <a:xfrm>
              <a:off x="10705353" y="5334441"/>
              <a:ext cx="179832" cy="287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371" extrusionOk="0">
                  <a:moveTo>
                    <a:pt x="2445" y="0"/>
                  </a:moveTo>
                  <a:cubicBezTo>
                    <a:pt x="2853" y="5657"/>
                    <a:pt x="3260" y="11314"/>
                    <a:pt x="3668" y="15043"/>
                  </a:cubicBezTo>
                  <a:cubicBezTo>
                    <a:pt x="4075" y="18771"/>
                    <a:pt x="4483" y="20571"/>
                    <a:pt x="4687" y="20829"/>
                  </a:cubicBezTo>
                  <a:cubicBezTo>
                    <a:pt x="4890" y="21086"/>
                    <a:pt x="4890" y="19800"/>
                    <a:pt x="5909" y="18000"/>
                  </a:cubicBezTo>
                  <a:cubicBezTo>
                    <a:pt x="6928" y="16200"/>
                    <a:pt x="8966" y="13886"/>
                    <a:pt x="11004" y="12471"/>
                  </a:cubicBezTo>
                  <a:cubicBezTo>
                    <a:pt x="13041" y="11057"/>
                    <a:pt x="15079" y="10543"/>
                    <a:pt x="16709" y="10800"/>
                  </a:cubicBezTo>
                  <a:cubicBezTo>
                    <a:pt x="18340" y="11057"/>
                    <a:pt x="19562" y="12086"/>
                    <a:pt x="20377" y="13243"/>
                  </a:cubicBezTo>
                  <a:cubicBezTo>
                    <a:pt x="21192" y="14400"/>
                    <a:pt x="21600" y="15686"/>
                    <a:pt x="20581" y="17357"/>
                  </a:cubicBezTo>
                  <a:cubicBezTo>
                    <a:pt x="19562" y="19029"/>
                    <a:pt x="17117" y="21086"/>
                    <a:pt x="13449" y="21343"/>
                  </a:cubicBezTo>
                  <a:cubicBezTo>
                    <a:pt x="9781" y="21600"/>
                    <a:pt x="4891" y="20057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3" name="Line"/>
            <p:cNvSpPr/>
            <p:nvPr/>
          </p:nvSpPr>
          <p:spPr>
            <a:xfrm>
              <a:off x="10975188" y="5604276"/>
              <a:ext cx="124540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" y="3273"/>
                    <a:pt x="1200" y="6545"/>
                    <a:pt x="4500" y="8182"/>
                  </a:cubicBezTo>
                  <a:cubicBezTo>
                    <a:pt x="7800" y="9818"/>
                    <a:pt x="13800" y="9818"/>
                    <a:pt x="17100" y="11782"/>
                  </a:cubicBezTo>
                  <a:cubicBezTo>
                    <a:pt x="20400" y="13745"/>
                    <a:pt x="21000" y="176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" name="Line"/>
            <p:cNvSpPr/>
            <p:nvPr/>
          </p:nvSpPr>
          <p:spPr>
            <a:xfrm>
              <a:off x="11141241" y="3279539"/>
              <a:ext cx="254740" cy="259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extrusionOk="0">
                  <a:moveTo>
                    <a:pt x="7005" y="0"/>
                  </a:moveTo>
                  <a:cubicBezTo>
                    <a:pt x="10800" y="259"/>
                    <a:pt x="14595" y="518"/>
                    <a:pt x="17076" y="878"/>
                  </a:cubicBezTo>
                  <a:cubicBezTo>
                    <a:pt x="19557" y="1238"/>
                    <a:pt x="20724" y="1699"/>
                    <a:pt x="21016" y="2347"/>
                  </a:cubicBezTo>
                  <a:cubicBezTo>
                    <a:pt x="21308" y="2995"/>
                    <a:pt x="20724" y="3830"/>
                    <a:pt x="20724" y="4565"/>
                  </a:cubicBezTo>
                  <a:cubicBezTo>
                    <a:pt x="20724" y="5299"/>
                    <a:pt x="21308" y="5933"/>
                    <a:pt x="21454" y="6710"/>
                  </a:cubicBezTo>
                  <a:cubicBezTo>
                    <a:pt x="21600" y="7488"/>
                    <a:pt x="21308" y="8410"/>
                    <a:pt x="21162" y="9475"/>
                  </a:cubicBezTo>
                  <a:cubicBezTo>
                    <a:pt x="21016" y="10541"/>
                    <a:pt x="21016" y="11750"/>
                    <a:pt x="21016" y="12845"/>
                  </a:cubicBezTo>
                  <a:cubicBezTo>
                    <a:pt x="21016" y="13939"/>
                    <a:pt x="21016" y="14918"/>
                    <a:pt x="20870" y="15710"/>
                  </a:cubicBezTo>
                  <a:cubicBezTo>
                    <a:pt x="20724" y="16502"/>
                    <a:pt x="20432" y="17107"/>
                    <a:pt x="19849" y="17770"/>
                  </a:cubicBezTo>
                  <a:cubicBezTo>
                    <a:pt x="19265" y="18432"/>
                    <a:pt x="18389" y="19152"/>
                    <a:pt x="17805" y="19627"/>
                  </a:cubicBezTo>
                  <a:cubicBezTo>
                    <a:pt x="17222" y="20102"/>
                    <a:pt x="16930" y="20333"/>
                    <a:pt x="16492" y="20520"/>
                  </a:cubicBezTo>
                  <a:cubicBezTo>
                    <a:pt x="16054" y="20707"/>
                    <a:pt x="15470" y="20851"/>
                    <a:pt x="13427" y="20966"/>
                  </a:cubicBezTo>
                  <a:cubicBezTo>
                    <a:pt x="11384" y="21082"/>
                    <a:pt x="7881" y="21168"/>
                    <a:pt x="5400" y="21269"/>
                  </a:cubicBezTo>
                  <a:cubicBezTo>
                    <a:pt x="2919" y="21370"/>
                    <a:pt x="1459" y="214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115764" y="7308243"/>
              <a:ext cx="429243" cy="39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29" extrusionOk="0">
                  <a:moveTo>
                    <a:pt x="4334" y="5482"/>
                  </a:moveTo>
                  <a:cubicBezTo>
                    <a:pt x="3470" y="5110"/>
                    <a:pt x="2606" y="4737"/>
                    <a:pt x="1828" y="4272"/>
                  </a:cubicBezTo>
                  <a:cubicBezTo>
                    <a:pt x="1051" y="3806"/>
                    <a:pt x="359" y="3248"/>
                    <a:pt x="100" y="2503"/>
                  </a:cubicBezTo>
                  <a:cubicBezTo>
                    <a:pt x="-159" y="1758"/>
                    <a:pt x="14" y="827"/>
                    <a:pt x="1483" y="362"/>
                  </a:cubicBezTo>
                  <a:cubicBezTo>
                    <a:pt x="2951" y="-104"/>
                    <a:pt x="5716" y="-104"/>
                    <a:pt x="8913" y="268"/>
                  </a:cubicBezTo>
                  <a:cubicBezTo>
                    <a:pt x="12110" y="641"/>
                    <a:pt x="15739" y="1386"/>
                    <a:pt x="18071" y="1665"/>
                  </a:cubicBezTo>
                  <a:cubicBezTo>
                    <a:pt x="20404" y="1944"/>
                    <a:pt x="21441" y="1758"/>
                    <a:pt x="21441" y="1572"/>
                  </a:cubicBezTo>
                  <a:cubicBezTo>
                    <a:pt x="21441" y="1386"/>
                    <a:pt x="20404" y="1199"/>
                    <a:pt x="18935" y="1199"/>
                  </a:cubicBezTo>
                  <a:cubicBezTo>
                    <a:pt x="17467" y="1199"/>
                    <a:pt x="15566" y="1386"/>
                    <a:pt x="14270" y="2968"/>
                  </a:cubicBezTo>
                  <a:cubicBezTo>
                    <a:pt x="12974" y="4551"/>
                    <a:pt x="12283" y="7531"/>
                    <a:pt x="12110" y="10324"/>
                  </a:cubicBezTo>
                  <a:cubicBezTo>
                    <a:pt x="11937" y="13117"/>
                    <a:pt x="12283" y="15724"/>
                    <a:pt x="12369" y="17493"/>
                  </a:cubicBezTo>
                  <a:cubicBezTo>
                    <a:pt x="12455" y="19262"/>
                    <a:pt x="12283" y="20193"/>
                    <a:pt x="11678" y="20751"/>
                  </a:cubicBezTo>
                  <a:cubicBezTo>
                    <a:pt x="11073" y="21310"/>
                    <a:pt x="10036" y="21496"/>
                    <a:pt x="8827" y="20658"/>
                  </a:cubicBezTo>
                  <a:cubicBezTo>
                    <a:pt x="7617" y="19820"/>
                    <a:pt x="6235" y="17958"/>
                    <a:pt x="4852" y="160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6" name="Line"/>
            <p:cNvSpPr/>
            <p:nvPr/>
          </p:nvSpPr>
          <p:spPr>
            <a:xfrm>
              <a:off x="636408" y="7140263"/>
              <a:ext cx="645458" cy="6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106" y="0"/>
                  </a:moveTo>
                  <a:cubicBezTo>
                    <a:pt x="875" y="4097"/>
                    <a:pt x="644" y="8193"/>
                    <a:pt x="529" y="10614"/>
                  </a:cubicBezTo>
                  <a:cubicBezTo>
                    <a:pt x="413" y="13034"/>
                    <a:pt x="413" y="13779"/>
                    <a:pt x="413" y="14524"/>
                  </a:cubicBezTo>
                  <a:cubicBezTo>
                    <a:pt x="413" y="15269"/>
                    <a:pt x="413" y="16014"/>
                    <a:pt x="298" y="16076"/>
                  </a:cubicBezTo>
                  <a:cubicBezTo>
                    <a:pt x="182" y="16138"/>
                    <a:pt x="-49" y="15517"/>
                    <a:pt x="9" y="14648"/>
                  </a:cubicBezTo>
                  <a:cubicBezTo>
                    <a:pt x="67" y="13779"/>
                    <a:pt x="413" y="12662"/>
                    <a:pt x="875" y="11979"/>
                  </a:cubicBezTo>
                  <a:cubicBezTo>
                    <a:pt x="1337" y="11297"/>
                    <a:pt x="1915" y="11048"/>
                    <a:pt x="2319" y="11234"/>
                  </a:cubicBezTo>
                  <a:cubicBezTo>
                    <a:pt x="2723" y="11421"/>
                    <a:pt x="2954" y="12041"/>
                    <a:pt x="3416" y="13345"/>
                  </a:cubicBezTo>
                  <a:cubicBezTo>
                    <a:pt x="3878" y="14648"/>
                    <a:pt x="4571" y="16634"/>
                    <a:pt x="5900" y="17938"/>
                  </a:cubicBezTo>
                  <a:cubicBezTo>
                    <a:pt x="7228" y="19241"/>
                    <a:pt x="9192" y="19862"/>
                    <a:pt x="10462" y="20172"/>
                  </a:cubicBezTo>
                  <a:cubicBezTo>
                    <a:pt x="11733" y="20483"/>
                    <a:pt x="12310" y="20483"/>
                    <a:pt x="12830" y="20234"/>
                  </a:cubicBezTo>
                  <a:cubicBezTo>
                    <a:pt x="13350" y="19986"/>
                    <a:pt x="13812" y="19490"/>
                    <a:pt x="14216" y="18993"/>
                  </a:cubicBezTo>
                  <a:cubicBezTo>
                    <a:pt x="14621" y="18497"/>
                    <a:pt x="14967" y="18000"/>
                    <a:pt x="15140" y="17441"/>
                  </a:cubicBezTo>
                  <a:cubicBezTo>
                    <a:pt x="15314" y="16883"/>
                    <a:pt x="15314" y="16262"/>
                    <a:pt x="15025" y="15766"/>
                  </a:cubicBezTo>
                  <a:cubicBezTo>
                    <a:pt x="14736" y="15269"/>
                    <a:pt x="14158" y="14897"/>
                    <a:pt x="13639" y="14897"/>
                  </a:cubicBezTo>
                  <a:cubicBezTo>
                    <a:pt x="13119" y="14897"/>
                    <a:pt x="12657" y="15269"/>
                    <a:pt x="12426" y="15766"/>
                  </a:cubicBezTo>
                  <a:cubicBezTo>
                    <a:pt x="12195" y="16262"/>
                    <a:pt x="12195" y="16883"/>
                    <a:pt x="12888" y="17876"/>
                  </a:cubicBezTo>
                  <a:cubicBezTo>
                    <a:pt x="13581" y="18869"/>
                    <a:pt x="14967" y="20234"/>
                    <a:pt x="16526" y="20917"/>
                  </a:cubicBezTo>
                  <a:cubicBezTo>
                    <a:pt x="18086" y="21600"/>
                    <a:pt x="19818" y="21600"/>
                    <a:pt x="2155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>
              <a:off x="1747113" y="7370315"/>
              <a:ext cx="864065" cy="57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87" extrusionOk="0">
                  <a:moveTo>
                    <a:pt x="4930" y="1487"/>
                  </a:moveTo>
                  <a:cubicBezTo>
                    <a:pt x="4673" y="970"/>
                    <a:pt x="4416" y="452"/>
                    <a:pt x="4073" y="194"/>
                  </a:cubicBezTo>
                  <a:cubicBezTo>
                    <a:pt x="3730" y="-65"/>
                    <a:pt x="3302" y="-65"/>
                    <a:pt x="2616" y="194"/>
                  </a:cubicBezTo>
                  <a:cubicBezTo>
                    <a:pt x="1930" y="452"/>
                    <a:pt x="987" y="970"/>
                    <a:pt x="473" y="1552"/>
                  </a:cubicBezTo>
                  <a:cubicBezTo>
                    <a:pt x="-41" y="2134"/>
                    <a:pt x="-127" y="2780"/>
                    <a:pt x="173" y="3427"/>
                  </a:cubicBezTo>
                  <a:cubicBezTo>
                    <a:pt x="473" y="4074"/>
                    <a:pt x="1159" y="4721"/>
                    <a:pt x="1930" y="4915"/>
                  </a:cubicBezTo>
                  <a:cubicBezTo>
                    <a:pt x="2702" y="5109"/>
                    <a:pt x="3559" y="4850"/>
                    <a:pt x="4159" y="4527"/>
                  </a:cubicBezTo>
                  <a:cubicBezTo>
                    <a:pt x="4759" y="4203"/>
                    <a:pt x="5102" y="3815"/>
                    <a:pt x="5016" y="3298"/>
                  </a:cubicBezTo>
                  <a:cubicBezTo>
                    <a:pt x="4930" y="2780"/>
                    <a:pt x="4416" y="2134"/>
                    <a:pt x="4159" y="2198"/>
                  </a:cubicBezTo>
                  <a:cubicBezTo>
                    <a:pt x="3902" y="2263"/>
                    <a:pt x="3902" y="3039"/>
                    <a:pt x="4244" y="5109"/>
                  </a:cubicBezTo>
                  <a:cubicBezTo>
                    <a:pt x="4587" y="7178"/>
                    <a:pt x="5273" y="10541"/>
                    <a:pt x="5659" y="13063"/>
                  </a:cubicBezTo>
                  <a:cubicBezTo>
                    <a:pt x="6044" y="15585"/>
                    <a:pt x="6130" y="17267"/>
                    <a:pt x="6087" y="18431"/>
                  </a:cubicBezTo>
                  <a:cubicBezTo>
                    <a:pt x="6044" y="19595"/>
                    <a:pt x="5873" y="20242"/>
                    <a:pt x="5573" y="20694"/>
                  </a:cubicBezTo>
                  <a:cubicBezTo>
                    <a:pt x="5273" y="21147"/>
                    <a:pt x="4844" y="21406"/>
                    <a:pt x="4159" y="21470"/>
                  </a:cubicBezTo>
                  <a:cubicBezTo>
                    <a:pt x="3473" y="21535"/>
                    <a:pt x="2530" y="21406"/>
                    <a:pt x="1930" y="21018"/>
                  </a:cubicBezTo>
                  <a:cubicBezTo>
                    <a:pt x="1330" y="20630"/>
                    <a:pt x="1073" y="19983"/>
                    <a:pt x="987" y="19336"/>
                  </a:cubicBezTo>
                  <a:cubicBezTo>
                    <a:pt x="902" y="18689"/>
                    <a:pt x="987" y="18043"/>
                    <a:pt x="1844" y="16814"/>
                  </a:cubicBezTo>
                  <a:cubicBezTo>
                    <a:pt x="2702" y="15585"/>
                    <a:pt x="4330" y="13775"/>
                    <a:pt x="5787" y="12158"/>
                  </a:cubicBezTo>
                  <a:cubicBezTo>
                    <a:pt x="7244" y="10541"/>
                    <a:pt x="8530" y="9118"/>
                    <a:pt x="9344" y="8148"/>
                  </a:cubicBezTo>
                  <a:cubicBezTo>
                    <a:pt x="10159" y="7178"/>
                    <a:pt x="10502" y="6661"/>
                    <a:pt x="10587" y="6079"/>
                  </a:cubicBezTo>
                  <a:cubicBezTo>
                    <a:pt x="10673" y="5497"/>
                    <a:pt x="10502" y="4850"/>
                    <a:pt x="10202" y="4397"/>
                  </a:cubicBezTo>
                  <a:cubicBezTo>
                    <a:pt x="9902" y="3945"/>
                    <a:pt x="9473" y="3686"/>
                    <a:pt x="9130" y="3815"/>
                  </a:cubicBezTo>
                  <a:cubicBezTo>
                    <a:pt x="8787" y="3945"/>
                    <a:pt x="8530" y="4462"/>
                    <a:pt x="8573" y="5497"/>
                  </a:cubicBezTo>
                  <a:cubicBezTo>
                    <a:pt x="8616" y="6531"/>
                    <a:pt x="8959" y="8083"/>
                    <a:pt x="9602" y="9506"/>
                  </a:cubicBezTo>
                  <a:cubicBezTo>
                    <a:pt x="10244" y="10929"/>
                    <a:pt x="11187" y="12222"/>
                    <a:pt x="12344" y="12740"/>
                  </a:cubicBezTo>
                  <a:cubicBezTo>
                    <a:pt x="13502" y="13257"/>
                    <a:pt x="14873" y="12998"/>
                    <a:pt x="15902" y="12416"/>
                  </a:cubicBezTo>
                  <a:cubicBezTo>
                    <a:pt x="16930" y="11834"/>
                    <a:pt x="17616" y="10929"/>
                    <a:pt x="17959" y="10153"/>
                  </a:cubicBezTo>
                  <a:cubicBezTo>
                    <a:pt x="18302" y="9377"/>
                    <a:pt x="18302" y="8730"/>
                    <a:pt x="18087" y="8148"/>
                  </a:cubicBezTo>
                  <a:cubicBezTo>
                    <a:pt x="17873" y="7566"/>
                    <a:pt x="17444" y="7049"/>
                    <a:pt x="17016" y="6790"/>
                  </a:cubicBezTo>
                  <a:cubicBezTo>
                    <a:pt x="16587" y="6531"/>
                    <a:pt x="16159" y="6531"/>
                    <a:pt x="15944" y="6855"/>
                  </a:cubicBezTo>
                  <a:cubicBezTo>
                    <a:pt x="15730" y="7178"/>
                    <a:pt x="15730" y="7825"/>
                    <a:pt x="15944" y="8407"/>
                  </a:cubicBezTo>
                  <a:cubicBezTo>
                    <a:pt x="16159" y="8989"/>
                    <a:pt x="16587" y="9506"/>
                    <a:pt x="17273" y="9959"/>
                  </a:cubicBezTo>
                  <a:cubicBezTo>
                    <a:pt x="17959" y="10412"/>
                    <a:pt x="18902" y="10800"/>
                    <a:pt x="19587" y="10994"/>
                  </a:cubicBezTo>
                  <a:cubicBezTo>
                    <a:pt x="20273" y="11188"/>
                    <a:pt x="20702" y="11188"/>
                    <a:pt x="21002" y="10864"/>
                  </a:cubicBezTo>
                  <a:cubicBezTo>
                    <a:pt x="21302" y="10541"/>
                    <a:pt x="21473" y="9894"/>
                    <a:pt x="21387" y="9377"/>
                  </a:cubicBezTo>
                  <a:cubicBezTo>
                    <a:pt x="21302" y="8860"/>
                    <a:pt x="20959" y="8472"/>
                    <a:pt x="20273" y="8148"/>
                  </a:cubicBezTo>
                  <a:cubicBezTo>
                    <a:pt x="19587" y="7825"/>
                    <a:pt x="18559" y="7566"/>
                    <a:pt x="17959" y="7501"/>
                  </a:cubicBezTo>
                  <a:cubicBezTo>
                    <a:pt x="17359" y="7437"/>
                    <a:pt x="17187" y="7566"/>
                    <a:pt x="17016" y="769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8" name="Line"/>
            <p:cNvSpPr/>
            <p:nvPr/>
          </p:nvSpPr>
          <p:spPr>
            <a:xfrm>
              <a:off x="2682934" y="7500689"/>
              <a:ext cx="996317" cy="20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09" extrusionOk="0">
                  <a:moveTo>
                    <a:pt x="0" y="7362"/>
                  </a:moveTo>
                  <a:cubicBezTo>
                    <a:pt x="375" y="6688"/>
                    <a:pt x="750" y="6013"/>
                    <a:pt x="1087" y="6181"/>
                  </a:cubicBezTo>
                  <a:cubicBezTo>
                    <a:pt x="1425" y="6350"/>
                    <a:pt x="1725" y="7363"/>
                    <a:pt x="1987" y="8544"/>
                  </a:cubicBezTo>
                  <a:cubicBezTo>
                    <a:pt x="2250" y="9725"/>
                    <a:pt x="2475" y="11075"/>
                    <a:pt x="2662" y="12762"/>
                  </a:cubicBezTo>
                  <a:cubicBezTo>
                    <a:pt x="2850" y="14450"/>
                    <a:pt x="3000" y="16475"/>
                    <a:pt x="3113" y="16644"/>
                  </a:cubicBezTo>
                  <a:cubicBezTo>
                    <a:pt x="3225" y="16813"/>
                    <a:pt x="3300" y="15125"/>
                    <a:pt x="3412" y="13438"/>
                  </a:cubicBezTo>
                  <a:cubicBezTo>
                    <a:pt x="3525" y="11750"/>
                    <a:pt x="3675" y="10063"/>
                    <a:pt x="3862" y="8544"/>
                  </a:cubicBezTo>
                  <a:cubicBezTo>
                    <a:pt x="4050" y="7025"/>
                    <a:pt x="4275" y="5675"/>
                    <a:pt x="4537" y="5506"/>
                  </a:cubicBezTo>
                  <a:cubicBezTo>
                    <a:pt x="4800" y="5338"/>
                    <a:pt x="5100" y="6350"/>
                    <a:pt x="5325" y="7700"/>
                  </a:cubicBezTo>
                  <a:cubicBezTo>
                    <a:pt x="5550" y="9050"/>
                    <a:pt x="5700" y="10737"/>
                    <a:pt x="5812" y="12425"/>
                  </a:cubicBezTo>
                  <a:cubicBezTo>
                    <a:pt x="5925" y="14112"/>
                    <a:pt x="6000" y="15800"/>
                    <a:pt x="6113" y="15800"/>
                  </a:cubicBezTo>
                  <a:cubicBezTo>
                    <a:pt x="6225" y="15800"/>
                    <a:pt x="6375" y="14112"/>
                    <a:pt x="6638" y="11581"/>
                  </a:cubicBezTo>
                  <a:cubicBezTo>
                    <a:pt x="6900" y="9050"/>
                    <a:pt x="7275" y="5675"/>
                    <a:pt x="7575" y="3312"/>
                  </a:cubicBezTo>
                  <a:cubicBezTo>
                    <a:pt x="7875" y="950"/>
                    <a:pt x="8100" y="-400"/>
                    <a:pt x="8288" y="106"/>
                  </a:cubicBezTo>
                  <a:cubicBezTo>
                    <a:pt x="8475" y="613"/>
                    <a:pt x="8625" y="2975"/>
                    <a:pt x="9000" y="6350"/>
                  </a:cubicBezTo>
                  <a:cubicBezTo>
                    <a:pt x="9375" y="9725"/>
                    <a:pt x="9975" y="14113"/>
                    <a:pt x="10837" y="16306"/>
                  </a:cubicBezTo>
                  <a:cubicBezTo>
                    <a:pt x="11700" y="18500"/>
                    <a:pt x="12825" y="18500"/>
                    <a:pt x="13800" y="17656"/>
                  </a:cubicBezTo>
                  <a:cubicBezTo>
                    <a:pt x="14775" y="16813"/>
                    <a:pt x="15600" y="15125"/>
                    <a:pt x="16162" y="13606"/>
                  </a:cubicBezTo>
                  <a:cubicBezTo>
                    <a:pt x="16725" y="12088"/>
                    <a:pt x="17025" y="10738"/>
                    <a:pt x="17137" y="9219"/>
                  </a:cubicBezTo>
                  <a:cubicBezTo>
                    <a:pt x="17250" y="7700"/>
                    <a:pt x="17175" y="6013"/>
                    <a:pt x="16913" y="4831"/>
                  </a:cubicBezTo>
                  <a:cubicBezTo>
                    <a:pt x="16650" y="3650"/>
                    <a:pt x="16200" y="2975"/>
                    <a:pt x="15788" y="2637"/>
                  </a:cubicBezTo>
                  <a:cubicBezTo>
                    <a:pt x="15375" y="2300"/>
                    <a:pt x="15000" y="2300"/>
                    <a:pt x="14663" y="2806"/>
                  </a:cubicBezTo>
                  <a:cubicBezTo>
                    <a:pt x="14325" y="3313"/>
                    <a:pt x="14025" y="4325"/>
                    <a:pt x="13837" y="5675"/>
                  </a:cubicBezTo>
                  <a:cubicBezTo>
                    <a:pt x="13650" y="7025"/>
                    <a:pt x="13575" y="8713"/>
                    <a:pt x="14063" y="11581"/>
                  </a:cubicBezTo>
                  <a:cubicBezTo>
                    <a:pt x="14550" y="14450"/>
                    <a:pt x="15600" y="18500"/>
                    <a:pt x="16950" y="19850"/>
                  </a:cubicBezTo>
                  <a:cubicBezTo>
                    <a:pt x="18300" y="21200"/>
                    <a:pt x="19950" y="19850"/>
                    <a:pt x="21600" y="185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>
              <a:off x="3762870" y="7074534"/>
              <a:ext cx="476809" cy="616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392" extrusionOk="0">
                  <a:moveTo>
                    <a:pt x="443" y="1200"/>
                  </a:moveTo>
                  <a:cubicBezTo>
                    <a:pt x="286" y="600"/>
                    <a:pt x="130" y="0"/>
                    <a:pt x="51" y="0"/>
                  </a:cubicBezTo>
                  <a:cubicBezTo>
                    <a:pt x="-27" y="0"/>
                    <a:pt x="-27" y="600"/>
                    <a:pt x="130" y="2760"/>
                  </a:cubicBezTo>
                  <a:cubicBezTo>
                    <a:pt x="286" y="4920"/>
                    <a:pt x="599" y="8640"/>
                    <a:pt x="990" y="11580"/>
                  </a:cubicBezTo>
                  <a:cubicBezTo>
                    <a:pt x="1382" y="14520"/>
                    <a:pt x="1851" y="16680"/>
                    <a:pt x="2243" y="18060"/>
                  </a:cubicBezTo>
                  <a:cubicBezTo>
                    <a:pt x="2634" y="19440"/>
                    <a:pt x="2947" y="20040"/>
                    <a:pt x="3416" y="20580"/>
                  </a:cubicBezTo>
                  <a:cubicBezTo>
                    <a:pt x="3886" y="21120"/>
                    <a:pt x="4512" y="21600"/>
                    <a:pt x="5138" y="21300"/>
                  </a:cubicBezTo>
                  <a:cubicBezTo>
                    <a:pt x="5764" y="21000"/>
                    <a:pt x="6390" y="19920"/>
                    <a:pt x="7330" y="18480"/>
                  </a:cubicBezTo>
                  <a:cubicBezTo>
                    <a:pt x="8269" y="17040"/>
                    <a:pt x="9521" y="15240"/>
                    <a:pt x="10460" y="14100"/>
                  </a:cubicBezTo>
                  <a:cubicBezTo>
                    <a:pt x="11399" y="12960"/>
                    <a:pt x="12025" y="12480"/>
                    <a:pt x="12338" y="12540"/>
                  </a:cubicBezTo>
                  <a:cubicBezTo>
                    <a:pt x="12651" y="12600"/>
                    <a:pt x="12651" y="13200"/>
                    <a:pt x="12651" y="14100"/>
                  </a:cubicBezTo>
                  <a:cubicBezTo>
                    <a:pt x="12651" y="15000"/>
                    <a:pt x="12651" y="16200"/>
                    <a:pt x="12886" y="17280"/>
                  </a:cubicBezTo>
                  <a:cubicBezTo>
                    <a:pt x="13121" y="18360"/>
                    <a:pt x="13590" y="19320"/>
                    <a:pt x="14216" y="19860"/>
                  </a:cubicBezTo>
                  <a:cubicBezTo>
                    <a:pt x="14843" y="20400"/>
                    <a:pt x="15625" y="20520"/>
                    <a:pt x="16877" y="20100"/>
                  </a:cubicBezTo>
                  <a:cubicBezTo>
                    <a:pt x="18130" y="19680"/>
                    <a:pt x="19851" y="18720"/>
                    <a:pt x="21573" y="177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Line"/>
            <p:cNvSpPr/>
            <p:nvPr/>
          </p:nvSpPr>
          <p:spPr>
            <a:xfrm>
              <a:off x="4232151" y="7528695"/>
              <a:ext cx="277364" cy="672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30" extrusionOk="0">
                  <a:moveTo>
                    <a:pt x="580" y="1504"/>
                  </a:moveTo>
                  <a:cubicBezTo>
                    <a:pt x="580" y="955"/>
                    <a:pt x="580" y="407"/>
                    <a:pt x="847" y="407"/>
                  </a:cubicBezTo>
                  <a:cubicBezTo>
                    <a:pt x="1113" y="407"/>
                    <a:pt x="1647" y="955"/>
                    <a:pt x="2047" y="1504"/>
                  </a:cubicBezTo>
                  <a:cubicBezTo>
                    <a:pt x="2447" y="2052"/>
                    <a:pt x="2713" y="2600"/>
                    <a:pt x="3913" y="3148"/>
                  </a:cubicBezTo>
                  <a:cubicBezTo>
                    <a:pt x="5113" y="3697"/>
                    <a:pt x="7247" y="4245"/>
                    <a:pt x="8847" y="4354"/>
                  </a:cubicBezTo>
                  <a:cubicBezTo>
                    <a:pt x="10447" y="4464"/>
                    <a:pt x="11513" y="4135"/>
                    <a:pt x="12313" y="3697"/>
                  </a:cubicBezTo>
                  <a:cubicBezTo>
                    <a:pt x="13113" y="3258"/>
                    <a:pt x="13647" y="2710"/>
                    <a:pt x="13513" y="1942"/>
                  </a:cubicBezTo>
                  <a:cubicBezTo>
                    <a:pt x="13380" y="1175"/>
                    <a:pt x="12580" y="188"/>
                    <a:pt x="12447" y="23"/>
                  </a:cubicBezTo>
                  <a:cubicBezTo>
                    <a:pt x="12313" y="-141"/>
                    <a:pt x="12847" y="517"/>
                    <a:pt x="13780" y="2819"/>
                  </a:cubicBezTo>
                  <a:cubicBezTo>
                    <a:pt x="14713" y="5122"/>
                    <a:pt x="16047" y="9069"/>
                    <a:pt x="16180" y="12139"/>
                  </a:cubicBezTo>
                  <a:cubicBezTo>
                    <a:pt x="16313" y="15209"/>
                    <a:pt x="15247" y="17402"/>
                    <a:pt x="13647" y="18828"/>
                  </a:cubicBezTo>
                  <a:cubicBezTo>
                    <a:pt x="12047" y="20253"/>
                    <a:pt x="9913" y="20911"/>
                    <a:pt x="8047" y="21185"/>
                  </a:cubicBezTo>
                  <a:cubicBezTo>
                    <a:pt x="6180" y="21459"/>
                    <a:pt x="4580" y="21349"/>
                    <a:pt x="3113" y="20801"/>
                  </a:cubicBezTo>
                  <a:cubicBezTo>
                    <a:pt x="1647" y="20253"/>
                    <a:pt x="313" y="19266"/>
                    <a:pt x="47" y="18224"/>
                  </a:cubicBezTo>
                  <a:cubicBezTo>
                    <a:pt x="-220" y="17183"/>
                    <a:pt x="580" y="16086"/>
                    <a:pt x="4313" y="14442"/>
                  </a:cubicBezTo>
                  <a:cubicBezTo>
                    <a:pt x="8047" y="12797"/>
                    <a:pt x="14713" y="10604"/>
                    <a:pt x="21380" y="84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>
              <a:off x="3679250" y="7327073"/>
              <a:ext cx="373619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>
              <a:off x="5112048" y="7461990"/>
              <a:ext cx="798535" cy="19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93" extrusionOk="0">
                  <a:moveTo>
                    <a:pt x="263" y="0"/>
                  </a:moveTo>
                  <a:cubicBezTo>
                    <a:pt x="77" y="3857"/>
                    <a:pt x="-109" y="7714"/>
                    <a:pt x="77" y="11379"/>
                  </a:cubicBezTo>
                  <a:cubicBezTo>
                    <a:pt x="263" y="15043"/>
                    <a:pt x="822" y="18514"/>
                    <a:pt x="1613" y="19864"/>
                  </a:cubicBezTo>
                  <a:cubicBezTo>
                    <a:pt x="2405" y="21214"/>
                    <a:pt x="3429" y="20443"/>
                    <a:pt x="4220" y="18514"/>
                  </a:cubicBezTo>
                  <a:cubicBezTo>
                    <a:pt x="5012" y="16586"/>
                    <a:pt x="5570" y="13500"/>
                    <a:pt x="5803" y="10993"/>
                  </a:cubicBezTo>
                  <a:cubicBezTo>
                    <a:pt x="6036" y="8486"/>
                    <a:pt x="5943" y="6557"/>
                    <a:pt x="5757" y="6364"/>
                  </a:cubicBezTo>
                  <a:cubicBezTo>
                    <a:pt x="5570" y="6171"/>
                    <a:pt x="5291" y="7714"/>
                    <a:pt x="5244" y="9643"/>
                  </a:cubicBezTo>
                  <a:cubicBezTo>
                    <a:pt x="5198" y="11571"/>
                    <a:pt x="5384" y="13886"/>
                    <a:pt x="5710" y="15814"/>
                  </a:cubicBezTo>
                  <a:cubicBezTo>
                    <a:pt x="6036" y="17743"/>
                    <a:pt x="6501" y="19286"/>
                    <a:pt x="6967" y="20250"/>
                  </a:cubicBezTo>
                  <a:cubicBezTo>
                    <a:pt x="7432" y="21214"/>
                    <a:pt x="7898" y="21600"/>
                    <a:pt x="8317" y="21021"/>
                  </a:cubicBezTo>
                  <a:cubicBezTo>
                    <a:pt x="8736" y="20443"/>
                    <a:pt x="9108" y="18900"/>
                    <a:pt x="9434" y="16200"/>
                  </a:cubicBezTo>
                  <a:cubicBezTo>
                    <a:pt x="9760" y="13500"/>
                    <a:pt x="10039" y="9643"/>
                    <a:pt x="10319" y="6943"/>
                  </a:cubicBezTo>
                  <a:cubicBezTo>
                    <a:pt x="10598" y="4243"/>
                    <a:pt x="10877" y="2700"/>
                    <a:pt x="11110" y="2893"/>
                  </a:cubicBezTo>
                  <a:cubicBezTo>
                    <a:pt x="11343" y="3086"/>
                    <a:pt x="11529" y="5014"/>
                    <a:pt x="11669" y="7136"/>
                  </a:cubicBezTo>
                  <a:cubicBezTo>
                    <a:pt x="11808" y="9257"/>
                    <a:pt x="11901" y="11571"/>
                    <a:pt x="11948" y="13693"/>
                  </a:cubicBezTo>
                  <a:cubicBezTo>
                    <a:pt x="11994" y="15814"/>
                    <a:pt x="11994" y="17743"/>
                    <a:pt x="12088" y="17550"/>
                  </a:cubicBezTo>
                  <a:cubicBezTo>
                    <a:pt x="12181" y="17357"/>
                    <a:pt x="12367" y="15043"/>
                    <a:pt x="12600" y="12921"/>
                  </a:cubicBezTo>
                  <a:cubicBezTo>
                    <a:pt x="12832" y="10800"/>
                    <a:pt x="13112" y="8871"/>
                    <a:pt x="13438" y="6750"/>
                  </a:cubicBezTo>
                  <a:cubicBezTo>
                    <a:pt x="13763" y="4629"/>
                    <a:pt x="14136" y="2314"/>
                    <a:pt x="14369" y="2121"/>
                  </a:cubicBezTo>
                  <a:cubicBezTo>
                    <a:pt x="14601" y="1929"/>
                    <a:pt x="14694" y="3857"/>
                    <a:pt x="14834" y="6364"/>
                  </a:cubicBezTo>
                  <a:cubicBezTo>
                    <a:pt x="14974" y="8871"/>
                    <a:pt x="15160" y="11957"/>
                    <a:pt x="15393" y="14271"/>
                  </a:cubicBezTo>
                  <a:cubicBezTo>
                    <a:pt x="15625" y="16586"/>
                    <a:pt x="15905" y="18129"/>
                    <a:pt x="16557" y="18514"/>
                  </a:cubicBezTo>
                  <a:cubicBezTo>
                    <a:pt x="17208" y="18900"/>
                    <a:pt x="18232" y="18129"/>
                    <a:pt x="19117" y="15621"/>
                  </a:cubicBezTo>
                  <a:cubicBezTo>
                    <a:pt x="20001" y="13114"/>
                    <a:pt x="20746" y="8871"/>
                    <a:pt x="21491" y="46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>
              <a:off x="5997068" y="6912811"/>
              <a:ext cx="1781607" cy="115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extrusionOk="0">
                  <a:moveTo>
                    <a:pt x="1594" y="11009"/>
                  </a:moveTo>
                  <a:cubicBezTo>
                    <a:pt x="1174" y="11074"/>
                    <a:pt x="755" y="11138"/>
                    <a:pt x="461" y="11299"/>
                  </a:cubicBezTo>
                  <a:cubicBezTo>
                    <a:pt x="168" y="11460"/>
                    <a:pt x="0" y="11718"/>
                    <a:pt x="0" y="11944"/>
                  </a:cubicBezTo>
                  <a:cubicBezTo>
                    <a:pt x="0" y="12170"/>
                    <a:pt x="168" y="12363"/>
                    <a:pt x="461" y="12395"/>
                  </a:cubicBezTo>
                  <a:cubicBezTo>
                    <a:pt x="755" y="12428"/>
                    <a:pt x="1174" y="12299"/>
                    <a:pt x="1573" y="11589"/>
                  </a:cubicBezTo>
                  <a:cubicBezTo>
                    <a:pt x="1971" y="10880"/>
                    <a:pt x="2349" y="9591"/>
                    <a:pt x="2454" y="8269"/>
                  </a:cubicBezTo>
                  <a:cubicBezTo>
                    <a:pt x="2558" y="6947"/>
                    <a:pt x="2391" y="5593"/>
                    <a:pt x="2307" y="4755"/>
                  </a:cubicBezTo>
                  <a:cubicBezTo>
                    <a:pt x="2223" y="3917"/>
                    <a:pt x="2223" y="3594"/>
                    <a:pt x="2244" y="3594"/>
                  </a:cubicBezTo>
                  <a:cubicBezTo>
                    <a:pt x="2265" y="3594"/>
                    <a:pt x="2307" y="3917"/>
                    <a:pt x="2328" y="4852"/>
                  </a:cubicBezTo>
                  <a:cubicBezTo>
                    <a:pt x="2349" y="5786"/>
                    <a:pt x="2349" y="7334"/>
                    <a:pt x="2412" y="8623"/>
                  </a:cubicBezTo>
                  <a:cubicBezTo>
                    <a:pt x="2475" y="9913"/>
                    <a:pt x="2600" y="10945"/>
                    <a:pt x="2810" y="11686"/>
                  </a:cubicBezTo>
                  <a:cubicBezTo>
                    <a:pt x="3020" y="12428"/>
                    <a:pt x="3313" y="12879"/>
                    <a:pt x="3712" y="13169"/>
                  </a:cubicBezTo>
                  <a:cubicBezTo>
                    <a:pt x="4110" y="13459"/>
                    <a:pt x="4614" y="13588"/>
                    <a:pt x="5033" y="13298"/>
                  </a:cubicBezTo>
                  <a:cubicBezTo>
                    <a:pt x="5452" y="13008"/>
                    <a:pt x="5788" y="12299"/>
                    <a:pt x="5977" y="11783"/>
                  </a:cubicBezTo>
                  <a:cubicBezTo>
                    <a:pt x="6165" y="11267"/>
                    <a:pt x="6207" y="10945"/>
                    <a:pt x="6165" y="10655"/>
                  </a:cubicBezTo>
                  <a:cubicBezTo>
                    <a:pt x="6123" y="10364"/>
                    <a:pt x="5998" y="10106"/>
                    <a:pt x="5830" y="10042"/>
                  </a:cubicBezTo>
                  <a:cubicBezTo>
                    <a:pt x="5662" y="9978"/>
                    <a:pt x="5452" y="10106"/>
                    <a:pt x="5306" y="10332"/>
                  </a:cubicBezTo>
                  <a:cubicBezTo>
                    <a:pt x="5159" y="10558"/>
                    <a:pt x="5075" y="10880"/>
                    <a:pt x="5117" y="11332"/>
                  </a:cubicBezTo>
                  <a:cubicBezTo>
                    <a:pt x="5159" y="11783"/>
                    <a:pt x="5327" y="12363"/>
                    <a:pt x="5641" y="12815"/>
                  </a:cubicBezTo>
                  <a:cubicBezTo>
                    <a:pt x="5956" y="13266"/>
                    <a:pt x="6417" y="13588"/>
                    <a:pt x="6753" y="13717"/>
                  </a:cubicBezTo>
                  <a:cubicBezTo>
                    <a:pt x="7088" y="13846"/>
                    <a:pt x="7298" y="13782"/>
                    <a:pt x="7550" y="13427"/>
                  </a:cubicBezTo>
                  <a:cubicBezTo>
                    <a:pt x="7801" y="13072"/>
                    <a:pt x="8095" y="12428"/>
                    <a:pt x="8367" y="11912"/>
                  </a:cubicBezTo>
                  <a:cubicBezTo>
                    <a:pt x="8640" y="11396"/>
                    <a:pt x="8892" y="11009"/>
                    <a:pt x="9080" y="10945"/>
                  </a:cubicBezTo>
                  <a:cubicBezTo>
                    <a:pt x="9269" y="10880"/>
                    <a:pt x="9395" y="11138"/>
                    <a:pt x="9563" y="11557"/>
                  </a:cubicBezTo>
                  <a:cubicBezTo>
                    <a:pt x="9730" y="11976"/>
                    <a:pt x="9940" y="12557"/>
                    <a:pt x="10339" y="12911"/>
                  </a:cubicBezTo>
                  <a:cubicBezTo>
                    <a:pt x="10737" y="13266"/>
                    <a:pt x="11324" y="13395"/>
                    <a:pt x="11932" y="13040"/>
                  </a:cubicBezTo>
                  <a:cubicBezTo>
                    <a:pt x="12541" y="12686"/>
                    <a:pt x="13170" y="11847"/>
                    <a:pt x="13547" y="10880"/>
                  </a:cubicBezTo>
                  <a:cubicBezTo>
                    <a:pt x="13925" y="9913"/>
                    <a:pt x="14050" y="8817"/>
                    <a:pt x="14009" y="7560"/>
                  </a:cubicBezTo>
                  <a:cubicBezTo>
                    <a:pt x="13967" y="6302"/>
                    <a:pt x="13757" y="4884"/>
                    <a:pt x="13589" y="3788"/>
                  </a:cubicBezTo>
                  <a:cubicBezTo>
                    <a:pt x="13421" y="2692"/>
                    <a:pt x="13296" y="1918"/>
                    <a:pt x="13212" y="1273"/>
                  </a:cubicBezTo>
                  <a:cubicBezTo>
                    <a:pt x="13128" y="628"/>
                    <a:pt x="13086" y="112"/>
                    <a:pt x="13086" y="16"/>
                  </a:cubicBezTo>
                  <a:cubicBezTo>
                    <a:pt x="13086" y="-81"/>
                    <a:pt x="13128" y="241"/>
                    <a:pt x="13170" y="1499"/>
                  </a:cubicBezTo>
                  <a:cubicBezTo>
                    <a:pt x="13212" y="2756"/>
                    <a:pt x="13254" y="4948"/>
                    <a:pt x="13337" y="6786"/>
                  </a:cubicBezTo>
                  <a:cubicBezTo>
                    <a:pt x="13421" y="8623"/>
                    <a:pt x="13547" y="10106"/>
                    <a:pt x="13694" y="10977"/>
                  </a:cubicBezTo>
                  <a:cubicBezTo>
                    <a:pt x="13841" y="11847"/>
                    <a:pt x="14009" y="12105"/>
                    <a:pt x="14197" y="12266"/>
                  </a:cubicBezTo>
                  <a:cubicBezTo>
                    <a:pt x="14386" y="12428"/>
                    <a:pt x="14596" y="12492"/>
                    <a:pt x="14763" y="12395"/>
                  </a:cubicBezTo>
                  <a:cubicBezTo>
                    <a:pt x="14931" y="12299"/>
                    <a:pt x="15057" y="12041"/>
                    <a:pt x="15183" y="11783"/>
                  </a:cubicBezTo>
                  <a:cubicBezTo>
                    <a:pt x="15309" y="11525"/>
                    <a:pt x="15435" y="11267"/>
                    <a:pt x="15560" y="11009"/>
                  </a:cubicBezTo>
                  <a:cubicBezTo>
                    <a:pt x="15686" y="10751"/>
                    <a:pt x="15812" y="10493"/>
                    <a:pt x="15917" y="10526"/>
                  </a:cubicBezTo>
                  <a:cubicBezTo>
                    <a:pt x="16022" y="10558"/>
                    <a:pt x="16106" y="10880"/>
                    <a:pt x="16169" y="11203"/>
                  </a:cubicBezTo>
                  <a:cubicBezTo>
                    <a:pt x="16231" y="11525"/>
                    <a:pt x="16273" y="11847"/>
                    <a:pt x="16399" y="12041"/>
                  </a:cubicBezTo>
                  <a:cubicBezTo>
                    <a:pt x="16525" y="12234"/>
                    <a:pt x="16735" y="12299"/>
                    <a:pt x="16903" y="12202"/>
                  </a:cubicBezTo>
                  <a:cubicBezTo>
                    <a:pt x="17070" y="12105"/>
                    <a:pt x="17196" y="11847"/>
                    <a:pt x="17301" y="11557"/>
                  </a:cubicBezTo>
                  <a:cubicBezTo>
                    <a:pt x="17406" y="11267"/>
                    <a:pt x="17490" y="10945"/>
                    <a:pt x="17532" y="10558"/>
                  </a:cubicBezTo>
                  <a:cubicBezTo>
                    <a:pt x="17574" y="10171"/>
                    <a:pt x="17574" y="9720"/>
                    <a:pt x="17637" y="9655"/>
                  </a:cubicBezTo>
                  <a:cubicBezTo>
                    <a:pt x="17699" y="9591"/>
                    <a:pt x="17825" y="9913"/>
                    <a:pt x="17951" y="10912"/>
                  </a:cubicBezTo>
                  <a:cubicBezTo>
                    <a:pt x="18077" y="11912"/>
                    <a:pt x="18203" y="13588"/>
                    <a:pt x="18329" y="15232"/>
                  </a:cubicBezTo>
                  <a:cubicBezTo>
                    <a:pt x="18454" y="16877"/>
                    <a:pt x="18580" y="18489"/>
                    <a:pt x="18622" y="19488"/>
                  </a:cubicBezTo>
                  <a:cubicBezTo>
                    <a:pt x="18664" y="20487"/>
                    <a:pt x="18622" y="20874"/>
                    <a:pt x="18496" y="21132"/>
                  </a:cubicBezTo>
                  <a:cubicBezTo>
                    <a:pt x="18370" y="21390"/>
                    <a:pt x="18161" y="21519"/>
                    <a:pt x="17804" y="21422"/>
                  </a:cubicBezTo>
                  <a:cubicBezTo>
                    <a:pt x="17448" y="21326"/>
                    <a:pt x="16944" y="21003"/>
                    <a:pt x="16630" y="20681"/>
                  </a:cubicBezTo>
                  <a:cubicBezTo>
                    <a:pt x="16315" y="20358"/>
                    <a:pt x="16190" y="20036"/>
                    <a:pt x="16064" y="19714"/>
                  </a:cubicBezTo>
                  <a:cubicBezTo>
                    <a:pt x="15938" y="19391"/>
                    <a:pt x="15812" y="19069"/>
                    <a:pt x="15770" y="18746"/>
                  </a:cubicBezTo>
                  <a:cubicBezTo>
                    <a:pt x="15728" y="18424"/>
                    <a:pt x="15770" y="18102"/>
                    <a:pt x="16190" y="17586"/>
                  </a:cubicBezTo>
                  <a:cubicBezTo>
                    <a:pt x="16609" y="17070"/>
                    <a:pt x="17406" y="16361"/>
                    <a:pt x="18098" y="15619"/>
                  </a:cubicBezTo>
                  <a:cubicBezTo>
                    <a:pt x="18790" y="14878"/>
                    <a:pt x="19377" y="14104"/>
                    <a:pt x="19734" y="13588"/>
                  </a:cubicBezTo>
                  <a:cubicBezTo>
                    <a:pt x="20090" y="13072"/>
                    <a:pt x="20216" y="12815"/>
                    <a:pt x="20300" y="12524"/>
                  </a:cubicBezTo>
                  <a:cubicBezTo>
                    <a:pt x="20384" y="12234"/>
                    <a:pt x="20426" y="11912"/>
                    <a:pt x="20551" y="11880"/>
                  </a:cubicBezTo>
                  <a:cubicBezTo>
                    <a:pt x="20677" y="11847"/>
                    <a:pt x="20887" y="12105"/>
                    <a:pt x="21076" y="12331"/>
                  </a:cubicBezTo>
                  <a:cubicBezTo>
                    <a:pt x="21264" y="12557"/>
                    <a:pt x="21432" y="12750"/>
                    <a:pt x="21600" y="1294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4" name="Line"/>
            <p:cNvSpPr/>
            <p:nvPr/>
          </p:nvSpPr>
          <p:spPr>
            <a:xfrm>
              <a:off x="7581487" y="7295937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>
              <a:off x="7934348" y="7527735"/>
              <a:ext cx="249081" cy="15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extrusionOk="0">
                  <a:moveTo>
                    <a:pt x="0" y="5278"/>
                  </a:moveTo>
                  <a:cubicBezTo>
                    <a:pt x="900" y="7198"/>
                    <a:pt x="1800" y="9118"/>
                    <a:pt x="3000" y="9358"/>
                  </a:cubicBezTo>
                  <a:cubicBezTo>
                    <a:pt x="4200" y="9598"/>
                    <a:pt x="5700" y="8158"/>
                    <a:pt x="6900" y="6238"/>
                  </a:cubicBezTo>
                  <a:cubicBezTo>
                    <a:pt x="8100" y="4318"/>
                    <a:pt x="9000" y="1918"/>
                    <a:pt x="10200" y="718"/>
                  </a:cubicBezTo>
                  <a:cubicBezTo>
                    <a:pt x="11400" y="-482"/>
                    <a:pt x="12900" y="-482"/>
                    <a:pt x="14850" y="3118"/>
                  </a:cubicBezTo>
                  <a:cubicBezTo>
                    <a:pt x="16800" y="6718"/>
                    <a:pt x="19200" y="13918"/>
                    <a:pt x="21600" y="211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>
              <a:off x="8267192" y="7497854"/>
              <a:ext cx="445530" cy="69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56" extrusionOk="0">
                  <a:moveTo>
                    <a:pt x="6395" y="174"/>
                  </a:moveTo>
                  <a:cubicBezTo>
                    <a:pt x="5571" y="67"/>
                    <a:pt x="4746" y="-39"/>
                    <a:pt x="3922" y="14"/>
                  </a:cubicBezTo>
                  <a:cubicBezTo>
                    <a:pt x="3098" y="67"/>
                    <a:pt x="2273" y="280"/>
                    <a:pt x="1861" y="653"/>
                  </a:cubicBezTo>
                  <a:cubicBezTo>
                    <a:pt x="1449" y="1025"/>
                    <a:pt x="1449" y="1557"/>
                    <a:pt x="1779" y="1983"/>
                  </a:cubicBezTo>
                  <a:cubicBezTo>
                    <a:pt x="2108" y="2408"/>
                    <a:pt x="2768" y="2728"/>
                    <a:pt x="3840" y="2728"/>
                  </a:cubicBezTo>
                  <a:cubicBezTo>
                    <a:pt x="4911" y="2728"/>
                    <a:pt x="6395" y="2408"/>
                    <a:pt x="7220" y="1983"/>
                  </a:cubicBezTo>
                  <a:cubicBezTo>
                    <a:pt x="8044" y="1557"/>
                    <a:pt x="8209" y="1025"/>
                    <a:pt x="8209" y="1025"/>
                  </a:cubicBezTo>
                  <a:cubicBezTo>
                    <a:pt x="8209" y="1025"/>
                    <a:pt x="8044" y="1557"/>
                    <a:pt x="8291" y="3313"/>
                  </a:cubicBezTo>
                  <a:cubicBezTo>
                    <a:pt x="8539" y="5068"/>
                    <a:pt x="9198" y="8048"/>
                    <a:pt x="9528" y="10814"/>
                  </a:cubicBezTo>
                  <a:cubicBezTo>
                    <a:pt x="9858" y="13581"/>
                    <a:pt x="9858" y="16134"/>
                    <a:pt x="9281" y="17890"/>
                  </a:cubicBezTo>
                  <a:cubicBezTo>
                    <a:pt x="8704" y="19646"/>
                    <a:pt x="7550" y="20603"/>
                    <a:pt x="6478" y="21082"/>
                  </a:cubicBezTo>
                  <a:cubicBezTo>
                    <a:pt x="5406" y="21561"/>
                    <a:pt x="4417" y="21561"/>
                    <a:pt x="3345" y="21189"/>
                  </a:cubicBezTo>
                  <a:cubicBezTo>
                    <a:pt x="2273" y="20816"/>
                    <a:pt x="1119" y="20071"/>
                    <a:pt x="459" y="18848"/>
                  </a:cubicBezTo>
                  <a:cubicBezTo>
                    <a:pt x="-200" y="17624"/>
                    <a:pt x="-365" y="15922"/>
                    <a:pt x="1449" y="14166"/>
                  </a:cubicBezTo>
                  <a:cubicBezTo>
                    <a:pt x="3262" y="12410"/>
                    <a:pt x="7055" y="10601"/>
                    <a:pt x="10270" y="9484"/>
                  </a:cubicBezTo>
                  <a:cubicBezTo>
                    <a:pt x="13485" y="8367"/>
                    <a:pt x="16124" y="7941"/>
                    <a:pt x="17855" y="7569"/>
                  </a:cubicBezTo>
                  <a:cubicBezTo>
                    <a:pt x="19586" y="7196"/>
                    <a:pt x="20411" y="6877"/>
                    <a:pt x="21235" y="65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>
              <a:off x="9110201" y="7019544"/>
              <a:ext cx="889753" cy="75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55" extrusionOk="0">
                  <a:moveTo>
                    <a:pt x="435" y="10260"/>
                  </a:moveTo>
                  <a:cubicBezTo>
                    <a:pt x="184" y="11250"/>
                    <a:pt x="-67" y="12241"/>
                    <a:pt x="17" y="13579"/>
                  </a:cubicBezTo>
                  <a:cubicBezTo>
                    <a:pt x="100" y="14916"/>
                    <a:pt x="519" y="16601"/>
                    <a:pt x="1147" y="17641"/>
                  </a:cubicBezTo>
                  <a:cubicBezTo>
                    <a:pt x="1775" y="18682"/>
                    <a:pt x="2612" y="19078"/>
                    <a:pt x="3533" y="18731"/>
                  </a:cubicBezTo>
                  <a:cubicBezTo>
                    <a:pt x="4454" y="18384"/>
                    <a:pt x="5459" y="17294"/>
                    <a:pt x="6212" y="15709"/>
                  </a:cubicBezTo>
                  <a:cubicBezTo>
                    <a:pt x="6966" y="14124"/>
                    <a:pt x="7468" y="12043"/>
                    <a:pt x="7677" y="9962"/>
                  </a:cubicBezTo>
                  <a:cubicBezTo>
                    <a:pt x="7887" y="7882"/>
                    <a:pt x="7803" y="5801"/>
                    <a:pt x="7552" y="4265"/>
                  </a:cubicBezTo>
                  <a:cubicBezTo>
                    <a:pt x="7300" y="2729"/>
                    <a:pt x="6882" y="1738"/>
                    <a:pt x="6547" y="1045"/>
                  </a:cubicBezTo>
                  <a:cubicBezTo>
                    <a:pt x="6212" y="351"/>
                    <a:pt x="5961" y="-45"/>
                    <a:pt x="5835" y="5"/>
                  </a:cubicBezTo>
                  <a:cubicBezTo>
                    <a:pt x="5710" y="54"/>
                    <a:pt x="5710" y="549"/>
                    <a:pt x="5752" y="2482"/>
                  </a:cubicBezTo>
                  <a:cubicBezTo>
                    <a:pt x="5793" y="4414"/>
                    <a:pt x="5877" y="7783"/>
                    <a:pt x="5919" y="10359"/>
                  </a:cubicBezTo>
                  <a:cubicBezTo>
                    <a:pt x="5961" y="12935"/>
                    <a:pt x="5961" y="14718"/>
                    <a:pt x="5961" y="15858"/>
                  </a:cubicBezTo>
                  <a:cubicBezTo>
                    <a:pt x="5961" y="16997"/>
                    <a:pt x="5961" y="17493"/>
                    <a:pt x="6003" y="17493"/>
                  </a:cubicBezTo>
                  <a:cubicBezTo>
                    <a:pt x="6045" y="17493"/>
                    <a:pt x="6128" y="16997"/>
                    <a:pt x="6212" y="16502"/>
                  </a:cubicBezTo>
                  <a:cubicBezTo>
                    <a:pt x="6296" y="16006"/>
                    <a:pt x="6380" y="15511"/>
                    <a:pt x="6505" y="15016"/>
                  </a:cubicBezTo>
                  <a:cubicBezTo>
                    <a:pt x="6631" y="14520"/>
                    <a:pt x="6798" y="14025"/>
                    <a:pt x="6966" y="14025"/>
                  </a:cubicBezTo>
                  <a:cubicBezTo>
                    <a:pt x="7133" y="14025"/>
                    <a:pt x="7300" y="14520"/>
                    <a:pt x="7635" y="15511"/>
                  </a:cubicBezTo>
                  <a:cubicBezTo>
                    <a:pt x="7970" y="16502"/>
                    <a:pt x="8473" y="17988"/>
                    <a:pt x="9100" y="18929"/>
                  </a:cubicBezTo>
                  <a:cubicBezTo>
                    <a:pt x="9728" y="19871"/>
                    <a:pt x="10482" y="20267"/>
                    <a:pt x="11654" y="20118"/>
                  </a:cubicBezTo>
                  <a:cubicBezTo>
                    <a:pt x="12826" y="19970"/>
                    <a:pt x="14417" y="19276"/>
                    <a:pt x="15421" y="18483"/>
                  </a:cubicBezTo>
                  <a:cubicBezTo>
                    <a:pt x="16426" y="17691"/>
                    <a:pt x="16845" y="16799"/>
                    <a:pt x="17096" y="16105"/>
                  </a:cubicBezTo>
                  <a:cubicBezTo>
                    <a:pt x="17347" y="15412"/>
                    <a:pt x="17431" y="14916"/>
                    <a:pt x="17263" y="14372"/>
                  </a:cubicBezTo>
                  <a:cubicBezTo>
                    <a:pt x="17096" y="13827"/>
                    <a:pt x="16677" y="13232"/>
                    <a:pt x="16259" y="12935"/>
                  </a:cubicBezTo>
                  <a:cubicBezTo>
                    <a:pt x="15840" y="12638"/>
                    <a:pt x="15421" y="12638"/>
                    <a:pt x="15170" y="12885"/>
                  </a:cubicBezTo>
                  <a:cubicBezTo>
                    <a:pt x="14919" y="13133"/>
                    <a:pt x="14835" y="13628"/>
                    <a:pt x="14961" y="14718"/>
                  </a:cubicBezTo>
                  <a:cubicBezTo>
                    <a:pt x="15086" y="15808"/>
                    <a:pt x="15421" y="17493"/>
                    <a:pt x="16342" y="18682"/>
                  </a:cubicBezTo>
                  <a:cubicBezTo>
                    <a:pt x="17263" y="19871"/>
                    <a:pt x="18770" y="20564"/>
                    <a:pt x="19733" y="20961"/>
                  </a:cubicBezTo>
                  <a:cubicBezTo>
                    <a:pt x="20696" y="21357"/>
                    <a:pt x="21114" y="21456"/>
                    <a:pt x="21533" y="215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>
              <a:off x="8982881" y="7491900"/>
              <a:ext cx="217945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>
              <a:off x="10439301" y="7024878"/>
              <a:ext cx="515457" cy="58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290" y="0"/>
                  </a:moveTo>
                  <a:cubicBezTo>
                    <a:pt x="145" y="4574"/>
                    <a:pt x="0" y="9148"/>
                    <a:pt x="0" y="12134"/>
                  </a:cubicBezTo>
                  <a:cubicBezTo>
                    <a:pt x="0" y="15120"/>
                    <a:pt x="145" y="16518"/>
                    <a:pt x="725" y="17788"/>
                  </a:cubicBezTo>
                  <a:cubicBezTo>
                    <a:pt x="1305" y="19059"/>
                    <a:pt x="2319" y="20202"/>
                    <a:pt x="3262" y="20838"/>
                  </a:cubicBezTo>
                  <a:cubicBezTo>
                    <a:pt x="4204" y="21473"/>
                    <a:pt x="5074" y="21600"/>
                    <a:pt x="6089" y="21282"/>
                  </a:cubicBezTo>
                  <a:cubicBezTo>
                    <a:pt x="7103" y="20965"/>
                    <a:pt x="8263" y="20202"/>
                    <a:pt x="9133" y="19567"/>
                  </a:cubicBezTo>
                  <a:cubicBezTo>
                    <a:pt x="10003" y="18932"/>
                    <a:pt x="10583" y="18424"/>
                    <a:pt x="11090" y="17915"/>
                  </a:cubicBezTo>
                  <a:cubicBezTo>
                    <a:pt x="11597" y="17407"/>
                    <a:pt x="12032" y="16899"/>
                    <a:pt x="12105" y="16962"/>
                  </a:cubicBezTo>
                  <a:cubicBezTo>
                    <a:pt x="12177" y="17026"/>
                    <a:pt x="11887" y="17661"/>
                    <a:pt x="12105" y="18233"/>
                  </a:cubicBezTo>
                  <a:cubicBezTo>
                    <a:pt x="12322" y="18805"/>
                    <a:pt x="13047" y="19313"/>
                    <a:pt x="14134" y="19694"/>
                  </a:cubicBezTo>
                  <a:cubicBezTo>
                    <a:pt x="15221" y="20075"/>
                    <a:pt x="16671" y="20329"/>
                    <a:pt x="17976" y="19821"/>
                  </a:cubicBezTo>
                  <a:cubicBezTo>
                    <a:pt x="19281" y="19313"/>
                    <a:pt x="20440" y="18042"/>
                    <a:pt x="21600" y="167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>
              <a:off x="10672702" y="7228449"/>
              <a:ext cx="64111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296" extrusionOk="0">
                  <a:moveTo>
                    <a:pt x="7055" y="20296"/>
                  </a:moveTo>
                  <a:cubicBezTo>
                    <a:pt x="2735" y="12582"/>
                    <a:pt x="-1585" y="4867"/>
                    <a:pt x="575" y="1782"/>
                  </a:cubicBezTo>
                  <a:cubicBezTo>
                    <a:pt x="2735" y="-1304"/>
                    <a:pt x="11375" y="239"/>
                    <a:pt x="20015" y="17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11089674" y="7359764"/>
              <a:ext cx="716103" cy="26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extrusionOk="0">
                  <a:moveTo>
                    <a:pt x="0" y="1439"/>
                  </a:moveTo>
                  <a:cubicBezTo>
                    <a:pt x="417" y="608"/>
                    <a:pt x="835" y="-223"/>
                    <a:pt x="1252" y="54"/>
                  </a:cubicBezTo>
                  <a:cubicBezTo>
                    <a:pt x="1670" y="331"/>
                    <a:pt x="2087" y="1715"/>
                    <a:pt x="2296" y="4208"/>
                  </a:cubicBezTo>
                  <a:cubicBezTo>
                    <a:pt x="2504" y="6700"/>
                    <a:pt x="2504" y="10300"/>
                    <a:pt x="2661" y="10715"/>
                  </a:cubicBezTo>
                  <a:cubicBezTo>
                    <a:pt x="2817" y="11131"/>
                    <a:pt x="3130" y="8362"/>
                    <a:pt x="3443" y="6423"/>
                  </a:cubicBezTo>
                  <a:cubicBezTo>
                    <a:pt x="3757" y="4485"/>
                    <a:pt x="4070" y="3377"/>
                    <a:pt x="4487" y="2823"/>
                  </a:cubicBezTo>
                  <a:cubicBezTo>
                    <a:pt x="4904" y="2269"/>
                    <a:pt x="5426" y="2269"/>
                    <a:pt x="5843" y="3239"/>
                  </a:cubicBezTo>
                  <a:cubicBezTo>
                    <a:pt x="6261" y="4208"/>
                    <a:pt x="6574" y="6146"/>
                    <a:pt x="6939" y="8639"/>
                  </a:cubicBezTo>
                  <a:cubicBezTo>
                    <a:pt x="7304" y="11131"/>
                    <a:pt x="7722" y="14177"/>
                    <a:pt x="8139" y="16115"/>
                  </a:cubicBezTo>
                  <a:cubicBezTo>
                    <a:pt x="8557" y="18054"/>
                    <a:pt x="8974" y="18885"/>
                    <a:pt x="10017" y="18608"/>
                  </a:cubicBezTo>
                  <a:cubicBezTo>
                    <a:pt x="11061" y="18331"/>
                    <a:pt x="12730" y="16946"/>
                    <a:pt x="13826" y="15839"/>
                  </a:cubicBezTo>
                  <a:cubicBezTo>
                    <a:pt x="14922" y="14731"/>
                    <a:pt x="15443" y="13900"/>
                    <a:pt x="15965" y="12654"/>
                  </a:cubicBezTo>
                  <a:cubicBezTo>
                    <a:pt x="16487" y="11408"/>
                    <a:pt x="17009" y="9746"/>
                    <a:pt x="17217" y="8223"/>
                  </a:cubicBezTo>
                  <a:cubicBezTo>
                    <a:pt x="17426" y="6700"/>
                    <a:pt x="17322" y="5315"/>
                    <a:pt x="16957" y="4623"/>
                  </a:cubicBezTo>
                  <a:cubicBezTo>
                    <a:pt x="16591" y="3931"/>
                    <a:pt x="15965" y="3931"/>
                    <a:pt x="15391" y="3931"/>
                  </a:cubicBezTo>
                  <a:cubicBezTo>
                    <a:pt x="14817" y="3931"/>
                    <a:pt x="14296" y="3931"/>
                    <a:pt x="13826" y="4346"/>
                  </a:cubicBezTo>
                  <a:cubicBezTo>
                    <a:pt x="13357" y="4762"/>
                    <a:pt x="12939" y="5592"/>
                    <a:pt x="12730" y="6700"/>
                  </a:cubicBezTo>
                  <a:cubicBezTo>
                    <a:pt x="12522" y="7808"/>
                    <a:pt x="12522" y="9192"/>
                    <a:pt x="13043" y="10992"/>
                  </a:cubicBezTo>
                  <a:cubicBezTo>
                    <a:pt x="13565" y="12792"/>
                    <a:pt x="14609" y="15008"/>
                    <a:pt x="16122" y="16808"/>
                  </a:cubicBezTo>
                  <a:cubicBezTo>
                    <a:pt x="17635" y="18608"/>
                    <a:pt x="19617" y="19992"/>
                    <a:pt x="21600" y="213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2" name="Line"/>
            <p:cNvSpPr/>
            <p:nvPr/>
          </p:nvSpPr>
          <p:spPr>
            <a:xfrm>
              <a:off x="11821768" y="7456787"/>
              <a:ext cx="866163" cy="18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565" extrusionOk="0">
                  <a:moveTo>
                    <a:pt x="5261" y="3915"/>
                  </a:moveTo>
                  <a:cubicBezTo>
                    <a:pt x="5004" y="2372"/>
                    <a:pt x="4747" y="829"/>
                    <a:pt x="4361" y="251"/>
                  </a:cubicBezTo>
                  <a:cubicBezTo>
                    <a:pt x="3975" y="-328"/>
                    <a:pt x="3461" y="58"/>
                    <a:pt x="2775" y="1793"/>
                  </a:cubicBezTo>
                  <a:cubicBezTo>
                    <a:pt x="2090" y="3529"/>
                    <a:pt x="1232" y="6615"/>
                    <a:pt x="675" y="8929"/>
                  </a:cubicBezTo>
                  <a:cubicBezTo>
                    <a:pt x="118" y="11243"/>
                    <a:pt x="-139" y="12786"/>
                    <a:pt x="75" y="14715"/>
                  </a:cubicBezTo>
                  <a:cubicBezTo>
                    <a:pt x="290" y="16643"/>
                    <a:pt x="975" y="18958"/>
                    <a:pt x="2004" y="19536"/>
                  </a:cubicBezTo>
                  <a:cubicBezTo>
                    <a:pt x="3032" y="20115"/>
                    <a:pt x="4404" y="18958"/>
                    <a:pt x="5261" y="17608"/>
                  </a:cubicBezTo>
                  <a:cubicBezTo>
                    <a:pt x="6118" y="16258"/>
                    <a:pt x="6461" y="14715"/>
                    <a:pt x="6632" y="12786"/>
                  </a:cubicBezTo>
                  <a:cubicBezTo>
                    <a:pt x="6804" y="10858"/>
                    <a:pt x="6804" y="8543"/>
                    <a:pt x="6504" y="6615"/>
                  </a:cubicBezTo>
                  <a:cubicBezTo>
                    <a:pt x="6204" y="4686"/>
                    <a:pt x="5604" y="3143"/>
                    <a:pt x="5390" y="3336"/>
                  </a:cubicBezTo>
                  <a:cubicBezTo>
                    <a:pt x="5175" y="3529"/>
                    <a:pt x="5347" y="5458"/>
                    <a:pt x="5818" y="8351"/>
                  </a:cubicBezTo>
                  <a:cubicBezTo>
                    <a:pt x="6290" y="11243"/>
                    <a:pt x="7061" y="15101"/>
                    <a:pt x="7875" y="17608"/>
                  </a:cubicBezTo>
                  <a:cubicBezTo>
                    <a:pt x="8690" y="20115"/>
                    <a:pt x="9547" y="21272"/>
                    <a:pt x="10190" y="20115"/>
                  </a:cubicBezTo>
                  <a:cubicBezTo>
                    <a:pt x="10832" y="18958"/>
                    <a:pt x="11261" y="15486"/>
                    <a:pt x="11732" y="11822"/>
                  </a:cubicBezTo>
                  <a:cubicBezTo>
                    <a:pt x="12204" y="8158"/>
                    <a:pt x="12718" y="4301"/>
                    <a:pt x="13190" y="2179"/>
                  </a:cubicBezTo>
                  <a:cubicBezTo>
                    <a:pt x="13661" y="58"/>
                    <a:pt x="14090" y="-328"/>
                    <a:pt x="14432" y="443"/>
                  </a:cubicBezTo>
                  <a:cubicBezTo>
                    <a:pt x="14775" y="1215"/>
                    <a:pt x="15032" y="3143"/>
                    <a:pt x="15290" y="6229"/>
                  </a:cubicBezTo>
                  <a:cubicBezTo>
                    <a:pt x="15547" y="9315"/>
                    <a:pt x="15804" y="13558"/>
                    <a:pt x="16318" y="16258"/>
                  </a:cubicBezTo>
                  <a:cubicBezTo>
                    <a:pt x="16832" y="18958"/>
                    <a:pt x="17604" y="20115"/>
                    <a:pt x="18504" y="19151"/>
                  </a:cubicBezTo>
                  <a:cubicBezTo>
                    <a:pt x="19404" y="18186"/>
                    <a:pt x="20432" y="15101"/>
                    <a:pt x="21461" y="120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3" name="Line"/>
            <p:cNvSpPr/>
            <p:nvPr/>
          </p:nvSpPr>
          <p:spPr>
            <a:xfrm>
              <a:off x="13236281" y="7372118"/>
              <a:ext cx="396075" cy="21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220" extrusionOk="0">
                  <a:moveTo>
                    <a:pt x="2326" y="14957"/>
                  </a:moveTo>
                  <a:cubicBezTo>
                    <a:pt x="5119" y="12557"/>
                    <a:pt x="7912" y="10157"/>
                    <a:pt x="9774" y="8442"/>
                  </a:cubicBezTo>
                  <a:cubicBezTo>
                    <a:pt x="11636" y="6728"/>
                    <a:pt x="12567" y="5700"/>
                    <a:pt x="13312" y="4500"/>
                  </a:cubicBezTo>
                  <a:cubicBezTo>
                    <a:pt x="14057" y="3300"/>
                    <a:pt x="14616" y="1928"/>
                    <a:pt x="14429" y="1071"/>
                  </a:cubicBezTo>
                  <a:cubicBezTo>
                    <a:pt x="14243" y="214"/>
                    <a:pt x="13312" y="-129"/>
                    <a:pt x="10985" y="42"/>
                  </a:cubicBezTo>
                  <a:cubicBezTo>
                    <a:pt x="8657" y="214"/>
                    <a:pt x="4933" y="900"/>
                    <a:pt x="2698" y="1928"/>
                  </a:cubicBezTo>
                  <a:cubicBezTo>
                    <a:pt x="464" y="2957"/>
                    <a:pt x="-281" y="4328"/>
                    <a:pt x="91" y="7071"/>
                  </a:cubicBezTo>
                  <a:cubicBezTo>
                    <a:pt x="464" y="9814"/>
                    <a:pt x="1953" y="13928"/>
                    <a:pt x="5119" y="16671"/>
                  </a:cubicBezTo>
                  <a:cubicBezTo>
                    <a:pt x="8285" y="19414"/>
                    <a:pt x="13126" y="20785"/>
                    <a:pt x="16105" y="21128"/>
                  </a:cubicBezTo>
                  <a:cubicBezTo>
                    <a:pt x="19085" y="21471"/>
                    <a:pt x="20202" y="20785"/>
                    <a:pt x="21319" y="201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4" name="Line"/>
            <p:cNvSpPr/>
            <p:nvPr/>
          </p:nvSpPr>
          <p:spPr>
            <a:xfrm>
              <a:off x="13652270" y="7381548"/>
              <a:ext cx="281056" cy="723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98" extrusionOk="0">
                  <a:moveTo>
                    <a:pt x="17450" y="501"/>
                  </a:moveTo>
                  <a:cubicBezTo>
                    <a:pt x="16396" y="194"/>
                    <a:pt x="15343" y="-113"/>
                    <a:pt x="12840" y="41"/>
                  </a:cubicBezTo>
                  <a:cubicBezTo>
                    <a:pt x="10338" y="194"/>
                    <a:pt x="6386" y="808"/>
                    <a:pt x="3884" y="1320"/>
                  </a:cubicBezTo>
                  <a:cubicBezTo>
                    <a:pt x="1381" y="1832"/>
                    <a:pt x="328" y="2242"/>
                    <a:pt x="64" y="2907"/>
                  </a:cubicBezTo>
                  <a:cubicBezTo>
                    <a:pt x="-199" y="3572"/>
                    <a:pt x="328" y="4494"/>
                    <a:pt x="2040" y="5057"/>
                  </a:cubicBezTo>
                  <a:cubicBezTo>
                    <a:pt x="3752" y="5620"/>
                    <a:pt x="6650" y="5824"/>
                    <a:pt x="9284" y="5722"/>
                  </a:cubicBezTo>
                  <a:cubicBezTo>
                    <a:pt x="11918" y="5620"/>
                    <a:pt x="14289" y="5210"/>
                    <a:pt x="15738" y="4698"/>
                  </a:cubicBezTo>
                  <a:cubicBezTo>
                    <a:pt x="17186" y="4187"/>
                    <a:pt x="17713" y="3572"/>
                    <a:pt x="17977" y="3009"/>
                  </a:cubicBezTo>
                  <a:cubicBezTo>
                    <a:pt x="18240" y="2446"/>
                    <a:pt x="18240" y="1934"/>
                    <a:pt x="17977" y="1934"/>
                  </a:cubicBezTo>
                  <a:cubicBezTo>
                    <a:pt x="17713" y="1934"/>
                    <a:pt x="17186" y="2446"/>
                    <a:pt x="17055" y="3470"/>
                  </a:cubicBezTo>
                  <a:cubicBezTo>
                    <a:pt x="16923" y="4494"/>
                    <a:pt x="17186" y="6029"/>
                    <a:pt x="17450" y="7616"/>
                  </a:cubicBezTo>
                  <a:cubicBezTo>
                    <a:pt x="17713" y="9203"/>
                    <a:pt x="17977" y="10841"/>
                    <a:pt x="18372" y="12888"/>
                  </a:cubicBezTo>
                  <a:cubicBezTo>
                    <a:pt x="18767" y="14935"/>
                    <a:pt x="19294" y="17392"/>
                    <a:pt x="19689" y="18979"/>
                  </a:cubicBezTo>
                  <a:cubicBezTo>
                    <a:pt x="20084" y="20566"/>
                    <a:pt x="20347" y="21282"/>
                    <a:pt x="20479" y="21385"/>
                  </a:cubicBezTo>
                  <a:cubicBezTo>
                    <a:pt x="20611" y="21487"/>
                    <a:pt x="20611" y="20975"/>
                    <a:pt x="20743" y="20259"/>
                  </a:cubicBezTo>
                  <a:cubicBezTo>
                    <a:pt x="20874" y="19542"/>
                    <a:pt x="21138" y="18621"/>
                    <a:pt x="21401" y="176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14120134" y="7481522"/>
              <a:ext cx="321729" cy="16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extrusionOk="0">
                  <a:moveTo>
                    <a:pt x="0" y="0"/>
                  </a:moveTo>
                  <a:cubicBezTo>
                    <a:pt x="0" y="5184"/>
                    <a:pt x="0" y="10368"/>
                    <a:pt x="348" y="13824"/>
                  </a:cubicBezTo>
                  <a:cubicBezTo>
                    <a:pt x="697" y="17280"/>
                    <a:pt x="1394" y="19008"/>
                    <a:pt x="2323" y="20088"/>
                  </a:cubicBezTo>
                  <a:cubicBezTo>
                    <a:pt x="3252" y="21168"/>
                    <a:pt x="4413" y="21600"/>
                    <a:pt x="5807" y="19008"/>
                  </a:cubicBezTo>
                  <a:cubicBezTo>
                    <a:pt x="7200" y="16416"/>
                    <a:pt x="8826" y="10800"/>
                    <a:pt x="9639" y="6912"/>
                  </a:cubicBezTo>
                  <a:cubicBezTo>
                    <a:pt x="10452" y="3024"/>
                    <a:pt x="10452" y="864"/>
                    <a:pt x="10684" y="1080"/>
                  </a:cubicBezTo>
                  <a:cubicBezTo>
                    <a:pt x="10916" y="1296"/>
                    <a:pt x="11381" y="3888"/>
                    <a:pt x="12542" y="7128"/>
                  </a:cubicBezTo>
                  <a:cubicBezTo>
                    <a:pt x="13703" y="10368"/>
                    <a:pt x="15561" y="14256"/>
                    <a:pt x="17187" y="16200"/>
                  </a:cubicBezTo>
                  <a:cubicBezTo>
                    <a:pt x="18813" y="18144"/>
                    <a:pt x="20206" y="18144"/>
                    <a:pt x="21600" y="181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>
              <a:off x="14466510" y="7024433"/>
              <a:ext cx="836751" cy="62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47" extrusionOk="0">
                  <a:moveTo>
                    <a:pt x="5233" y="16394"/>
                  </a:moveTo>
                  <a:cubicBezTo>
                    <a:pt x="4256" y="16156"/>
                    <a:pt x="3278" y="15919"/>
                    <a:pt x="2389" y="16156"/>
                  </a:cubicBezTo>
                  <a:cubicBezTo>
                    <a:pt x="1500" y="16394"/>
                    <a:pt x="700" y="17106"/>
                    <a:pt x="300" y="17759"/>
                  </a:cubicBezTo>
                  <a:cubicBezTo>
                    <a:pt x="-100" y="18411"/>
                    <a:pt x="-100" y="19005"/>
                    <a:pt x="300" y="19657"/>
                  </a:cubicBezTo>
                  <a:cubicBezTo>
                    <a:pt x="700" y="20310"/>
                    <a:pt x="1500" y="21022"/>
                    <a:pt x="2300" y="21260"/>
                  </a:cubicBezTo>
                  <a:cubicBezTo>
                    <a:pt x="3100" y="21497"/>
                    <a:pt x="3900" y="21260"/>
                    <a:pt x="4478" y="20488"/>
                  </a:cubicBezTo>
                  <a:cubicBezTo>
                    <a:pt x="5056" y="19717"/>
                    <a:pt x="5411" y="18411"/>
                    <a:pt x="5500" y="17403"/>
                  </a:cubicBezTo>
                  <a:cubicBezTo>
                    <a:pt x="5589" y="16394"/>
                    <a:pt x="5411" y="15682"/>
                    <a:pt x="5411" y="15622"/>
                  </a:cubicBezTo>
                  <a:cubicBezTo>
                    <a:pt x="5411" y="15563"/>
                    <a:pt x="5589" y="16156"/>
                    <a:pt x="6122" y="17046"/>
                  </a:cubicBezTo>
                  <a:cubicBezTo>
                    <a:pt x="6656" y="17937"/>
                    <a:pt x="7544" y="19123"/>
                    <a:pt x="8611" y="19539"/>
                  </a:cubicBezTo>
                  <a:cubicBezTo>
                    <a:pt x="9678" y="19954"/>
                    <a:pt x="10922" y="19598"/>
                    <a:pt x="11989" y="17996"/>
                  </a:cubicBezTo>
                  <a:cubicBezTo>
                    <a:pt x="13056" y="16394"/>
                    <a:pt x="13944" y="13545"/>
                    <a:pt x="14300" y="10816"/>
                  </a:cubicBezTo>
                  <a:cubicBezTo>
                    <a:pt x="14656" y="8086"/>
                    <a:pt x="14478" y="5475"/>
                    <a:pt x="14300" y="3873"/>
                  </a:cubicBezTo>
                  <a:cubicBezTo>
                    <a:pt x="14122" y="2271"/>
                    <a:pt x="13944" y="1677"/>
                    <a:pt x="13722" y="1084"/>
                  </a:cubicBezTo>
                  <a:cubicBezTo>
                    <a:pt x="13500" y="490"/>
                    <a:pt x="13233" y="-103"/>
                    <a:pt x="12967" y="16"/>
                  </a:cubicBezTo>
                  <a:cubicBezTo>
                    <a:pt x="12700" y="134"/>
                    <a:pt x="12433" y="965"/>
                    <a:pt x="12300" y="3042"/>
                  </a:cubicBezTo>
                  <a:cubicBezTo>
                    <a:pt x="12167" y="5119"/>
                    <a:pt x="12167" y="8442"/>
                    <a:pt x="12344" y="11409"/>
                  </a:cubicBezTo>
                  <a:cubicBezTo>
                    <a:pt x="12522" y="14376"/>
                    <a:pt x="12878" y="16987"/>
                    <a:pt x="13233" y="18530"/>
                  </a:cubicBezTo>
                  <a:cubicBezTo>
                    <a:pt x="13589" y="20073"/>
                    <a:pt x="13944" y="20548"/>
                    <a:pt x="14344" y="20726"/>
                  </a:cubicBezTo>
                  <a:cubicBezTo>
                    <a:pt x="14744" y="20904"/>
                    <a:pt x="15189" y="20785"/>
                    <a:pt x="15589" y="20488"/>
                  </a:cubicBezTo>
                  <a:cubicBezTo>
                    <a:pt x="15989" y="20192"/>
                    <a:pt x="16344" y="19717"/>
                    <a:pt x="16700" y="19242"/>
                  </a:cubicBezTo>
                  <a:cubicBezTo>
                    <a:pt x="17056" y="18767"/>
                    <a:pt x="17411" y="18293"/>
                    <a:pt x="17722" y="17818"/>
                  </a:cubicBezTo>
                  <a:cubicBezTo>
                    <a:pt x="18033" y="17343"/>
                    <a:pt x="18300" y="16868"/>
                    <a:pt x="18567" y="16928"/>
                  </a:cubicBezTo>
                  <a:cubicBezTo>
                    <a:pt x="18833" y="16987"/>
                    <a:pt x="19100" y="17581"/>
                    <a:pt x="19367" y="18174"/>
                  </a:cubicBezTo>
                  <a:cubicBezTo>
                    <a:pt x="19633" y="18767"/>
                    <a:pt x="19900" y="19361"/>
                    <a:pt x="20256" y="19657"/>
                  </a:cubicBezTo>
                  <a:cubicBezTo>
                    <a:pt x="20611" y="19954"/>
                    <a:pt x="21056" y="19954"/>
                    <a:pt x="21500" y="199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15168342" y="7305092"/>
              <a:ext cx="9340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14763590" y="7367361"/>
              <a:ext cx="2802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15365530" y="7288316"/>
              <a:ext cx="855632" cy="424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202" extrusionOk="0">
                  <a:moveTo>
                    <a:pt x="0" y="10169"/>
                  </a:moveTo>
                  <a:cubicBezTo>
                    <a:pt x="0" y="11033"/>
                    <a:pt x="0" y="11897"/>
                    <a:pt x="174" y="12588"/>
                  </a:cubicBezTo>
                  <a:cubicBezTo>
                    <a:pt x="348" y="13279"/>
                    <a:pt x="697" y="13798"/>
                    <a:pt x="1132" y="14143"/>
                  </a:cubicBezTo>
                  <a:cubicBezTo>
                    <a:pt x="1568" y="14489"/>
                    <a:pt x="2090" y="14662"/>
                    <a:pt x="2395" y="14230"/>
                  </a:cubicBezTo>
                  <a:cubicBezTo>
                    <a:pt x="2700" y="13798"/>
                    <a:pt x="2787" y="12761"/>
                    <a:pt x="2613" y="11983"/>
                  </a:cubicBezTo>
                  <a:cubicBezTo>
                    <a:pt x="2439" y="11206"/>
                    <a:pt x="2003" y="10687"/>
                    <a:pt x="1568" y="10255"/>
                  </a:cubicBezTo>
                  <a:cubicBezTo>
                    <a:pt x="1132" y="9823"/>
                    <a:pt x="697" y="9478"/>
                    <a:pt x="697" y="9219"/>
                  </a:cubicBezTo>
                  <a:cubicBezTo>
                    <a:pt x="697" y="8959"/>
                    <a:pt x="1132" y="8787"/>
                    <a:pt x="2047" y="8614"/>
                  </a:cubicBezTo>
                  <a:cubicBezTo>
                    <a:pt x="2961" y="8441"/>
                    <a:pt x="4355" y="8268"/>
                    <a:pt x="5400" y="8009"/>
                  </a:cubicBezTo>
                  <a:cubicBezTo>
                    <a:pt x="6445" y="7750"/>
                    <a:pt x="7142" y="7404"/>
                    <a:pt x="7490" y="7663"/>
                  </a:cubicBezTo>
                  <a:cubicBezTo>
                    <a:pt x="7839" y="7923"/>
                    <a:pt x="7839" y="8787"/>
                    <a:pt x="7839" y="9651"/>
                  </a:cubicBezTo>
                  <a:cubicBezTo>
                    <a:pt x="7839" y="10515"/>
                    <a:pt x="7839" y="11379"/>
                    <a:pt x="8013" y="11551"/>
                  </a:cubicBezTo>
                  <a:cubicBezTo>
                    <a:pt x="8187" y="11724"/>
                    <a:pt x="8535" y="11206"/>
                    <a:pt x="8840" y="10515"/>
                  </a:cubicBezTo>
                  <a:cubicBezTo>
                    <a:pt x="9145" y="9823"/>
                    <a:pt x="9406" y="8959"/>
                    <a:pt x="9668" y="8182"/>
                  </a:cubicBezTo>
                  <a:cubicBezTo>
                    <a:pt x="9929" y="7404"/>
                    <a:pt x="10190" y="6713"/>
                    <a:pt x="10452" y="6713"/>
                  </a:cubicBezTo>
                  <a:cubicBezTo>
                    <a:pt x="10713" y="6713"/>
                    <a:pt x="10974" y="7404"/>
                    <a:pt x="11148" y="8268"/>
                  </a:cubicBezTo>
                  <a:cubicBezTo>
                    <a:pt x="11323" y="9132"/>
                    <a:pt x="11410" y="10169"/>
                    <a:pt x="11540" y="11119"/>
                  </a:cubicBezTo>
                  <a:cubicBezTo>
                    <a:pt x="11671" y="12070"/>
                    <a:pt x="11845" y="12934"/>
                    <a:pt x="12150" y="13366"/>
                  </a:cubicBezTo>
                  <a:cubicBezTo>
                    <a:pt x="12455" y="13798"/>
                    <a:pt x="12890" y="13798"/>
                    <a:pt x="13631" y="12761"/>
                  </a:cubicBezTo>
                  <a:cubicBezTo>
                    <a:pt x="14371" y="11724"/>
                    <a:pt x="15416" y="9651"/>
                    <a:pt x="16069" y="7750"/>
                  </a:cubicBezTo>
                  <a:cubicBezTo>
                    <a:pt x="16723" y="5849"/>
                    <a:pt x="16984" y="4121"/>
                    <a:pt x="17071" y="2739"/>
                  </a:cubicBezTo>
                  <a:cubicBezTo>
                    <a:pt x="17158" y="1356"/>
                    <a:pt x="17071" y="319"/>
                    <a:pt x="17245" y="60"/>
                  </a:cubicBezTo>
                  <a:cubicBezTo>
                    <a:pt x="17419" y="-199"/>
                    <a:pt x="17855" y="319"/>
                    <a:pt x="18595" y="2739"/>
                  </a:cubicBezTo>
                  <a:cubicBezTo>
                    <a:pt x="19335" y="5158"/>
                    <a:pt x="20381" y="9478"/>
                    <a:pt x="20947" y="12502"/>
                  </a:cubicBezTo>
                  <a:cubicBezTo>
                    <a:pt x="21513" y="15526"/>
                    <a:pt x="21600" y="17254"/>
                    <a:pt x="21513" y="18463"/>
                  </a:cubicBezTo>
                  <a:cubicBezTo>
                    <a:pt x="21426" y="19673"/>
                    <a:pt x="21165" y="20364"/>
                    <a:pt x="20773" y="20796"/>
                  </a:cubicBezTo>
                  <a:cubicBezTo>
                    <a:pt x="20381" y="21228"/>
                    <a:pt x="19858" y="21401"/>
                    <a:pt x="19031" y="20883"/>
                  </a:cubicBezTo>
                  <a:cubicBezTo>
                    <a:pt x="18203" y="20364"/>
                    <a:pt x="17071" y="19155"/>
                    <a:pt x="16418" y="17859"/>
                  </a:cubicBezTo>
                  <a:cubicBezTo>
                    <a:pt x="15765" y="16563"/>
                    <a:pt x="15590" y="15180"/>
                    <a:pt x="15416" y="137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" name="Line"/>
            <p:cNvSpPr/>
            <p:nvPr/>
          </p:nvSpPr>
          <p:spPr>
            <a:xfrm>
              <a:off x="268577" y="8552267"/>
              <a:ext cx="712644" cy="22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extrusionOk="0">
                  <a:moveTo>
                    <a:pt x="3041" y="9506"/>
                  </a:moveTo>
                  <a:cubicBezTo>
                    <a:pt x="3460" y="8216"/>
                    <a:pt x="3880" y="6927"/>
                    <a:pt x="4142" y="5315"/>
                  </a:cubicBezTo>
                  <a:cubicBezTo>
                    <a:pt x="4404" y="3703"/>
                    <a:pt x="4509" y="1768"/>
                    <a:pt x="4142" y="801"/>
                  </a:cubicBezTo>
                  <a:cubicBezTo>
                    <a:pt x="3775" y="-166"/>
                    <a:pt x="2936" y="-166"/>
                    <a:pt x="2307" y="318"/>
                  </a:cubicBezTo>
                  <a:cubicBezTo>
                    <a:pt x="1678" y="801"/>
                    <a:pt x="1258" y="1768"/>
                    <a:pt x="839" y="3864"/>
                  </a:cubicBezTo>
                  <a:cubicBezTo>
                    <a:pt x="419" y="5959"/>
                    <a:pt x="0" y="9183"/>
                    <a:pt x="0" y="12085"/>
                  </a:cubicBezTo>
                  <a:cubicBezTo>
                    <a:pt x="0" y="14986"/>
                    <a:pt x="419" y="17565"/>
                    <a:pt x="1258" y="19177"/>
                  </a:cubicBezTo>
                  <a:cubicBezTo>
                    <a:pt x="2097" y="20789"/>
                    <a:pt x="3355" y="21434"/>
                    <a:pt x="4299" y="20306"/>
                  </a:cubicBezTo>
                  <a:cubicBezTo>
                    <a:pt x="5243" y="19177"/>
                    <a:pt x="5872" y="16276"/>
                    <a:pt x="6134" y="14019"/>
                  </a:cubicBezTo>
                  <a:cubicBezTo>
                    <a:pt x="6396" y="11762"/>
                    <a:pt x="6291" y="10150"/>
                    <a:pt x="5977" y="9022"/>
                  </a:cubicBezTo>
                  <a:cubicBezTo>
                    <a:pt x="5662" y="7894"/>
                    <a:pt x="5138" y="7249"/>
                    <a:pt x="4981" y="7733"/>
                  </a:cubicBezTo>
                  <a:cubicBezTo>
                    <a:pt x="4823" y="8216"/>
                    <a:pt x="5033" y="9828"/>
                    <a:pt x="5505" y="11924"/>
                  </a:cubicBezTo>
                  <a:cubicBezTo>
                    <a:pt x="5977" y="14019"/>
                    <a:pt x="6711" y="16598"/>
                    <a:pt x="7602" y="17404"/>
                  </a:cubicBezTo>
                  <a:cubicBezTo>
                    <a:pt x="8493" y="18210"/>
                    <a:pt x="9542" y="17243"/>
                    <a:pt x="10276" y="16115"/>
                  </a:cubicBezTo>
                  <a:cubicBezTo>
                    <a:pt x="11010" y="14986"/>
                    <a:pt x="11429" y="13697"/>
                    <a:pt x="11849" y="13535"/>
                  </a:cubicBezTo>
                  <a:cubicBezTo>
                    <a:pt x="12268" y="13374"/>
                    <a:pt x="12687" y="14341"/>
                    <a:pt x="13002" y="15631"/>
                  </a:cubicBezTo>
                  <a:cubicBezTo>
                    <a:pt x="13317" y="16921"/>
                    <a:pt x="13526" y="18532"/>
                    <a:pt x="13788" y="18694"/>
                  </a:cubicBezTo>
                  <a:cubicBezTo>
                    <a:pt x="14050" y="18855"/>
                    <a:pt x="14365" y="17565"/>
                    <a:pt x="14680" y="16115"/>
                  </a:cubicBezTo>
                  <a:cubicBezTo>
                    <a:pt x="14994" y="14664"/>
                    <a:pt x="15309" y="13052"/>
                    <a:pt x="15623" y="11601"/>
                  </a:cubicBezTo>
                  <a:cubicBezTo>
                    <a:pt x="15938" y="10150"/>
                    <a:pt x="16252" y="8861"/>
                    <a:pt x="16567" y="8861"/>
                  </a:cubicBezTo>
                  <a:cubicBezTo>
                    <a:pt x="16882" y="8861"/>
                    <a:pt x="17196" y="10150"/>
                    <a:pt x="17406" y="11601"/>
                  </a:cubicBezTo>
                  <a:cubicBezTo>
                    <a:pt x="17616" y="13052"/>
                    <a:pt x="17720" y="14664"/>
                    <a:pt x="18035" y="16437"/>
                  </a:cubicBezTo>
                  <a:cubicBezTo>
                    <a:pt x="18350" y="18210"/>
                    <a:pt x="18874" y="20144"/>
                    <a:pt x="19503" y="20789"/>
                  </a:cubicBezTo>
                  <a:cubicBezTo>
                    <a:pt x="20132" y="21434"/>
                    <a:pt x="20866" y="20789"/>
                    <a:pt x="21600" y="201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" name="Line"/>
            <p:cNvSpPr/>
            <p:nvPr/>
          </p:nvSpPr>
          <p:spPr>
            <a:xfrm>
              <a:off x="1102159" y="8422488"/>
              <a:ext cx="314950" cy="42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20" extrusionOk="0">
                  <a:moveTo>
                    <a:pt x="9401" y="15981"/>
                  </a:moveTo>
                  <a:cubicBezTo>
                    <a:pt x="8462" y="15454"/>
                    <a:pt x="7523" y="14927"/>
                    <a:pt x="6466" y="14663"/>
                  </a:cubicBezTo>
                  <a:cubicBezTo>
                    <a:pt x="5410" y="14400"/>
                    <a:pt x="4236" y="14400"/>
                    <a:pt x="3062" y="14488"/>
                  </a:cubicBezTo>
                  <a:cubicBezTo>
                    <a:pt x="1888" y="14576"/>
                    <a:pt x="714" y="14751"/>
                    <a:pt x="245" y="15278"/>
                  </a:cubicBezTo>
                  <a:cubicBezTo>
                    <a:pt x="-225" y="15805"/>
                    <a:pt x="10" y="16683"/>
                    <a:pt x="714" y="17298"/>
                  </a:cubicBezTo>
                  <a:cubicBezTo>
                    <a:pt x="1418" y="17912"/>
                    <a:pt x="2592" y="18263"/>
                    <a:pt x="3766" y="18439"/>
                  </a:cubicBezTo>
                  <a:cubicBezTo>
                    <a:pt x="4940" y="18615"/>
                    <a:pt x="6114" y="18615"/>
                    <a:pt x="7171" y="17210"/>
                  </a:cubicBezTo>
                  <a:cubicBezTo>
                    <a:pt x="8227" y="15805"/>
                    <a:pt x="9166" y="12995"/>
                    <a:pt x="9636" y="10185"/>
                  </a:cubicBezTo>
                  <a:cubicBezTo>
                    <a:pt x="10105" y="7376"/>
                    <a:pt x="10105" y="4566"/>
                    <a:pt x="10105" y="2722"/>
                  </a:cubicBezTo>
                  <a:cubicBezTo>
                    <a:pt x="10105" y="878"/>
                    <a:pt x="10105" y="0"/>
                    <a:pt x="10223" y="0"/>
                  </a:cubicBezTo>
                  <a:cubicBezTo>
                    <a:pt x="10340" y="0"/>
                    <a:pt x="10575" y="878"/>
                    <a:pt x="11162" y="3951"/>
                  </a:cubicBezTo>
                  <a:cubicBezTo>
                    <a:pt x="11749" y="7024"/>
                    <a:pt x="12688" y="12293"/>
                    <a:pt x="13275" y="15366"/>
                  </a:cubicBezTo>
                  <a:cubicBezTo>
                    <a:pt x="13862" y="18439"/>
                    <a:pt x="14097" y="19317"/>
                    <a:pt x="14566" y="20107"/>
                  </a:cubicBezTo>
                  <a:cubicBezTo>
                    <a:pt x="15036" y="20898"/>
                    <a:pt x="15740" y="21600"/>
                    <a:pt x="16914" y="21512"/>
                  </a:cubicBezTo>
                  <a:cubicBezTo>
                    <a:pt x="18088" y="21424"/>
                    <a:pt x="19732" y="20546"/>
                    <a:pt x="21375" y="196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Line"/>
            <p:cNvSpPr/>
            <p:nvPr/>
          </p:nvSpPr>
          <p:spPr>
            <a:xfrm>
              <a:off x="2257749" y="8266813"/>
              <a:ext cx="836834" cy="587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63" extrusionOk="0">
                  <a:moveTo>
                    <a:pt x="0" y="12253"/>
                  </a:moveTo>
                  <a:cubicBezTo>
                    <a:pt x="89" y="11495"/>
                    <a:pt x="178" y="10737"/>
                    <a:pt x="178" y="10737"/>
                  </a:cubicBezTo>
                  <a:cubicBezTo>
                    <a:pt x="178" y="10737"/>
                    <a:pt x="89" y="11495"/>
                    <a:pt x="44" y="12884"/>
                  </a:cubicBezTo>
                  <a:cubicBezTo>
                    <a:pt x="0" y="14274"/>
                    <a:pt x="0" y="16295"/>
                    <a:pt x="400" y="17811"/>
                  </a:cubicBezTo>
                  <a:cubicBezTo>
                    <a:pt x="800" y="19326"/>
                    <a:pt x="1600" y="20337"/>
                    <a:pt x="2489" y="20842"/>
                  </a:cubicBezTo>
                  <a:cubicBezTo>
                    <a:pt x="3378" y="21347"/>
                    <a:pt x="4356" y="21347"/>
                    <a:pt x="5511" y="20274"/>
                  </a:cubicBezTo>
                  <a:cubicBezTo>
                    <a:pt x="6667" y="19200"/>
                    <a:pt x="8000" y="17053"/>
                    <a:pt x="8844" y="14779"/>
                  </a:cubicBezTo>
                  <a:cubicBezTo>
                    <a:pt x="9689" y="12505"/>
                    <a:pt x="10044" y="10105"/>
                    <a:pt x="9956" y="8021"/>
                  </a:cubicBezTo>
                  <a:cubicBezTo>
                    <a:pt x="9867" y="5937"/>
                    <a:pt x="9333" y="4168"/>
                    <a:pt x="8889" y="3095"/>
                  </a:cubicBezTo>
                  <a:cubicBezTo>
                    <a:pt x="8444" y="2021"/>
                    <a:pt x="8089" y="1642"/>
                    <a:pt x="7689" y="1137"/>
                  </a:cubicBezTo>
                  <a:cubicBezTo>
                    <a:pt x="7289" y="632"/>
                    <a:pt x="6844" y="0"/>
                    <a:pt x="6533" y="0"/>
                  </a:cubicBezTo>
                  <a:cubicBezTo>
                    <a:pt x="6222" y="0"/>
                    <a:pt x="6044" y="632"/>
                    <a:pt x="6222" y="2526"/>
                  </a:cubicBezTo>
                  <a:cubicBezTo>
                    <a:pt x="6400" y="4421"/>
                    <a:pt x="6933" y="7579"/>
                    <a:pt x="7289" y="10168"/>
                  </a:cubicBezTo>
                  <a:cubicBezTo>
                    <a:pt x="7644" y="12758"/>
                    <a:pt x="7822" y="14779"/>
                    <a:pt x="7911" y="16105"/>
                  </a:cubicBezTo>
                  <a:cubicBezTo>
                    <a:pt x="8000" y="17432"/>
                    <a:pt x="8000" y="18063"/>
                    <a:pt x="8133" y="18126"/>
                  </a:cubicBezTo>
                  <a:cubicBezTo>
                    <a:pt x="8267" y="18189"/>
                    <a:pt x="8533" y="17684"/>
                    <a:pt x="8844" y="17621"/>
                  </a:cubicBezTo>
                  <a:cubicBezTo>
                    <a:pt x="9156" y="17558"/>
                    <a:pt x="9511" y="17937"/>
                    <a:pt x="10622" y="18379"/>
                  </a:cubicBezTo>
                  <a:cubicBezTo>
                    <a:pt x="11733" y="18821"/>
                    <a:pt x="13600" y="19326"/>
                    <a:pt x="15067" y="19137"/>
                  </a:cubicBezTo>
                  <a:cubicBezTo>
                    <a:pt x="16533" y="18947"/>
                    <a:pt x="17600" y="18063"/>
                    <a:pt x="18311" y="17432"/>
                  </a:cubicBezTo>
                  <a:cubicBezTo>
                    <a:pt x="19022" y="16800"/>
                    <a:pt x="19378" y="16421"/>
                    <a:pt x="19556" y="15916"/>
                  </a:cubicBezTo>
                  <a:cubicBezTo>
                    <a:pt x="19733" y="15411"/>
                    <a:pt x="19733" y="14779"/>
                    <a:pt x="19422" y="14274"/>
                  </a:cubicBezTo>
                  <a:cubicBezTo>
                    <a:pt x="19111" y="13768"/>
                    <a:pt x="18489" y="13389"/>
                    <a:pt x="17911" y="13137"/>
                  </a:cubicBezTo>
                  <a:cubicBezTo>
                    <a:pt x="17333" y="12884"/>
                    <a:pt x="16800" y="12758"/>
                    <a:pt x="16178" y="12695"/>
                  </a:cubicBezTo>
                  <a:cubicBezTo>
                    <a:pt x="15556" y="12632"/>
                    <a:pt x="14844" y="12632"/>
                    <a:pt x="14489" y="12947"/>
                  </a:cubicBezTo>
                  <a:cubicBezTo>
                    <a:pt x="14133" y="13263"/>
                    <a:pt x="14133" y="13895"/>
                    <a:pt x="14756" y="15032"/>
                  </a:cubicBezTo>
                  <a:cubicBezTo>
                    <a:pt x="15378" y="16168"/>
                    <a:pt x="16622" y="17811"/>
                    <a:pt x="17644" y="18947"/>
                  </a:cubicBezTo>
                  <a:cubicBezTo>
                    <a:pt x="18667" y="20084"/>
                    <a:pt x="19467" y="20716"/>
                    <a:pt x="20133" y="21095"/>
                  </a:cubicBezTo>
                  <a:cubicBezTo>
                    <a:pt x="20800" y="21474"/>
                    <a:pt x="21333" y="21600"/>
                    <a:pt x="21467" y="21284"/>
                  </a:cubicBezTo>
                  <a:cubicBezTo>
                    <a:pt x="21600" y="20968"/>
                    <a:pt x="21333" y="20211"/>
                    <a:pt x="21067" y="194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" name="Line"/>
            <p:cNvSpPr/>
            <p:nvPr/>
          </p:nvSpPr>
          <p:spPr>
            <a:xfrm>
              <a:off x="2070940" y="8685404"/>
              <a:ext cx="321728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97" y="16800"/>
                    <a:pt x="1394" y="12000"/>
                    <a:pt x="4529" y="7800"/>
                  </a:cubicBezTo>
                  <a:cubicBezTo>
                    <a:pt x="7665" y="3600"/>
                    <a:pt x="13239" y="0"/>
                    <a:pt x="16490" y="0"/>
                  </a:cubicBezTo>
                  <a:cubicBezTo>
                    <a:pt x="19742" y="0"/>
                    <a:pt x="20671" y="3600"/>
                    <a:pt x="21600" y="72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" name="Line"/>
            <p:cNvSpPr/>
            <p:nvPr/>
          </p:nvSpPr>
          <p:spPr>
            <a:xfrm>
              <a:off x="3772979" y="8695782"/>
              <a:ext cx="518916" cy="15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0" y="0"/>
                  </a:moveTo>
                  <a:cubicBezTo>
                    <a:pt x="576" y="4320"/>
                    <a:pt x="1152" y="8640"/>
                    <a:pt x="1584" y="12240"/>
                  </a:cubicBezTo>
                  <a:cubicBezTo>
                    <a:pt x="2016" y="15840"/>
                    <a:pt x="2304" y="18720"/>
                    <a:pt x="3168" y="20160"/>
                  </a:cubicBezTo>
                  <a:cubicBezTo>
                    <a:pt x="4032" y="21600"/>
                    <a:pt x="5472" y="21600"/>
                    <a:pt x="6624" y="18960"/>
                  </a:cubicBezTo>
                  <a:cubicBezTo>
                    <a:pt x="7776" y="16320"/>
                    <a:pt x="8640" y="11040"/>
                    <a:pt x="9144" y="7200"/>
                  </a:cubicBezTo>
                  <a:cubicBezTo>
                    <a:pt x="9648" y="3360"/>
                    <a:pt x="9792" y="960"/>
                    <a:pt x="9864" y="960"/>
                  </a:cubicBezTo>
                  <a:cubicBezTo>
                    <a:pt x="9936" y="960"/>
                    <a:pt x="9936" y="3360"/>
                    <a:pt x="10080" y="6240"/>
                  </a:cubicBezTo>
                  <a:cubicBezTo>
                    <a:pt x="10224" y="9120"/>
                    <a:pt x="10512" y="12480"/>
                    <a:pt x="10872" y="15360"/>
                  </a:cubicBezTo>
                  <a:cubicBezTo>
                    <a:pt x="11232" y="18240"/>
                    <a:pt x="11664" y="20640"/>
                    <a:pt x="12168" y="21120"/>
                  </a:cubicBezTo>
                  <a:cubicBezTo>
                    <a:pt x="12672" y="21600"/>
                    <a:pt x="13248" y="20160"/>
                    <a:pt x="13680" y="18240"/>
                  </a:cubicBezTo>
                  <a:cubicBezTo>
                    <a:pt x="14112" y="16320"/>
                    <a:pt x="14400" y="13920"/>
                    <a:pt x="14688" y="11520"/>
                  </a:cubicBezTo>
                  <a:cubicBezTo>
                    <a:pt x="14976" y="9120"/>
                    <a:pt x="15264" y="6720"/>
                    <a:pt x="15624" y="6960"/>
                  </a:cubicBezTo>
                  <a:cubicBezTo>
                    <a:pt x="15984" y="7200"/>
                    <a:pt x="16416" y="10080"/>
                    <a:pt x="16920" y="12720"/>
                  </a:cubicBezTo>
                  <a:cubicBezTo>
                    <a:pt x="17424" y="15360"/>
                    <a:pt x="18000" y="17760"/>
                    <a:pt x="18648" y="18960"/>
                  </a:cubicBezTo>
                  <a:cubicBezTo>
                    <a:pt x="19296" y="20160"/>
                    <a:pt x="20016" y="20160"/>
                    <a:pt x="20520" y="18960"/>
                  </a:cubicBezTo>
                  <a:cubicBezTo>
                    <a:pt x="21024" y="17760"/>
                    <a:pt x="21312" y="1536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" name="Line"/>
            <p:cNvSpPr/>
            <p:nvPr/>
          </p:nvSpPr>
          <p:spPr>
            <a:xfrm>
              <a:off x="3721088" y="8436325"/>
              <a:ext cx="6227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" name="Line"/>
            <p:cNvSpPr/>
            <p:nvPr/>
          </p:nvSpPr>
          <p:spPr>
            <a:xfrm>
              <a:off x="4428978" y="8421950"/>
              <a:ext cx="703558" cy="42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58" extrusionOk="0">
                  <a:moveTo>
                    <a:pt x="2475" y="1236"/>
                  </a:moveTo>
                  <a:cubicBezTo>
                    <a:pt x="1946" y="545"/>
                    <a:pt x="1416" y="-146"/>
                    <a:pt x="993" y="27"/>
                  </a:cubicBezTo>
                  <a:cubicBezTo>
                    <a:pt x="569" y="200"/>
                    <a:pt x="252" y="1236"/>
                    <a:pt x="93" y="3224"/>
                  </a:cubicBezTo>
                  <a:cubicBezTo>
                    <a:pt x="-66" y="5211"/>
                    <a:pt x="-66" y="8148"/>
                    <a:pt x="463" y="10913"/>
                  </a:cubicBezTo>
                  <a:cubicBezTo>
                    <a:pt x="993" y="13678"/>
                    <a:pt x="2052" y="16270"/>
                    <a:pt x="3110" y="17998"/>
                  </a:cubicBezTo>
                  <a:cubicBezTo>
                    <a:pt x="4169" y="19726"/>
                    <a:pt x="5228" y="20590"/>
                    <a:pt x="6022" y="21022"/>
                  </a:cubicBezTo>
                  <a:cubicBezTo>
                    <a:pt x="6816" y="21454"/>
                    <a:pt x="7346" y="21454"/>
                    <a:pt x="7822" y="21108"/>
                  </a:cubicBezTo>
                  <a:cubicBezTo>
                    <a:pt x="8299" y="20763"/>
                    <a:pt x="8722" y="20072"/>
                    <a:pt x="9199" y="18948"/>
                  </a:cubicBezTo>
                  <a:cubicBezTo>
                    <a:pt x="9675" y="17825"/>
                    <a:pt x="10205" y="16270"/>
                    <a:pt x="10522" y="15060"/>
                  </a:cubicBezTo>
                  <a:cubicBezTo>
                    <a:pt x="10840" y="13851"/>
                    <a:pt x="10946" y="12987"/>
                    <a:pt x="11052" y="12987"/>
                  </a:cubicBezTo>
                  <a:cubicBezTo>
                    <a:pt x="11158" y="12987"/>
                    <a:pt x="11263" y="13851"/>
                    <a:pt x="11634" y="15060"/>
                  </a:cubicBezTo>
                  <a:cubicBezTo>
                    <a:pt x="12005" y="16270"/>
                    <a:pt x="12640" y="17825"/>
                    <a:pt x="13222" y="18862"/>
                  </a:cubicBezTo>
                  <a:cubicBezTo>
                    <a:pt x="13805" y="19899"/>
                    <a:pt x="14334" y="20417"/>
                    <a:pt x="14863" y="20590"/>
                  </a:cubicBezTo>
                  <a:cubicBezTo>
                    <a:pt x="15393" y="20763"/>
                    <a:pt x="15922" y="20590"/>
                    <a:pt x="16346" y="20158"/>
                  </a:cubicBezTo>
                  <a:cubicBezTo>
                    <a:pt x="16769" y="19726"/>
                    <a:pt x="17087" y="19035"/>
                    <a:pt x="17934" y="18430"/>
                  </a:cubicBezTo>
                  <a:cubicBezTo>
                    <a:pt x="18781" y="17825"/>
                    <a:pt x="20158" y="17307"/>
                    <a:pt x="21534" y="167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4966483" y="8571243"/>
              <a:ext cx="93406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4374920" y="8654269"/>
              <a:ext cx="23870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5142914" y="8657658"/>
              <a:ext cx="684968" cy="28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extrusionOk="0">
                  <a:moveTo>
                    <a:pt x="0" y="6691"/>
                  </a:moveTo>
                  <a:cubicBezTo>
                    <a:pt x="545" y="6177"/>
                    <a:pt x="1091" y="5662"/>
                    <a:pt x="1527" y="5919"/>
                  </a:cubicBezTo>
                  <a:cubicBezTo>
                    <a:pt x="1964" y="6177"/>
                    <a:pt x="2291" y="7205"/>
                    <a:pt x="2673" y="8877"/>
                  </a:cubicBezTo>
                  <a:cubicBezTo>
                    <a:pt x="3055" y="10548"/>
                    <a:pt x="3491" y="12862"/>
                    <a:pt x="3873" y="13505"/>
                  </a:cubicBezTo>
                  <a:cubicBezTo>
                    <a:pt x="4255" y="14148"/>
                    <a:pt x="4582" y="13119"/>
                    <a:pt x="4855" y="11834"/>
                  </a:cubicBezTo>
                  <a:cubicBezTo>
                    <a:pt x="5127" y="10548"/>
                    <a:pt x="5345" y="9005"/>
                    <a:pt x="5509" y="7591"/>
                  </a:cubicBezTo>
                  <a:cubicBezTo>
                    <a:pt x="5673" y="6177"/>
                    <a:pt x="5782" y="4891"/>
                    <a:pt x="6109" y="4505"/>
                  </a:cubicBezTo>
                  <a:cubicBezTo>
                    <a:pt x="6436" y="4119"/>
                    <a:pt x="6982" y="4634"/>
                    <a:pt x="7364" y="5534"/>
                  </a:cubicBezTo>
                  <a:cubicBezTo>
                    <a:pt x="7745" y="6434"/>
                    <a:pt x="7964" y="7719"/>
                    <a:pt x="8345" y="9134"/>
                  </a:cubicBezTo>
                  <a:cubicBezTo>
                    <a:pt x="8727" y="10548"/>
                    <a:pt x="9273" y="12091"/>
                    <a:pt x="9927" y="12862"/>
                  </a:cubicBezTo>
                  <a:cubicBezTo>
                    <a:pt x="10582" y="13634"/>
                    <a:pt x="11345" y="13634"/>
                    <a:pt x="12109" y="12605"/>
                  </a:cubicBezTo>
                  <a:cubicBezTo>
                    <a:pt x="12873" y="11577"/>
                    <a:pt x="13636" y="9519"/>
                    <a:pt x="14073" y="7848"/>
                  </a:cubicBezTo>
                  <a:cubicBezTo>
                    <a:pt x="14509" y="6177"/>
                    <a:pt x="14618" y="4891"/>
                    <a:pt x="14673" y="3605"/>
                  </a:cubicBezTo>
                  <a:cubicBezTo>
                    <a:pt x="14727" y="2319"/>
                    <a:pt x="14727" y="1034"/>
                    <a:pt x="15055" y="391"/>
                  </a:cubicBezTo>
                  <a:cubicBezTo>
                    <a:pt x="15382" y="-252"/>
                    <a:pt x="16036" y="-252"/>
                    <a:pt x="17073" y="1548"/>
                  </a:cubicBezTo>
                  <a:cubicBezTo>
                    <a:pt x="18109" y="3348"/>
                    <a:pt x="19527" y="6948"/>
                    <a:pt x="20400" y="10162"/>
                  </a:cubicBezTo>
                  <a:cubicBezTo>
                    <a:pt x="21273" y="13377"/>
                    <a:pt x="21600" y="16205"/>
                    <a:pt x="21600" y="18134"/>
                  </a:cubicBezTo>
                  <a:cubicBezTo>
                    <a:pt x="21600" y="20062"/>
                    <a:pt x="21273" y="21091"/>
                    <a:pt x="20291" y="21219"/>
                  </a:cubicBezTo>
                  <a:cubicBezTo>
                    <a:pt x="19309" y="21348"/>
                    <a:pt x="17673" y="20577"/>
                    <a:pt x="16418" y="18905"/>
                  </a:cubicBezTo>
                  <a:cubicBezTo>
                    <a:pt x="15164" y="17234"/>
                    <a:pt x="14291" y="14662"/>
                    <a:pt x="13418" y="120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" name="Line"/>
            <p:cNvSpPr/>
            <p:nvPr/>
          </p:nvSpPr>
          <p:spPr>
            <a:xfrm>
              <a:off x="5921286" y="8820322"/>
              <a:ext cx="63161" cy="6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106" extrusionOk="0">
                  <a:moveTo>
                    <a:pt x="0" y="0"/>
                  </a:moveTo>
                  <a:cubicBezTo>
                    <a:pt x="5684" y="3240"/>
                    <a:pt x="11368" y="6480"/>
                    <a:pt x="15347" y="10800"/>
                  </a:cubicBezTo>
                  <a:cubicBezTo>
                    <a:pt x="19326" y="15120"/>
                    <a:pt x="21600" y="20520"/>
                    <a:pt x="20463" y="21060"/>
                  </a:cubicBezTo>
                  <a:cubicBezTo>
                    <a:pt x="19326" y="21600"/>
                    <a:pt x="14779" y="17280"/>
                    <a:pt x="10231" y="129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" name="Line"/>
            <p:cNvSpPr/>
            <p:nvPr/>
          </p:nvSpPr>
          <p:spPr>
            <a:xfrm>
              <a:off x="5817503" y="8540108"/>
              <a:ext cx="51892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2" name="Line"/>
            <p:cNvSpPr/>
            <p:nvPr/>
          </p:nvSpPr>
          <p:spPr>
            <a:xfrm>
              <a:off x="6234183" y="8733770"/>
              <a:ext cx="299423" cy="17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00" extrusionOk="0">
                  <a:moveTo>
                    <a:pt x="15530" y="7751"/>
                  </a:moveTo>
                  <a:cubicBezTo>
                    <a:pt x="16275" y="5306"/>
                    <a:pt x="17020" y="2860"/>
                    <a:pt x="16648" y="1434"/>
                  </a:cubicBezTo>
                  <a:cubicBezTo>
                    <a:pt x="16275" y="8"/>
                    <a:pt x="14786" y="-400"/>
                    <a:pt x="12055" y="415"/>
                  </a:cubicBezTo>
                  <a:cubicBezTo>
                    <a:pt x="9323" y="1230"/>
                    <a:pt x="5351" y="3268"/>
                    <a:pt x="2992" y="5306"/>
                  </a:cubicBezTo>
                  <a:cubicBezTo>
                    <a:pt x="634" y="7343"/>
                    <a:pt x="-111" y="9381"/>
                    <a:pt x="13" y="11419"/>
                  </a:cubicBezTo>
                  <a:cubicBezTo>
                    <a:pt x="137" y="13457"/>
                    <a:pt x="1130" y="15494"/>
                    <a:pt x="4855" y="17125"/>
                  </a:cubicBezTo>
                  <a:cubicBezTo>
                    <a:pt x="8579" y="18755"/>
                    <a:pt x="15034" y="19977"/>
                    <a:pt x="21489" y="212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" name="Line"/>
            <p:cNvSpPr/>
            <p:nvPr/>
          </p:nvSpPr>
          <p:spPr>
            <a:xfrm>
              <a:off x="7328739" y="8706160"/>
              <a:ext cx="172676" cy="25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4" h="21600" extrusionOk="0">
                  <a:moveTo>
                    <a:pt x="6710" y="0"/>
                  </a:moveTo>
                  <a:cubicBezTo>
                    <a:pt x="9203" y="2663"/>
                    <a:pt x="11695" y="5326"/>
                    <a:pt x="14187" y="7397"/>
                  </a:cubicBezTo>
                  <a:cubicBezTo>
                    <a:pt x="16680" y="9468"/>
                    <a:pt x="19172" y="10948"/>
                    <a:pt x="20211" y="13019"/>
                  </a:cubicBezTo>
                  <a:cubicBezTo>
                    <a:pt x="21249" y="15090"/>
                    <a:pt x="20834" y="17753"/>
                    <a:pt x="18134" y="19381"/>
                  </a:cubicBezTo>
                  <a:cubicBezTo>
                    <a:pt x="15434" y="21008"/>
                    <a:pt x="10449" y="21600"/>
                    <a:pt x="6918" y="21600"/>
                  </a:cubicBezTo>
                  <a:cubicBezTo>
                    <a:pt x="3387" y="21600"/>
                    <a:pt x="1311" y="21008"/>
                    <a:pt x="480" y="19233"/>
                  </a:cubicBezTo>
                  <a:cubicBezTo>
                    <a:pt x="-351" y="17458"/>
                    <a:pt x="64" y="14499"/>
                    <a:pt x="480" y="115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4" name="Line"/>
            <p:cNvSpPr/>
            <p:nvPr/>
          </p:nvSpPr>
          <p:spPr>
            <a:xfrm>
              <a:off x="7706352" y="8464001"/>
              <a:ext cx="435889" cy="45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1636"/>
                  </a:moveTo>
                  <a:cubicBezTo>
                    <a:pt x="0" y="818"/>
                    <a:pt x="0" y="0"/>
                    <a:pt x="0" y="0"/>
                  </a:cubicBezTo>
                  <a:cubicBezTo>
                    <a:pt x="0" y="0"/>
                    <a:pt x="0" y="818"/>
                    <a:pt x="0" y="3927"/>
                  </a:cubicBezTo>
                  <a:cubicBezTo>
                    <a:pt x="0" y="7036"/>
                    <a:pt x="0" y="12436"/>
                    <a:pt x="171" y="15545"/>
                  </a:cubicBezTo>
                  <a:cubicBezTo>
                    <a:pt x="343" y="18655"/>
                    <a:pt x="686" y="19473"/>
                    <a:pt x="1200" y="20127"/>
                  </a:cubicBezTo>
                  <a:cubicBezTo>
                    <a:pt x="1714" y="20782"/>
                    <a:pt x="2400" y="21273"/>
                    <a:pt x="4029" y="21191"/>
                  </a:cubicBezTo>
                  <a:cubicBezTo>
                    <a:pt x="5657" y="21109"/>
                    <a:pt x="8229" y="20455"/>
                    <a:pt x="10029" y="19391"/>
                  </a:cubicBezTo>
                  <a:cubicBezTo>
                    <a:pt x="11829" y="18327"/>
                    <a:pt x="12857" y="16855"/>
                    <a:pt x="13457" y="15709"/>
                  </a:cubicBezTo>
                  <a:cubicBezTo>
                    <a:pt x="14057" y="14564"/>
                    <a:pt x="14229" y="13745"/>
                    <a:pt x="14486" y="13827"/>
                  </a:cubicBezTo>
                  <a:cubicBezTo>
                    <a:pt x="14743" y="13909"/>
                    <a:pt x="15086" y="14891"/>
                    <a:pt x="15429" y="15791"/>
                  </a:cubicBezTo>
                  <a:cubicBezTo>
                    <a:pt x="15771" y="16691"/>
                    <a:pt x="16114" y="17509"/>
                    <a:pt x="16543" y="18491"/>
                  </a:cubicBezTo>
                  <a:cubicBezTo>
                    <a:pt x="16971" y="19473"/>
                    <a:pt x="17486" y="20618"/>
                    <a:pt x="18343" y="21109"/>
                  </a:cubicBezTo>
                  <a:cubicBezTo>
                    <a:pt x="19200" y="21600"/>
                    <a:pt x="20400" y="21436"/>
                    <a:pt x="21000" y="20864"/>
                  </a:cubicBezTo>
                  <a:cubicBezTo>
                    <a:pt x="21600" y="20291"/>
                    <a:pt x="21600" y="19309"/>
                    <a:pt x="21600" y="183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5" name="Line"/>
            <p:cNvSpPr/>
            <p:nvPr/>
          </p:nvSpPr>
          <p:spPr>
            <a:xfrm>
              <a:off x="7581812" y="8664647"/>
              <a:ext cx="3009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8214888" y="8789187"/>
              <a:ext cx="311350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4659"/>
                    <a:pt x="4800" y="9318"/>
                    <a:pt x="6600" y="11859"/>
                  </a:cubicBezTo>
                  <a:cubicBezTo>
                    <a:pt x="8400" y="14400"/>
                    <a:pt x="9600" y="14824"/>
                    <a:pt x="10560" y="13976"/>
                  </a:cubicBezTo>
                  <a:cubicBezTo>
                    <a:pt x="11520" y="13129"/>
                    <a:pt x="12240" y="11012"/>
                    <a:pt x="12600" y="8682"/>
                  </a:cubicBezTo>
                  <a:cubicBezTo>
                    <a:pt x="12960" y="6353"/>
                    <a:pt x="12960" y="3812"/>
                    <a:pt x="13080" y="3600"/>
                  </a:cubicBezTo>
                  <a:cubicBezTo>
                    <a:pt x="13200" y="3388"/>
                    <a:pt x="13440" y="5506"/>
                    <a:pt x="14880" y="8894"/>
                  </a:cubicBezTo>
                  <a:cubicBezTo>
                    <a:pt x="16320" y="12282"/>
                    <a:pt x="18960" y="169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8639563" y="8320319"/>
              <a:ext cx="1734010" cy="71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52" extrusionOk="0">
                  <a:moveTo>
                    <a:pt x="2075" y="14698"/>
                  </a:moveTo>
                  <a:cubicBezTo>
                    <a:pt x="1516" y="14594"/>
                    <a:pt x="957" y="14490"/>
                    <a:pt x="591" y="14646"/>
                  </a:cubicBezTo>
                  <a:cubicBezTo>
                    <a:pt x="225" y="14802"/>
                    <a:pt x="53" y="15217"/>
                    <a:pt x="10" y="15685"/>
                  </a:cubicBezTo>
                  <a:cubicBezTo>
                    <a:pt x="-33" y="16152"/>
                    <a:pt x="53" y="16671"/>
                    <a:pt x="354" y="17139"/>
                  </a:cubicBezTo>
                  <a:cubicBezTo>
                    <a:pt x="655" y="17606"/>
                    <a:pt x="1172" y="18021"/>
                    <a:pt x="1925" y="17865"/>
                  </a:cubicBezTo>
                  <a:cubicBezTo>
                    <a:pt x="2678" y="17710"/>
                    <a:pt x="3667" y="16983"/>
                    <a:pt x="4442" y="15477"/>
                  </a:cubicBezTo>
                  <a:cubicBezTo>
                    <a:pt x="5216" y="13971"/>
                    <a:pt x="5776" y="11687"/>
                    <a:pt x="6077" y="9662"/>
                  </a:cubicBezTo>
                  <a:cubicBezTo>
                    <a:pt x="6378" y="7637"/>
                    <a:pt x="6421" y="5871"/>
                    <a:pt x="6314" y="4521"/>
                  </a:cubicBezTo>
                  <a:cubicBezTo>
                    <a:pt x="6206" y="3171"/>
                    <a:pt x="5948" y="2237"/>
                    <a:pt x="5733" y="1458"/>
                  </a:cubicBezTo>
                  <a:cubicBezTo>
                    <a:pt x="5518" y="679"/>
                    <a:pt x="5345" y="56"/>
                    <a:pt x="5281" y="4"/>
                  </a:cubicBezTo>
                  <a:cubicBezTo>
                    <a:pt x="5216" y="-48"/>
                    <a:pt x="5259" y="471"/>
                    <a:pt x="5302" y="2340"/>
                  </a:cubicBezTo>
                  <a:cubicBezTo>
                    <a:pt x="5345" y="4210"/>
                    <a:pt x="5389" y="7429"/>
                    <a:pt x="5453" y="10129"/>
                  </a:cubicBezTo>
                  <a:cubicBezTo>
                    <a:pt x="5518" y="12829"/>
                    <a:pt x="5604" y="15010"/>
                    <a:pt x="5711" y="16360"/>
                  </a:cubicBezTo>
                  <a:cubicBezTo>
                    <a:pt x="5819" y="17710"/>
                    <a:pt x="5948" y="18229"/>
                    <a:pt x="6228" y="18437"/>
                  </a:cubicBezTo>
                  <a:cubicBezTo>
                    <a:pt x="6507" y="18644"/>
                    <a:pt x="6938" y="18540"/>
                    <a:pt x="7303" y="18073"/>
                  </a:cubicBezTo>
                  <a:cubicBezTo>
                    <a:pt x="7669" y="17606"/>
                    <a:pt x="7970" y="16775"/>
                    <a:pt x="8142" y="16100"/>
                  </a:cubicBezTo>
                  <a:cubicBezTo>
                    <a:pt x="8314" y="15425"/>
                    <a:pt x="8357" y="14906"/>
                    <a:pt x="8314" y="14439"/>
                  </a:cubicBezTo>
                  <a:cubicBezTo>
                    <a:pt x="8271" y="13971"/>
                    <a:pt x="8142" y="13556"/>
                    <a:pt x="8035" y="13608"/>
                  </a:cubicBezTo>
                  <a:cubicBezTo>
                    <a:pt x="7927" y="13660"/>
                    <a:pt x="7841" y="14179"/>
                    <a:pt x="7841" y="14958"/>
                  </a:cubicBezTo>
                  <a:cubicBezTo>
                    <a:pt x="7841" y="15737"/>
                    <a:pt x="7927" y="16775"/>
                    <a:pt x="8056" y="17450"/>
                  </a:cubicBezTo>
                  <a:cubicBezTo>
                    <a:pt x="8185" y="18125"/>
                    <a:pt x="8357" y="18437"/>
                    <a:pt x="8551" y="18592"/>
                  </a:cubicBezTo>
                  <a:cubicBezTo>
                    <a:pt x="8745" y="18748"/>
                    <a:pt x="8960" y="18748"/>
                    <a:pt x="9153" y="18540"/>
                  </a:cubicBezTo>
                  <a:cubicBezTo>
                    <a:pt x="9347" y="18333"/>
                    <a:pt x="9519" y="17917"/>
                    <a:pt x="9627" y="17450"/>
                  </a:cubicBezTo>
                  <a:cubicBezTo>
                    <a:pt x="9734" y="16983"/>
                    <a:pt x="9777" y="16464"/>
                    <a:pt x="9799" y="15944"/>
                  </a:cubicBezTo>
                  <a:cubicBezTo>
                    <a:pt x="9820" y="15425"/>
                    <a:pt x="9820" y="14906"/>
                    <a:pt x="9863" y="14906"/>
                  </a:cubicBezTo>
                  <a:cubicBezTo>
                    <a:pt x="9906" y="14906"/>
                    <a:pt x="9992" y="15425"/>
                    <a:pt x="10122" y="16100"/>
                  </a:cubicBezTo>
                  <a:cubicBezTo>
                    <a:pt x="10251" y="16775"/>
                    <a:pt x="10423" y="17606"/>
                    <a:pt x="10616" y="18073"/>
                  </a:cubicBezTo>
                  <a:cubicBezTo>
                    <a:pt x="10810" y="18540"/>
                    <a:pt x="11025" y="18644"/>
                    <a:pt x="11219" y="18540"/>
                  </a:cubicBezTo>
                  <a:cubicBezTo>
                    <a:pt x="11412" y="18437"/>
                    <a:pt x="11585" y="18125"/>
                    <a:pt x="11735" y="17710"/>
                  </a:cubicBezTo>
                  <a:cubicBezTo>
                    <a:pt x="11886" y="17294"/>
                    <a:pt x="12015" y="16775"/>
                    <a:pt x="12144" y="16308"/>
                  </a:cubicBezTo>
                  <a:cubicBezTo>
                    <a:pt x="12273" y="15840"/>
                    <a:pt x="12402" y="15425"/>
                    <a:pt x="12531" y="15010"/>
                  </a:cubicBezTo>
                  <a:cubicBezTo>
                    <a:pt x="12660" y="14594"/>
                    <a:pt x="12789" y="14179"/>
                    <a:pt x="12854" y="14283"/>
                  </a:cubicBezTo>
                  <a:cubicBezTo>
                    <a:pt x="12918" y="14387"/>
                    <a:pt x="12918" y="15010"/>
                    <a:pt x="13112" y="15996"/>
                  </a:cubicBezTo>
                  <a:cubicBezTo>
                    <a:pt x="13306" y="16983"/>
                    <a:pt x="13693" y="18333"/>
                    <a:pt x="14209" y="19164"/>
                  </a:cubicBezTo>
                  <a:cubicBezTo>
                    <a:pt x="14726" y="19994"/>
                    <a:pt x="15371" y="20306"/>
                    <a:pt x="16059" y="19942"/>
                  </a:cubicBezTo>
                  <a:cubicBezTo>
                    <a:pt x="16748" y="19579"/>
                    <a:pt x="17479" y="18540"/>
                    <a:pt x="17910" y="17814"/>
                  </a:cubicBezTo>
                  <a:cubicBezTo>
                    <a:pt x="18340" y="17087"/>
                    <a:pt x="18469" y="16671"/>
                    <a:pt x="18534" y="16048"/>
                  </a:cubicBezTo>
                  <a:cubicBezTo>
                    <a:pt x="18598" y="15425"/>
                    <a:pt x="18598" y="14594"/>
                    <a:pt x="18512" y="14023"/>
                  </a:cubicBezTo>
                  <a:cubicBezTo>
                    <a:pt x="18426" y="13452"/>
                    <a:pt x="18254" y="13140"/>
                    <a:pt x="17888" y="12933"/>
                  </a:cubicBezTo>
                  <a:cubicBezTo>
                    <a:pt x="17522" y="12725"/>
                    <a:pt x="16963" y="12621"/>
                    <a:pt x="16619" y="12777"/>
                  </a:cubicBezTo>
                  <a:cubicBezTo>
                    <a:pt x="16275" y="12933"/>
                    <a:pt x="16145" y="13348"/>
                    <a:pt x="16167" y="14179"/>
                  </a:cubicBezTo>
                  <a:cubicBezTo>
                    <a:pt x="16189" y="15010"/>
                    <a:pt x="16361" y="16256"/>
                    <a:pt x="17071" y="17554"/>
                  </a:cubicBezTo>
                  <a:cubicBezTo>
                    <a:pt x="17781" y="18852"/>
                    <a:pt x="19028" y="20202"/>
                    <a:pt x="19867" y="20877"/>
                  </a:cubicBezTo>
                  <a:cubicBezTo>
                    <a:pt x="20706" y="21552"/>
                    <a:pt x="21137" y="21552"/>
                    <a:pt x="21567" y="215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8" name="Line"/>
            <p:cNvSpPr/>
            <p:nvPr/>
          </p:nvSpPr>
          <p:spPr>
            <a:xfrm>
              <a:off x="8962125" y="8633512"/>
              <a:ext cx="36324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71" y="16800"/>
                    <a:pt x="12343" y="12000"/>
                    <a:pt x="15943" y="8400"/>
                  </a:cubicBezTo>
                  <a:cubicBezTo>
                    <a:pt x="19543" y="4800"/>
                    <a:pt x="205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9" name="Line"/>
            <p:cNvSpPr/>
            <p:nvPr/>
          </p:nvSpPr>
          <p:spPr>
            <a:xfrm>
              <a:off x="10814509" y="8271824"/>
              <a:ext cx="545912" cy="95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22" extrusionOk="0">
                  <a:moveTo>
                    <a:pt x="2655" y="12364"/>
                  </a:moveTo>
                  <a:cubicBezTo>
                    <a:pt x="1976" y="12520"/>
                    <a:pt x="1296" y="12675"/>
                    <a:pt x="1161" y="12909"/>
                  </a:cubicBezTo>
                  <a:cubicBezTo>
                    <a:pt x="1025" y="13143"/>
                    <a:pt x="1432" y="13455"/>
                    <a:pt x="2451" y="13689"/>
                  </a:cubicBezTo>
                  <a:cubicBezTo>
                    <a:pt x="3470" y="13923"/>
                    <a:pt x="5100" y="14079"/>
                    <a:pt x="6255" y="14118"/>
                  </a:cubicBezTo>
                  <a:cubicBezTo>
                    <a:pt x="7410" y="14157"/>
                    <a:pt x="8089" y="14079"/>
                    <a:pt x="8632" y="13884"/>
                  </a:cubicBezTo>
                  <a:cubicBezTo>
                    <a:pt x="9176" y="13689"/>
                    <a:pt x="9583" y="13377"/>
                    <a:pt x="9515" y="13065"/>
                  </a:cubicBezTo>
                  <a:cubicBezTo>
                    <a:pt x="9447" y="12753"/>
                    <a:pt x="8904" y="12442"/>
                    <a:pt x="7478" y="12169"/>
                  </a:cubicBezTo>
                  <a:cubicBezTo>
                    <a:pt x="6051" y="11896"/>
                    <a:pt x="3742" y="11662"/>
                    <a:pt x="2247" y="11545"/>
                  </a:cubicBezTo>
                  <a:cubicBezTo>
                    <a:pt x="753" y="11428"/>
                    <a:pt x="74" y="11428"/>
                    <a:pt x="6" y="11545"/>
                  </a:cubicBezTo>
                  <a:cubicBezTo>
                    <a:pt x="-62" y="11662"/>
                    <a:pt x="481" y="11896"/>
                    <a:pt x="2383" y="12013"/>
                  </a:cubicBezTo>
                  <a:cubicBezTo>
                    <a:pt x="4285" y="12130"/>
                    <a:pt x="7546" y="12130"/>
                    <a:pt x="10738" y="11428"/>
                  </a:cubicBezTo>
                  <a:cubicBezTo>
                    <a:pt x="13930" y="10726"/>
                    <a:pt x="17055" y="9322"/>
                    <a:pt x="18889" y="7997"/>
                  </a:cubicBezTo>
                  <a:cubicBezTo>
                    <a:pt x="20723" y="6671"/>
                    <a:pt x="21266" y="5423"/>
                    <a:pt x="21402" y="4215"/>
                  </a:cubicBezTo>
                  <a:cubicBezTo>
                    <a:pt x="21538" y="3006"/>
                    <a:pt x="21266" y="1836"/>
                    <a:pt x="20927" y="1096"/>
                  </a:cubicBezTo>
                  <a:cubicBezTo>
                    <a:pt x="20587" y="355"/>
                    <a:pt x="20180" y="43"/>
                    <a:pt x="19704" y="4"/>
                  </a:cubicBezTo>
                  <a:cubicBezTo>
                    <a:pt x="19229" y="-35"/>
                    <a:pt x="18685" y="199"/>
                    <a:pt x="17870" y="1213"/>
                  </a:cubicBezTo>
                  <a:cubicBezTo>
                    <a:pt x="17055" y="2226"/>
                    <a:pt x="15968" y="4020"/>
                    <a:pt x="15357" y="6242"/>
                  </a:cubicBezTo>
                  <a:cubicBezTo>
                    <a:pt x="14746" y="8465"/>
                    <a:pt x="14610" y="11116"/>
                    <a:pt x="14813" y="13416"/>
                  </a:cubicBezTo>
                  <a:cubicBezTo>
                    <a:pt x="15017" y="15717"/>
                    <a:pt x="15561" y="17666"/>
                    <a:pt x="16104" y="19031"/>
                  </a:cubicBezTo>
                  <a:cubicBezTo>
                    <a:pt x="16647" y="20395"/>
                    <a:pt x="17191" y="21175"/>
                    <a:pt x="17463" y="21370"/>
                  </a:cubicBezTo>
                  <a:cubicBezTo>
                    <a:pt x="17734" y="21565"/>
                    <a:pt x="17734" y="21175"/>
                    <a:pt x="17734" y="20746"/>
                  </a:cubicBezTo>
                  <a:cubicBezTo>
                    <a:pt x="17734" y="20317"/>
                    <a:pt x="17734" y="19849"/>
                    <a:pt x="17734" y="193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" name="Line"/>
            <p:cNvSpPr/>
            <p:nvPr/>
          </p:nvSpPr>
          <p:spPr>
            <a:xfrm>
              <a:off x="11141566" y="8778809"/>
              <a:ext cx="300972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234" y="7200"/>
                    <a:pt x="4469" y="14400"/>
                    <a:pt x="7572" y="18000"/>
                  </a:cubicBezTo>
                  <a:cubicBezTo>
                    <a:pt x="10676" y="21600"/>
                    <a:pt x="14648" y="21600"/>
                    <a:pt x="17379" y="21600"/>
                  </a:cubicBezTo>
                  <a:cubicBezTo>
                    <a:pt x="20110" y="21600"/>
                    <a:pt x="21600" y="21600"/>
                    <a:pt x="21600" y="20880"/>
                  </a:cubicBezTo>
                  <a:cubicBezTo>
                    <a:pt x="21600" y="20160"/>
                    <a:pt x="20110" y="18720"/>
                    <a:pt x="18621" y="172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12052366" y="8278801"/>
              <a:ext cx="801618" cy="74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67" extrusionOk="0">
                  <a:moveTo>
                    <a:pt x="1457" y="11700"/>
                  </a:moveTo>
                  <a:cubicBezTo>
                    <a:pt x="993" y="11899"/>
                    <a:pt x="530" y="12098"/>
                    <a:pt x="252" y="12795"/>
                  </a:cubicBezTo>
                  <a:cubicBezTo>
                    <a:pt x="-26" y="13491"/>
                    <a:pt x="-119" y="14686"/>
                    <a:pt x="205" y="15880"/>
                  </a:cubicBezTo>
                  <a:cubicBezTo>
                    <a:pt x="530" y="17075"/>
                    <a:pt x="1272" y="18269"/>
                    <a:pt x="1874" y="18966"/>
                  </a:cubicBezTo>
                  <a:cubicBezTo>
                    <a:pt x="2477" y="19663"/>
                    <a:pt x="2940" y="19862"/>
                    <a:pt x="3775" y="19414"/>
                  </a:cubicBezTo>
                  <a:cubicBezTo>
                    <a:pt x="4609" y="18966"/>
                    <a:pt x="5814" y="17871"/>
                    <a:pt x="6741" y="15930"/>
                  </a:cubicBezTo>
                  <a:cubicBezTo>
                    <a:pt x="7668" y="13989"/>
                    <a:pt x="8317" y="11202"/>
                    <a:pt x="8595" y="8813"/>
                  </a:cubicBezTo>
                  <a:cubicBezTo>
                    <a:pt x="8873" y="6424"/>
                    <a:pt x="8781" y="4433"/>
                    <a:pt x="8595" y="3189"/>
                  </a:cubicBezTo>
                  <a:cubicBezTo>
                    <a:pt x="8410" y="1945"/>
                    <a:pt x="8132" y="1447"/>
                    <a:pt x="7900" y="949"/>
                  </a:cubicBezTo>
                  <a:cubicBezTo>
                    <a:pt x="7668" y="452"/>
                    <a:pt x="7483" y="-46"/>
                    <a:pt x="7297" y="4"/>
                  </a:cubicBezTo>
                  <a:cubicBezTo>
                    <a:pt x="7112" y="54"/>
                    <a:pt x="6926" y="651"/>
                    <a:pt x="6834" y="2442"/>
                  </a:cubicBezTo>
                  <a:cubicBezTo>
                    <a:pt x="6741" y="4234"/>
                    <a:pt x="6741" y="7220"/>
                    <a:pt x="6787" y="9808"/>
                  </a:cubicBezTo>
                  <a:cubicBezTo>
                    <a:pt x="6834" y="12396"/>
                    <a:pt x="6926" y="14586"/>
                    <a:pt x="6973" y="15930"/>
                  </a:cubicBezTo>
                  <a:cubicBezTo>
                    <a:pt x="7019" y="17274"/>
                    <a:pt x="7019" y="17772"/>
                    <a:pt x="7112" y="17622"/>
                  </a:cubicBezTo>
                  <a:cubicBezTo>
                    <a:pt x="7205" y="17473"/>
                    <a:pt x="7390" y="16677"/>
                    <a:pt x="7668" y="16129"/>
                  </a:cubicBezTo>
                  <a:cubicBezTo>
                    <a:pt x="7946" y="15582"/>
                    <a:pt x="8317" y="15283"/>
                    <a:pt x="8642" y="15333"/>
                  </a:cubicBezTo>
                  <a:cubicBezTo>
                    <a:pt x="8966" y="15383"/>
                    <a:pt x="9244" y="15781"/>
                    <a:pt x="9986" y="16527"/>
                  </a:cubicBezTo>
                  <a:cubicBezTo>
                    <a:pt x="10727" y="17274"/>
                    <a:pt x="11933" y="18369"/>
                    <a:pt x="13138" y="18767"/>
                  </a:cubicBezTo>
                  <a:cubicBezTo>
                    <a:pt x="14343" y="19165"/>
                    <a:pt x="15548" y="18866"/>
                    <a:pt x="16336" y="18468"/>
                  </a:cubicBezTo>
                  <a:cubicBezTo>
                    <a:pt x="17124" y="18070"/>
                    <a:pt x="17495" y="17572"/>
                    <a:pt x="17727" y="17075"/>
                  </a:cubicBezTo>
                  <a:cubicBezTo>
                    <a:pt x="17958" y="16577"/>
                    <a:pt x="18051" y="16079"/>
                    <a:pt x="18051" y="15582"/>
                  </a:cubicBezTo>
                  <a:cubicBezTo>
                    <a:pt x="18051" y="15084"/>
                    <a:pt x="17958" y="14586"/>
                    <a:pt x="17680" y="14138"/>
                  </a:cubicBezTo>
                  <a:cubicBezTo>
                    <a:pt x="17402" y="13690"/>
                    <a:pt x="16939" y="13292"/>
                    <a:pt x="16475" y="13143"/>
                  </a:cubicBezTo>
                  <a:cubicBezTo>
                    <a:pt x="16011" y="12994"/>
                    <a:pt x="15548" y="13093"/>
                    <a:pt x="15316" y="13392"/>
                  </a:cubicBezTo>
                  <a:cubicBezTo>
                    <a:pt x="15084" y="13690"/>
                    <a:pt x="15084" y="14188"/>
                    <a:pt x="15363" y="15233"/>
                  </a:cubicBezTo>
                  <a:cubicBezTo>
                    <a:pt x="15641" y="16278"/>
                    <a:pt x="16197" y="17871"/>
                    <a:pt x="16892" y="19016"/>
                  </a:cubicBezTo>
                  <a:cubicBezTo>
                    <a:pt x="17587" y="20160"/>
                    <a:pt x="18422" y="20857"/>
                    <a:pt x="19071" y="21206"/>
                  </a:cubicBezTo>
                  <a:cubicBezTo>
                    <a:pt x="19720" y="21554"/>
                    <a:pt x="20183" y="21554"/>
                    <a:pt x="20554" y="21206"/>
                  </a:cubicBezTo>
                  <a:cubicBezTo>
                    <a:pt x="20925" y="20857"/>
                    <a:pt x="21203" y="20160"/>
                    <a:pt x="21481" y="194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11888802" y="8829780"/>
              <a:ext cx="300972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959" y="11375"/>
                    <a:pt x="11917" y="2735"/>
                    <a:pt x="15517" y="575"/>
                  </a:cubicBezTo>
                  <a:cubicBezTo>
                    <a:pt x="19117" y="-1585"/>
                    <a:pt x="2035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13377946" y="8424099"/>
              <a:ext cx="1074295" cy="58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386" extrusionOk="0">
                  <a:moveTo>
                    <a:pt x="3857" y="11370"/>
                  </a:moveTo>
                  <a:cubicBezTo>
                    <a:pt x="4621" y="11998"/>
                    <a:pt x="5385" y="12626"/>
                    <a:pt x="5941" y="13630"/>
                  </a:cubicBezTo>
                  <a:cubicBezTo>
                    <a:pt x="6497" y="14635"/>
                    <a:pt x="6844" y="16016"/>
                    <a:pt x="6323" y="17398"/>
                  </a:cubicBezTo>
                  <a:cubicBezTo>
                    <a:pt x="5802" y="18779"/>
                    <a:pt x="4413" y="20161"/>
                    <a:pt x="3336" y="20851"/>
                  </a:cubicBezTo>
                  <a:cubicBezTo>
                    <a:pt x="2260" y="21542"/>
                    <a:pt x="1496" y="21542"/>
                    <a:pt x="940" y="20977"/>
                  </a:cubicBezTo>
                  <a:cubicBezTo>
                    <a:pt x="385" y="20412"/>
                    <a:pt x="37" y="19282"/>
                    <a:pt x="3" y="18528"/>
                  </a:cubicBezTo>
                  <a:cubicBezTo>
                    <a:pt x="-32" y="17775"/>
                    <a:pt x="246" y="17398"/>
                    <a:pt x="1114" y="16896"/>
                  </a:cubicBezTo>
                  <a:cubicBezTo>
                    <a:pt x="1982" y="16393"/>
                    <a:pt x="3441" y="15765"/>
                    <a:pt x="5212" y="15451"/>
                  </a:cubicBezTo>
                  <a:cubicBezTo>
                    <a:pt x="6983" y="15137"/>
                    <a:pt x="9066" y="15137"/>
                    <a:pt x="10317" y="15137"/>
                  </a:cubicBezTo>
                  <a:cubicBezTo>
                    <a:pt x="11567" y="15137"/>
                    <a:pt x="11983" y="15137"/>
                    <a:pt x="12296" y="14886"/>
                  </a:cubicBezTo>
                  <a:cubicBezTo>
                    <a:pt x="12609" y="14635"/>
                    <a:pt x="12817" y="14133"/>
                    <a:pt x="12747" y="13693"/>
                  </a:cubicBezTo>
                  <a:cubicBezTo>
                    <a:pt x="12678" y="13254"/>
                    <a:pt x="12331" y="12877"/>
                    <a:pt x="11914" y="12563"/>
                  </a:cubicBezTo>
                  <a:cubicBezTo>
                    <a:pt x="11497" y="12249"/>
                    <a:pt x="11011" y="11998"/>
                    <a:pt x="10560" y="11872"/>
                  </a:cubicBezTo>
                  <a:cubicBezTo>
                    <a:pt x="10108" y="11747"/>
                    <a:pt x="9691" y="11747"/>
                    <a:pt x="9448" y="12186"/>
                  </a:cubicBezTo>
                  <a:cubicBezTo>
                    <a:pt x="9205" y="12626"/>
                    <a:pt x="9136" y="13505"/>
                    <a:pt x="9344" y="14761"/>
                  </a:cubicBezTo>
                  <a:cubicBezTo>
                    <a:pt x="9553" y="16016"/>
                    <a:pt x="10039" y="17649"/>
                    <a:pt x="10803" y="18716"/>
                  </a:cubicBezTo>
                  <a:cubicBezTo>
                    <a:pt x="11567" y="19784"/>
                    <a:pt x="12609" y="20286"/>
                    <a:pt x="13685" y="19533"/>
                  </a:cubicBezTo>
                  <a:cubicBezTo>
                    <a:pt x="14762" y="18779"/>
                    <a:pt x="15873" y="16770"/>
                    <a:pt x="16741" y="14133"/>
                  </a:cubicBezTo>
                  <a:cubicBezTo>
                    <a:pt x="17609" y="11495"/>
                    <a:pt x="18234" y="8230"/>
                    <a:pt x="18477" y="5970"/>
                  </a:cubicBezTo>
                  <a:cubicBezTo>
                    <a:pt x="18720" y="3709"/>
                    <a:pt x="18582" y="2454"/>
                    <a:pt x="18477" y="1512"/>
                  </a:cubicBezTo>
                  <a:cubicBezTo>
                    <a:pt x="18373" y="570"/>
                    <a:pt x="18304" y="-58"/>
                    <a:pt x="18130" y="5"/>
                  </a:cubicBezTo>
                  <a:cubicBezTo>
                    <a:pt x="17956" y="68"/>
                    <a:pt x="17679" y="821"/>
                    <a:pt x="17436" y="2705"/>
                  </a:cubicBezTo>
                  <a:cubicBezTo>
                    <a:pt x="17192" y="4588"/>
                    <a:pt x="16984" y="7602"/>
                    <a:pt x="16880" y="10177"/>
                  </a:cubicBezTo>
                  <a:cubicBezTo>
                    <a:pt x="16776" y="12751"/>
                    <a:pt x="16776" y="14886"/>
                    <a:pt x="16984" y="16456"/>
                  </a:cubicBezTo>
                  <a:cubicBezTo>
                    <a:pt x="17192" y="18026"/>
                    <a:pt x="17609" y="19030"/>
                    <a:pt x="18234" y="19658"/>
                  </a:cubicBezTo>
                  <a:cubicBezTo>
                    <a:pt x="18859" y="20286"/>
                    <a:pt x="19693" y="20537"/>
                    <a:pt x="20283" y="20349"/>
                  </a:cubicBezTo>
                  <a:cubicBezTo>
                    <a:pt x="20873" y="20161"/>
                    <a:pt x="21221" y="19533"/>
                    <a:pt x="21394" y="19030"/>
                  </a:cubicBezTo>
                  <a:cubicBezTo>
                    <a:pt x="21568" y="18528"/>
                    <a:pt x="21568" y="18151"/>
                    <a:pt x="21568" y="1777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Line"/>
            <p:cNvSpPr/>
            <p:nvPr/>
          </p:nvSpPr>
          <p:spPr>
            <a:xfrm>
              <a:off x="14151270" y="8722025"/>
              <a:ext cx="238702" cy="2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20018"/>
                  </a:moveTo>
                  <a:cubicBezTo>
                    <a:pt x="3757" y="11918"/>
                    <a:pt x="7513" y="3818"/>
                    <a:pt x="11113" y="1118"/>
                  </a:cubicBezTo>
                  <a:cubicBezTo>
                    <a:pt x="14713" y="-1582"/>
                    <a:pt x="1815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Line"/>
            <p:cNvSpPr/>
            <p:nvPr/>
          </p:nvSpPr>
          <p:spPr>
            <a:xfrm>
              <a:off x="15038471" y="8242224"/>
              <a:ext cx="666084" cy="9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61" extrusionOk="0">
                  <a:moveTo>
                    <a:pt x="1516" y="13647"/>
                  </a:moveTo>
                  <a:cubicBezTo>
                    <a:pt x="2635" y="13726"/>
                    <a:pt x="3754" y="13804"/>
                    <a:pt x="4650" y="13726"/>
                  </a:cubicBezTo>
                  <a:cubicBezTo>
                    <a:pt x="5545" y="13647"/>
                    <a:pt x="6216" y="13410"/>
                    <a:pt x="6608" y="13095"/>
                  </a:cubicBezTo>
                  <a:cubicBezTo>
                    <a:pt x="7000" y="12780"/>
                    <a:pt x="7112" y="12385"/>
                    <a:pt x="6832" y="12110"/>
                  </a:cubicBezTo>
                  <a:cubicBezTo>
                    <a:pt x="6552" y="11834"/>
                    <a:pt x="5881" y="11676"/>
                    <a:pt x="4873" y="11558"/>
                  </a:cubicBezTo>
                  <a:cubicBezTo>
                    <a:pt x="3866" y="11439"/>
                    <a:pt x="2523" y="11361"/>
                    <a:pt x="1572" y="11361"/>
                  </a:cubicBezTo>
                  <a:cubicBezTo>
                    <a:pt x="621" y="11361"/>
                    <a:pt x="61" y="11439"/>
                    <a:pt x="5" y="11676"/>
                  </a:cubicBezTo>
                  <a:cubicBezTo>
                    <a:pt x="-51" y="11912"/>
                    <a:pt x="397" y="12307"/>
                    <a:pt x="1516" y="12583"/>
                  </a:cubicBezTo>
                  <a:cubicBezTo>
                    <a:pt x="2635" y="12858"/>
                    <a:pt x="4426" y="13016"/>
                    <a:pt x="6776" y="12701"/>
                  </a:cubicBezTo>
                  <a:cubicBezTo>
                    <a:pt x="9126" y="12385"/>
                    <a:pt x="12036" y="11597"/>
                    <a:pt x="14554" y="10415"/>
                  </a:cubicBezTo>
                  <a:cubicBezTo>
                    <a:pt x="17072" y="9232"/>
                    <a:pt x="19199" y="7656"/>
                    <a:pt x="20318" y="6237"/>
                  </a:cubicBezTo>
                  <a:cubicBezTo>
                    <a:pt x="21437" y="4818"/>
                    <a:pt x="21549" y="3556"/>
                    <a:pt x="21549" y="2729"/>
                  </a:cubicBezTo>
                  <a:cubicBezTo>
                    <a:pt x="21549" y="1901"/>
                    <a:pt x="21437" y="1507"/>
                    <a:pt x="21381" y="1112"/>
                  </a:cubicBezTo>
                  <a:cubicBezTo>
                    <a:pt x="21325" y="718"/>
                    <a:pt x="21325" y="324"/>
                    <a:pt x="20989" y="127"/>
                  </a:cubicBezTo>
                  <a:cubicBezTo>
                    <a:pt x="20654" y="-70"/>
                    <a:pt x="19982" y="-70"/>
                    <a:pt x="19255" y="364"/>
                  </a:cubicBezTo>
                  <a:cubicBezTo>
                    <a:pt x="18527" y="797"/>
                    <a:pt x="17744" y="1664"/>
                    <a:pt x="17072" y="3241"/>
                  </a:cubicBezTo>
                  <a:cubicBezTo>
                    <a:pt x="16401" y="4818"/>
                    <a:pt x="15841" y="7104"/>
                    <a:pt x="15561" y="9429"/>
                  </a:cubicBezTo>
                  <a:cubicBezTo>
                    <a:pt x="15282" y="11755"/>
                    <a:pt x="15282" y="14120"/>
                    <a:pt x="15561" y="15933"/>
                  </a:cubicBezTo>
                  <a:cubicBezTo>
                    <a:pt x="15841" y="17746"/>
                    <a:pt x="16401" y="19007"/>
                    <a:pt x="16793" y="19914"/>
                  </a:cubicBezTo>
                  <a:cubicBezTo>
                    <a:pt x="17184" y="20821"/>
                    <a:pt x="17408" y="21372"/>
                    <a:pt x="17520" y="21451"/>
                  </a:cubicBezTo>
                  <a:cubicBezTo>
                    <a:pt x="17632" y="21530"/>
                    <a:pt x="17632" y="21136"/>
                    <a:pt x="17632" y="20426"/>
                  </a:cubicBezTo>
                  <a:cubicBezTo>
                    <a:pt x="17632" y="19717"/>
                    <a:pt x="17632" y="18692"/>
                    <a:pt x="17632" y="176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>
              <a:off x="15407043" y="8830700"/>
              <a:ext cx="32172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7" name="Line"/>
            <p:cNvSpPr/>
            <p:nvPr/>
          </p:nvSpPr>
          <p:spPr>
            <a:xfrm>
              <a:off x="16285959" y="8706160"/>
              <a:ext cx="614011" cy="25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466" extrusionOk="0">
                  <a:moveTo>
                    <a:pt x="5152" y="0"/>
                  </a:moveTo>
                  <a:cubicBezTo>
                    <a:pt x="7072" y="4086"/>
                    <a:pt x="8992" y="8173"/>
                    <a:pt x="10012" y="11238"/>
                  </a:cubicBezTo>
                  <a:cubicBezTo>
                    <a:pt x="11032" y="14303"/>
                    <a:pt x="11152" y="16346"/>
                    <a:pt x="10012" y="18097"/>
                  </a:cubicBezTo>
                  <a:cubicBezTo>
                    <a:pt x="8872" y="19849"/>
                    <a:pt x="6472" y="21308"/>
                    <a:pt x="4612" y="21454"/>
                  </a:cubicBezTo>
                  <a:cubicBezTo>
                    <a:pt x="2752" y="21600"/>
                    <a:pt x="1432" y="20432"/>
                    <a:pt x="712" y="19119"/>
                  </a:cubicBezTo>
                  <a:cubicBezTo>
                    <a:pt x="-8" y="17805"/>
                    <a:pt x="-128" y="16346"/>
                    <a:pt x="112" y="15470"/>
                  </a:cubicBezTo>
                  <a:cubicBezTo>
                    <a:pt x="352" y="14595"/>
                    <a:pt x="952" y="14303"/>
                    <a:pt x="2992" y="14303"/>
                  </a:cubicBezTo>
                  <a:cubicBezTo>
                    <a:pt x="5032" y="14303"/>
                    <a:pt x="8512" y="14595"/>
                    <a:pt x="11452" y="14449"/>
                  </a:cubicBezTo>
                  <a:cubicBezTo>
                    <a:pt x="14392" y="14303"/>
                    <a:pt x="16792" y="13719"/>
                    <a:pt x="18412" y="12843"/>
                  </a:cubicBezTo>
                  <a:cubicBezTo>
                    <a:pt x="20032" y="11968"/>
                    <a:pt x="20872" y="10800"/>
                    <a:pt x="21172" y="9486"/>
                  </a:cubicBezTo>
                  <a:cubicBezTo>
                    <a:pt x="21472" y="8173"/>
                    <a:pt x="21232" y="6714"/>
                    <a:pt x="20512" y="5546"/>
                  </a:cubicBezTo>
                  <a:cubicBezTo>
                    <a:pt x="19792" y="4378"/>
                    <a:pt x="18592" y="3503"/>
                    <a:pt x="17572" y="3065"/>
                  </a:cubicBezTo>
                  <a:cubicBezTo>
                    <a:pt x="16552" y="2627"/>
                    <a:pt x="15712" y="2627"/>
                    <a:pt x="14992" y="2919"/>
                  </a:cubicBezTo>
                  <a:cubicBezTo>
                    <a:pt x="14272" y="3211"/>
                    <a:pt x="13672" y="3795"/>
                    <a:pt x="13432" y="4816"/>
                  </a:cubicBezTo>
                  <a:cubicBezTo>
                    <a:pt x="13192" y="5838"/>
                    <a:pt x="13312" y="7297"/>
                    <a:pt x="14212" y="9341"/>
                  </a:cubicBezTo>
                  <a:cubicBezTo>
                    <a:pt x="15112" y="11384"/>
                    <a:pt x="16792" y="14011"/>
                    <a:pt x="18472" y="166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8" name="Line"/>
            <p:cNvSpPr/>
            <p:nvPr/>
          </p:nvSpPr>
          <p:spPr>
            <a:xfrm>
              <a:off x="16976149" y="8249515"/>
              <a:ext cx="921685" cy="75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03" extrusionOk="0">
                  <a:moveTo>
                    <a:pt x="3097" y="0"/>
                  </a:moveTo>
                  <a:cubicBezTo>
                    <a:pt x="2694" y="196"/>
                    <a:pt x="2291" y="393"/>
                    <a:pt x="1807" y="1865"/>
                  </a:cubicBezTo>
                  <a:cubicBezTo>
                    <a:pt x="1324" y="3338"/>
                    <a:pt x="760" y="6087"/>
                    <a:pt x="397" y="8836"/>
                  </a:cubicBezTo>
                  <a:cubicBezTo>
                    <a:pt x="34" y="11585"/>
                    <a:pt x="-127" y="14335"/>
                    <a:pt x="115" y="16200"/>
                  </a:cubicBezTo>
                  <a:cubicBezTo>
                    <a:pt x="357" y="18065"/>
                    <a:pt x="1001" y="19047"/>
                    <a:pt x="1525" y="19538"/>
                  </a:cubicBezTo>
                  <a:cubicBezTo>
                    <a:pt x="2049" y="20029"/>
                    <a:pt x="2452" y="20029"/>
                    <a:pt x="2815" y="19833"/>
                  </a:cubicBezTo>
                  <a:cubicBezTo>
                    <a:pt x="3177" y="19636"/>
                    <a:pt x="3500" y="19244"/>
                    <a:pt x="3742" y="18802"/>
                  </a:cubicBezTo>
                  <a:cubicBezTo>
                    <a:pt x="3983" y="18360"/>
                    <a:pt x="4145" y="17869"/>
                    <a:pt x="4266" y="17378"/>
                  </a:cubicBezTo>
                  <a:cubicBezTo>
                    <a:pt x="4386" y="16887"/>
                    <a:pt x="4467" y="16396"/>
                    <a:pt x="4507" y="16396"/>
                  </a:cubicBezTo>
                  <a:cubicBezTo>
                    <a:pt x="4548" y="16396"/>
                    <a:pt x="4548" y="16887"/>
                    <a:pt x="4548" y="17378"/>
                  </a:cubicBezTo>
                  <a:cubicBezTo>
                    <a:pt x="4548" y="17869"/>
                    <a:pt x="4548" y="18360"/>
                    <a:pt x="4749" y="18704"/>
                  </a:cubicBezTo>
                  <a:cubicBezTo>
                    <a:pt x="4951" y="19047"/>
                    <a:pt x="5354" y="19244"/>
                    <a:pt x="5676" y="19096"/>
                  </a:cubicBezTo>
                  <a:cubicBezTo>
                    <a:pt x="5998" y="18949"/>
                    <a:pt x="6240" y="18458"/>
                    <a:pt x="6361" y="17967"/>
                  </a:cubicBezTo>
                  <a:cubicBezTo>
                    <a:pt x="6482" y="17476"/>
                    <a:pt x="6482" y="16985"/>
                    <a:pt x="6522" y="16985"/>
                  </a:cubicBezTo>
                  <a:cubicBezTo>
                    <a:pt x="6563" y="16985"/>
                    <a:pt x="6643" y="17476"/>
                    <a:pt x="6925" y="18016"/>
                  </a:cubicBezTo>
                  <a:cubicBezTo>
                    <a:pt x="7207" y="18556"/>
                    <a:pt x="7691" y="19145"/>
                    <a:pt x="8174" y="19440"/>
                  </a:cubicBezTo>
                  <a:cubicBezTo>
                    <a:pt x="8658" y="19735"/>
                    <a:pt x="9142" y="19735"/>
                    <a:pt x="10028" y="18949"/>
                  </a:cubicBezTo>
                  <a:cubicBezTo>
                    <a:pt x="10915" y="18164"/>
                    <a:pt x="12204" y="16593"/>
                    <a:pt x="12970" y="14776"/>
                  </a:cubicBezTo>
                  <a:cubicBezTo>
                    <a:pt x="13736" y="12960"/>
                    <a:pt x="13977" y="10898"/>
                    <a:pt x="13937" y="9131"/>
                  </a:cubicBezTo>
                  <a:cubicBezTo>
                    <a:pt x="13897" y="7364"/>
                    <a:pt x="13574" y="5891"/>
                    <a:pt x="13333" y="4909"/>
                  </a:cubicBezTo>
                  <a:cubicBezTo>
                    <a:pt x="13091" y="3927"/>
                    <a:pt x="12930" y="3436"/>
                    <a:pt x="12849" y="3535"/>
                  </a:cubicBezTo>
                  <a:cubicBezTo>
                    <a:pt x="12769" y="3633"/>
                    <a:pt x="12769" y="4320"/>
                    <a:pt x="12728" y="6185"/>
                  </a:cubicBezTo>
                  <a:cubicBezTo>
                    <a:pt x="12688" y="8051"/>
                    <a:pt x="12607" y="11095"/>
                    <a:pt x="12648" y="13647"/>
                  </a:cubicBezTo>
                  <a:cubicBezTo>
                    <a:pt x="12688" y="16200"/>
                    <a:pt x="12849" y="18262"/>
                    <a:pt x="13051" y="19538"/>
                  </a:cubicBezTo>
                  <a:cubicBezTo>
                    <a:pt x="13252" y="20815"/>
                    <a:pt x="13494" y="21305"/>
                    <a:pt x="13857" y="21453"/>
                  </a:cubicBezTo>
                  <a:cubicBezTo>
                    <a:pt x="14219" y="21600"/>
                    <a:pt x="14703" y="21404"/>
                    <a:pt x="15146" y="21109"/>
                  </a:cubicBezTo>
                  <a:cubicBezTo>
                    <a:pt x="15589" y="20815"/>
                    <a:pt x="15992" y="20422"/>
                    <a:pt x="16355" y="20078"/>
                  </a:cubicBezTo>
                  <a:cubicBezTo>
                    <a:pt x="16718" y="19735"/>
                    <a:pt x="17040" y="19440"/>
                    <a:pt x="17403" y="19195"/>
                  </a:cubicBezTo>
                  <a:cubicBezTo>
                    <a:pt x="17766" y="18949"/>
                    <a:pt x="18169" y="18753"/>
                    <a:pt x="18491" y="18851"/>
                  </a:cubicBezTo>
                  <a:cubicBezTo>
                    <a:pt x="18813" y="18949"/>
                    <a:pt x="19055" y="19342"/>
                    <a:pt x="19539" y="19440"/>
                  </a:cubicBezTo>
                  <a:cubicBezTo>
                    <a:pt x="20022" y="19538"/>
                    <a:pt x="20748" y="19342"/>
                    <a:pt x="21473" y="191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>
              <a:off x="17773293" y="8612756"/>
              <a:ext cx="15567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>
              <a:off x="17410053" y="8654269"/>
              <a:ext cx="21794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>
              <a:off x="17960103" y="8656690"/>
              <a:ext cx="901614" cy="35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0999" extrusionOk="0">
                  <a:moveTo>
                    <a:pt x="0" y="11581"/>
                  </a:moveTo>
                  <a:cubicBezTo>
                    <a:pt x="828" y="12199"/>
                    <a:pt x="1655" y="12816"/>
                    <a:pt x="2359" y="13124"/>
                  </a:cubicBezTo>
                  <a:cubicBezTo>
                    <a:pt x="3062" y="13433"/>
                    <a:pt x="3641" y="13433"/>
                    <a:pt x="3972" y="12713"/>
                  </a:cubicBezTo>
                  <a:cubicBezTo>
                    <a:pt x="4303" y="11993"/>
                    <a:pt x="4386" y="10553"/>
                    <a:pt x="4014" y="9319"/>
                  </a:cubicBezTo>
                  <a:cubicBezTo>
                    <a:pt x="3641" y="8084"/>
                    <a:pt x="2814" y="7056"/>
                    <a:pt x="2193" y="6541"/>
                  </a:cubicBezTo>
                  <a:cubicBezTo>
                    <a:pt x="1572" y="6027"/>
                    <a:pt x="1159" y="6027"/>
                    <a:pt x="786" y="6336"/>
                  </a:cubicBezTo>
                  <a:cubicBezTo>
                    <a:pt x="414" y="6644"/>
                    <a:pt x="83" y="7261"/>
                    <a:pt x="124" y="7879"/>
                  </a:cubicBezTo>
                  <a:cubicBezTo>
                    <a:pt x="165" y="8496"/>
                    <a:pt x="579" y="9113"/>
                    <a:pt x="1365" y="9627"/>
                  </a:cubicBezTo>
                  <a:cubicBezTo>
                    <a:pt x="2152" y="10141"/>
                    <a:pt x="3310" y="10553"/>
                    <a:pt x="4303" y="10141"/>
                  </a:cubicBezTo>
                  <a:cubicBezTo>
                    <a:pt x="5297" y="9730"/>
                    <a:pt x="6124" y="8496"/>
                    <a:pt x="6745" y="7570"/>
                  </a:cubicBezTo>
                  <a:cubicBezTo>
                    <a:pt x="7366" y="6644"/>
                    <a:pt x="7779" y="6027"/>
                    <a:pt x="8152" y="6027"/>
                  </a:cubicBezTo>
                  <a:cubicBezTo>
                    <a:pt x="8524" y="6027"/>
                    <a:pt x="8855" y="6644"/>
                    <a:pt x="9021" y="7467"/>
                  </a:cubicBezTo>
                  <a:cubicBezTo>
                    <a:pt x="9186" y="8290"/>
                    <a:pt x="9186" y="9319"/>
                    <a:pt x="9145" y="10553"/>
                  </a:cubicBezTo>
                  <a:cubicBezTo>
                    <a:pt x="9103" y="11787"/>
                    <a:pt x="9021" y="13227"/>
                    <a:pt x="9103" y="13536"/>
                  </a:cubicBezTo>
                  <a:cubicBezTo>
                    <a:pt x="9186" y="13844"/>
                    <a:pt x="9434" y="13021"/>
                    <a:pt x="9890" y="11581"/>
                  </a:cubicBezTo>
                  <a:cubicBezTo>
                    <a:pt x="10345" y="10141"/>
                    <a:pt x="11007" y="8084"/>
                    <a:pt x="11462" y="6644"/>
                  </a:cubicBezTo>
                  <a:cubicBezTo>
                    <a:pt x="11917" y="5204"/>
                    <a:pt x="12166" y="4381"/>
                    <a:pt x="12290" y="4484"/>
                  </a:cubicBezTo>
                  <a:cubicBezTo>
                    <a:pt x="12414" y="4587"/>
                    <a:pt x="12414" y="5616"/>
                    <a:pt x="12414" y="6747"/>
                  </a:cubicBezTo>
                  <a:cubicBezTo>
                    <a:pt x="12414" y="7879"/>
                    <a:pt x="12414" y="9113"/>
                    <a:pt x="12497" y="10759"/>
                  </a:cubicBezTo>
                  <a:cubicBezTo>
                    <a:pt x="12579" y="12404"/>
                    <a:pt x="12745" y="14461"/>
                    <a:pt x="13076" y="15490"/>
                  </a:cubicBezTo>
                  <a:cubicBezTo>
                    <a:pt x="13407" y="16519"/>
                    <a:pt x="13903" y="16519"/>
                    <a:pt x="14524" y="15490"/>
                  </a:cubicBezTo>
                  <a:cubicBezTo>
                    <a:pt x="15145" y="14461"/>
                    <a:pt x="15890" y="12404"/>
                    <a:pt x="16428" y="10347"/>
                  </a:cubicBezTo>
                  <a:cubicBezTo>
                    <a:pt x="16966" y="8290"/>
                    <a:pt x="17297" y="6233"/>
                    <a:pt x="17503" y="4381"/>
                  </a:cubicBezTo>
                  <a:cubicBezTo>
                    <a:pt x="17710" y="2530"/>
                    <a:pt x="17793" y="884"/>
                    <a:pt x="18041" y="267"/>
                  </a:cubicBezTo>
                  <a:cubicBezTo>
                    <a:pt x="18290" y="-350"/>
                    <a:pt x="18703" y="61"/>
                    <a:pt x="19241" y="1913"/>
                  </a:cubicBezTo>
                  <a:cubicBezTo>
                    <a:pt x="19779" y="3764"/>
                    <a:pt x="20441" y="7056"/>
                    <a:pt x="20855" y="9833"/>
                  </a:cubicBezTo>
                  <a:cubicBezTo>
                    <a:pt x="21269" y="12610"/>
                    <a:pt x="21434" y="14873"/>
                    <a:pt x="21517" y="16621"/>
                  </a:cubicBezTo>
                  <a:cubicBezTo>
                    <a:pt x="21600" y="18370"/>
                    <a:pt x="21600" y="19604"/>
                    <a:pt x="21393" y="20324"/>
                  </a:cubicBezTo>
                  <a:cubicBezTo>
                    <a:pt x="21186" y="21044"/>
                    <a:pt x="20772" y="21250"/>
                    <a:pt x="20069" y="20633"/>
                  </a:cubicBezTo>
                  <a:cubicBezTo>
                    <a:pt x="19366" y="20016"/>
                    <a:pt x="18372" y="18576"/>
                    <a:pt x="17752" y="17444"/>
                  </a:cubicBezTo>
                  <a:cubicBezTo>
                    <a:pt x="17131" y="16313"/>
                    <a:pt x="16883" y="15490"/>
                    <a:pt x="16966" y="14976"/>
                  </a:cubicBezTo>
                  <a:cubicBezTo>
                    <a:pt x="17048" y="14461"/>
                    <a:pt x="17462" y="14256"/>
                    <a:pt x="17876" y="140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>
              <a:off x="19112093" y="9007131"/>
              <a:ext cx="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Examples</a:t>
            </a:r>
          </a:p>
        </p:txBody>
      </p:sp>
      <p:grpSp>
        <p:nvGrpSpPr>
          <p:cNvPr id="531" name="Drawing"/>
          <p:cNvGrpSpPr/>
          <p:nvPr/>
        </p:nvGrpSpPr>
        <p:grpSpPr>
          <a:xfrm>
            <a:off x="884993" y="3476727"/>
            <a:ext cx="22134690" cy="9557220"/>
            <a:chOff x="0" y="0"/>
            <a:chExt cx="22134689" cy="9557218"/>
          </a:xfrm>
        </p:grpSpPr>
        <p:sp>
          <p:nvSpPr>
            <p:cNvPr id="386" name="Line"/>
            <p:cNvSpPr/>
            <p:nvPr/>
          </p:nvSpPr>
          <p:spPr>
            <a:xfrm>
              <a:off x="2309672" y="100688"/>
              <a:ext cx="199036" cy="206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60" extrusionOk="0">
                  <a:moveTo>
                    <a:pt x="20310" y="32"/>
                  </a:moveTo>
                  <a:cubicBezTo>
                    <a:pt x="18448" y="-4"/>
                    <a:pt x="16586" y="-40"/>
                    <a:pt x="14351" y="104"/>
                  </a:cubicBezTo>
                  <a:cubicBezTo>
                    <a:pt x="12117" y="248"/>
                    <a:pt x="9510" y="573"/>
                    <a:pt x="7834" y="1078"/>
                  </a:cubicBezTo>
                  <a:cubicBezTo>
                    <a:pt x="6158" y="1583"/>
                    <a:pt x="5413" y="2268"/>
                    <a:pt x="7089" y="3169"/>
                  </a:cubicBezTo>
                  <a:cubicBezTo>
                    <a:pt x="8765" y="4071"/>
                    <a:pt x="12861" y="5189"/>
                    <a:pt x="14910" y="6072"/>
                  </a:cubicBezTo>
                  <a:cubicBezTo>
                    <a:pt x="16958" y="6956"/>
                    <a:pt x="16958" y="7605"/>
                    <a:pt x="15655" y="8074"/>
                  </a:cubicBezTo>
                  <a:cubicBezTo>
                    <a:pt x="14351" y="8542"/>
                    <a:pt x="11744" y="8831"/>
                    <a:pt x="9696" y="9029"/>
                  </a:cubicBezTo>
                  <a:cubicBezTo>
                    <a:pt x="7648" y="9227"/>
                    <a:pt x="6158" y="9336"/>
                    <a:pt x="4296" y="9408"/>
                  </a:cubicBezTo>
                  <a:cubicBezTo>
                    <a:pt x="2434" y="9480"/>
                    <a:pt x="199" y="9516"/>
                    <a:pt x="13" y="9588"/>
                  </a:cubicBezTo>
                  <a:cubicBezTo>
                    <a:pt x="-173" y="9660"/>
                    <a:pt x="1689" y="9768"/>
                    <a:pt x="5227" y="10147"/>
                  </a:cubicBezTo>
                  <a:cubicBezTo>
                    <a:pt x="8765" y="10526"/>
                    <a:pt x="13979" y="11175"/>
                    <a:pt x="16958" y="11788"/>
                  </a:cubicBezTo>
                  <a:cubicBezTo>
                    <a:pt x="19937" y="12401"/>
                    <a:pt x="20682" y="12978"/>
                    <a:pt x="20310" y="13627"/>
                  </a:cubicBezTo>
                  <a:cubicBezTo>
                    <a:pt x="19937" y="14276"/>
                    <a:pt x="18448" y="14997"/>
                    <a:pt x="16399" y="15772"/>
                  </a:cubicBezTo>
                  <a:cubicBezTo>
                    <a:pt x="14351" y="16548"/>
                    <a:pt x="11744" y="17377"/>
                    <a:pt x="9882" y="18098"/>
                  </a:cubicBezTo>
                  <a:cubicBezTo>
                    <a:pt x="8020" y="18819"/>
                    <a:pt x="6903" y="19432"/>
                    <a:pt x="7275" y="19937"/>
                  </a:cubicBezTo>
                  <a:cubicBezTo>
                    <a:pt x="7648" y="20442"/>
                    <a:pt x="9510" y="20839"/>
                    <a:pt x="12117" y="21091"/>
                  </a:cubicBezTo>
                  <a:cubicBezTo>
                    <a:pt x="14724" y="21344"/>
                    <a:pt x="18075" y="21452"/>
                    <a:pt x="21427" y="215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>
              <a:off x="3318214" y="22842"/>
              <a:ext cx="404754" cy="42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6743"/>
                  </a:moveTo>
                  <a:cubicBezTo>
                    <a:pt x="369" y="4987"/>
                    <a:pt x="738" y="3231"/>
                    <a:pt x="1292" y="2089"/>
                  </a:cubicBezTo>
                  <a:cubicBezTo>
                    <a:pt x="1846" y="948"/>
                    <a:pt x="2585" y="421"/>
                    <a:pt x="3692" y="157"/>
                  </a:cubicBezTo>
                  <a:cubicBezTo>
                    <a:pt x="4800" y="-106"/>
                    <a:pt x="6277" y="-106"/>
                    <a:pt x="7754" y="684"/>
                  </a:cubicBezTo>
                  <a:cubicBezTo>
                    <a:pt x="9231" y="1474"/>
                    <a:pt x="10708" y="3055"/>
                    <a:pt x="12554" y="6479"/>
                  </a:cubicBezTo>
                  <a:cubicBezTo>
                    <a:pt x="14400" y="9904"/>
                    <a:pt x="16615" y="15172"/>
                    <a:pt x="18092" y="18070"/>
                  </a:cubicBezTo>
                  <a:cubicBezTo>
                    <a:pt x="19569" y="20967"/>
                    <a:pt x="20308" y="21494"/>
                    <a:pt x="20769" y="21318"/>
                  </a:cubicBezTo>
                  <a:cubicBezTo>
                    <a:pt x="21231" y="21143"/>
                    <a:pt x="21415" y="20265"/>
                    <a:pt x="21600" y="193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>
              <a:off x="3411619" y="0"/>
              <a:ext cx="280215" cy="39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00" y="3789"/>
                    <a:pt x="13600" y="7579"/>
                    <a:pt x="10000" y="11179"/>
                  </a:cubicBezTo>
                  <a:cubicBezTo>
                    <a:pt x="6400" y="14779"/>
                    <a:pt x="3200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>
              <a:off x="4169234" y="217944"/>
              <a:ext cx="33210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5" y="0"/>
                    <a:pt x="9450" y="0"/>
                    <a:pt x="13050" y="3600"/>
                  </a:cubicBezTo>
                  <a:cubicBezTo>
                    <a:pt x="16650" y="7200"/>
                    <a:pt x="1912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0" name="Line"/>
            <p:cNvSpPr/>
            <p:nvPr/>
          </p:nvSpPr>
          <p:spPr>
            <a:xfrm>
              <a:off x="4990749" y="65414"/>
              <a:ext cx="288963" cy="31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25" extrusionOk="0">
                  <a:moveTo>
                    <a:pt x="1422" y="3927"/>
                  </a:moveTo>
                  <a:cubicBezTo>
                    <a:pt x="3736" y="2548"/>
                    <a:pt x="6050" y="1170"/>
                    <a:pt x="8236" y="480"/>
                  </a:cubicBezTo>
                  <a:cubicBezTo>
                    <a:pt x="10422" y="-209"/>
                    <a:pt x="12479" y="-209"/>
                    <a:pt x="14150" y="825"/>
                  </a:cubicBezTo>
                  <a:cubicBezTo>
                    <a:pt x="15822" y="1859"/>
                    <a:pt x="17108" y="3927"/>
                    <a:pt x="15308" y="7144"/>
                  </a:cubicBezTo>
                  <a:cubicBezTo>
                    <a:pt x="13508" y="10361"/>
                    <a:pt x="8622" y="14727"/>
                    <a:pt x="5279" y="17370"/>
                  </a:cubicBezTo>
                  <a:cubicBezTo>
                    <a:pt x="1936" y="20012"/>
                    <a:pt x="136" y="20931"/>
                    <a:pt x="8" y="21161"/>
                  </a:cubicBezTo>
                  <a:cubicBezTo>
                    <a:pt x="-121" y="21391"/>
                    <a:pt x="1422" y="20931"/>
                    <a:pt x="5279" y="20817"/>
                  </a:cubicBezTo>
                  <a:cubicBezTo>
                    <a:pt x="9136" y="20702"/>
                    <a:pt x="15308" y="20931"/>
                    <a:pt x="21479" y="211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>
              <a:off x="5431704" y="120544"/>
              <a:ext cx="366922" cy="73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04" extrusionOk="0">
                  <a:moveTo>
                    <a:pt x="4454" y="1623"/>
                  </a:moveTo>
                  <a:cubicBezTo>
                    <a:pt x="4050" y="2125"/>
                    <a:pt x="3647" y="2628"/>
                    <a:pt x="4050" y="3331"/>
                  </a:cubicBezTo>
                  <a:cubicBezTo>
                    <a:pt x="4454" y="4034"/>
                    <a:pt x="5665" y="4938"/>
                    <a:pt x="7179" y="5240"/>
                  </a:cubicBezTo>
                  <a:cubicBezTo>
                    <a:pt x="8693" y="5541"/>
                    <a:pt x="10510" y="5240"/>
                    <a:pt x="12125" y="4637"/>
                  </a:cubicBezTo>
                  <a:cubicBezTo>
                    <a:pt x="13740" y="4034"/>
                    <a:pt x="15153" y="3130"/>
                    <a:pt x="15759" y="2427"/>
                  </a:cubicBezTo>
                  <a:cubicBezTo>
                    <a:pt x="16364" y="1723"/>
                    <a:pt x="16162" y="1221"/>
                    <a:pt x="15658" y="769"/>
                  </a:cubicBezTo>
                  <a:cubicBezTo>
                    <a:pt x="15153" y="317"/>
                    <a:pt x="14346" y="-85"/>
                    <a:pt x="13942" y="15"/>
                  </a:cubicBezTo>
                  <a:cubicBezTo>
                    <a:pt x="13538" y="116"/>
                    <a:pt x="13538" y="719"/>
                    <a:pt x="13740" y="2678"/>
                  </a:cubicBezTo>
                  <a:cubicBezTo>
                    <a:pt x="13942" y="4637"/>
                    <a:pt x="14346" y="7952"/>
                    <a:pt x="14648" y="10966"/>
                  </a:cubicBezTo>
                  <a:cubicBezTo>
                    <a:pt x="14951" y="13980"/>
                    <a:pt x="15153" y="16693"/>
                    <a:pt x="15254" y="18300"/>
                  </a:cubicBezTo>
                  <a:cubicBezTo>
                    <a:pt x="15355" y="19908"/>
                    <a:pt x="15355" y="20410"/>
                    <a:pt x="14850" y="20812"/>
                  </a:cubicBezTo>
                  <a:cubicBezTo>
                    <a:pt x="14346" y="21214"/>
                    <a:pt x="13336" y="21515"/>
                    <a:pt x="11217" y="21364"/>
                  </a:cubicBezTo>
                  <a:cubicBezTo>
                    <a:pt x="9097" y="21214"/>
                    <a:pt x="5867" y="20611"/>
                    <a:pt x="3848" y="20159"/>
                  </a:cubicBezTo>
                  <a:cubicBezTo>
                    <a:pt x="1830" y="19707"/>
                    <a:pt x="1022" y="19405"/>
                    <a:pt x="518" y="19003"/>
                  </a:cubicBezTo>
                  <a:cubicBezTo>
                    <a:pt x="13" y="18602"/>
                    <a:pt x="-189" y="18099"/>
                    <a:pt x="215" y="17697"/>
                  </a:cubicBezTo>
                  <a:cubicBezTo>
                    <a:pt x="618" y="17295"/>
                    <a:pt x="1628" y="16994"/>
                    <a:pt x="4757" y="16492"/>
                  </a:cubicBezTo>
                  <a:cubicBezTo>
                    <a:pt x="7886" y="15989"/>
                    <a:pt x="13134" y="15286"/>
                    <a:pt x="16263" y="14985"/>
                  </a:cubicBezTo>
                  <a:cubicBezTo>
                    <a:pt x="19392" y="14683"/>
                    <a:pt x="20402" y="14784"/>
                    <a:pt x="21411" y="148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2" name="Line"/>
            <p:cNvSpPr/>
            <p:nvPr/>
          </p:nvSpPr>
          <p:spPr>
            <a:xfrm>
              <a:off x="6307161" y="259456"/>
              <a:ext cx="280215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33" y="7200"/>
                    <a:pt x="9067" y="14400"/>
                    <a:pt x="12667" y="18000"/>
                  </a:cubicBezTo>
                  <a:cubicBezTo>
                    <a:pt x="16267" y="21600"/>
                    <a:pt x="18933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3" name="Line"/>
            <p:cNvSpPr/>
            <p:nvPr/>
          </p:nvSpPr>
          <p:spPr>
            <a:xfrm>
              <a:off x="6307161" y="394374"/>
              <a:ext cx="34248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09" y="3600"/>
                    <a:pt x="12218" y="7200"/>
                    <a:pt x="15818" y="10800"/>
                  </a:cubicBezTo>
                  <a:cubicBezTo>
                    <a:pt x="19418" y="14400"/>
                    <a:pt x="20509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>
              <a:off x="7106290" y="174584"/>
              <a:ext cx="321728" cy="33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extrusionOk="0">
                  <a:moveTo>
                    <a:pt x="0" y="7467"/>
                  </a:moveTo>
                  <a:cubicBezTo>
                    <a:pt x="1626" y="5908"/>
                    <a:pt x="3252" y="4350"/>
                    <a:pt x="4529" y="2902"/>
                  </a:cubicBezTo>
                  <a:cubicBezTo>
                    <a:pt x="5806" y="1455"/>
                    <a:pt x="6735" y="119"/>
                    <a:pt x="7200" y="7"/>
                  </a:cubicBezTo>
                  <a:cubicBezTo>
                    <a:pt x="7665" y="-104"/>
                    <a:pt x="7665" y="1009"/>
                    <a:pt x="8245" y="4127"/>
                  </a:cubicBezTo>
                  <a:cubicBezTo>
                    <a:pt x="8826" y="7244"/>
                    <a:pt x="9987" y="12366"/>
                    <a:pt x="10568" y="15484"/>
                  </a:cubicBezTo>
                  <a:cubicBezTo>
                    <a:pt x="11148" y="18601"/>
                    <a:pt x="11148" y="19715"/>
                    <a:pt x="10568" y="20383"/>
                  </a:cubicBezTo>
                  <a:cubicBezTo>
                    <a:pt x="9987" y="21051"/>
                    <a:pt x="8826" y="21273"/>
                    <a:pt x="10568" y="21385"/>
                  </a:cubicBezTo>
                  <a:cubicBezTo>
                    <a:pt x="12310" y="21496"/>
                    <a:pt x="16955" y="21496"/>
                    <a:pt x="21600" y="214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3027622" y="1783067"/>
              <a:ext cx="286105" cy="44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53" extrusionOk="0">
                  <a:moveTo>
                    <a:pt x="6943" y="595"/>
                  </a:moveTo>
                  <a:cubicBezTo>
                    <a:pt x="8229" y="262"/>
                    <a:pt x="9514" y="-70"/>
                    <a:pt x="10671" y="13"/>
                  </a:cubicBezTo>
                  <a:cubicBezTo>
                    <a:pt x="11829" y="96"/>
                    <a:pt x="12857" y="595"/>
                    <a:pt x="13757" y="1176"/>
                  </a:cubicBezTo>
                  <a:cubicBezTo>
                    <a:pt x="14657" y="1758"/>
                    <a:pt x="15429" y="2422"/>
                    <a:pt x="15171" y="3502"/>
                  </a:cubicBezTo>
                  <a:cubicBezTo>
                    <a:pt x="14914" y="4582"/>
                    <a:pt x="13629" y="6078"/>
                    <a:pt x="11957" y="7075"/>
                  </a:cubicBezTo>
                  <a:cubicBezTo>
                    <a:pt x="10286" y="8072"/>
                    <a:pt x="8229" y="8570"/>
                    <a:pt x="7971" y="8819"/>
                  </a:cubicBezTo>
                  <a:cubicBezTo>
                    <a:pt x="7714" y="9068"/>
                    <a:pt x="9257" y="9068"/>
                    <a:pt x="11829" y="10232"/>
                  </a:cubicBezTo>
                  <a:cubicBezTo>
                    <a:pt x="14400" y="11395"/>
                    <a:pt x="18000" y="13721"/>
                    <a:pt x="19800" y="15299"/>
                  </a:cubicBezTo>
                  <a:cubicBezTo>
                    <a:pt x="21600" y="16878"/>
                    <a:pt x="21600" y="17708"/>
                    <a:pt x="20571" y="18622"/>
                  </a:cubicBezTo>
                  <a:cubicBezTo>
                    <a:pt x="19543" y="19536"/>
                    <a:pt x="17486" y="20533"/>
                    <a:pt x="15043" y="21032"/>
                  </a:cubicBezTo>
                  <a:cubicBezTo>
                    <a:pt x="12600" y="21530"/>
                    <a:pt x="9771" y="21530"/>
                    <a:pt x="7200" y="20450"/>
                  </a:cubicBezTo>
                  <a:cubicBezTo>
                    <a:pt x="4629" y="19370"/>
                    <a:pt x="2314" y="17210"/>
                    <a:pt x="0" y="150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3556914" y="1860494"/>
              <a:ext cx="300972" cy="29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2779"/>
                  </a:moveTo>
                  <a:cubicBezTo>
                    <a:pt x="745" y="1786"/>
                    <a:pt x="1490" y="793"/>
                    <a:pt x="2483" y="297"/>
                  </a:cubicBezTo>
                  <a:cubicBezTo>
                    <a:pt x="3476" y="-200"/>
                    <a:pt x="4717" y="-200"/>
                    <a:pt x="6703" y="1290"/>
                  </a:cubicBezTo>
                  <a:cubicBezTo>
                    <a:pt x="8690" y="2779"/>
                    <a:pt x="11421" y="5759"/>
                    <a:pt x="14028" y="9359"/>
                  </a:cubicBezTo>
                  <a:cubicBezTo>
                    <a:pt x="16634" y="12959"/>
                    <a:pt x="19117" y="17179"/>
                    <a:pt x="21600" y="214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>
              <a:off x="3525780" y="1847335"/>
              <a:ext cx="280214" cy="320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21600" y="0"/>
                  </a:moveTo>
                  <a:cubicBezTo>
                    <a:pt x="19733" y="1858"/>
                    <a:pt x="17867" y="3716"/>
                    <a:pt x="15333" y="6968"/>
                  </a:cubicBezTo>
                  <a:cubicBezTo>
                    <a:pt x="12800" y="10219"/>
                    <a:pt x="9600" y="14865"/>
                    <a:pt x="7467" y="17652"/>
                  </a:cubicBezTo>
                  <a:cubicBezTo>
                    <a:pt x="5333" y="20439"/>
                    <a:pt x="4267" y="21368"/>
                    <a:pt x="3200" y="21484"/>
                  </a:cubicBezTo>
                  <a:cubicBezTo>
                    <a:pt x="2133" y="21600"/>
                    <a:pt x="1067" y="20903"/>
                    <a:pt x="0" y="202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8" name="Line"/>
            <p:cNvSpPr/>
            <p:nvPr/>
          </p:nvSpPr>
          <p:spPr>
            <a:xfrm>
              <a:off x="4470204" y="1951118"/>
              <a:ext cx="4082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590" y="14400"/>
                    <a:pt x="13180" y="7200"/>
                    <a:pt x="16932" y="3600"/>
                  </a:cubicBezTo>
                  <a:cubicBezTo>
                    <a:pt x="20685" y="0"/>
                    <a:pt x="21600" y="0"/>
                    <a:pt x="21600" y="0"/>
                  </a:cubicBezTo>
                  <a:cubicBezTo>
                    <a:pt x="21600" y="0"/>
                    <a:pt x="20685" y="0"/>
                    <a:pt x="19495" y="0"/>
                  </a:cubicBezTo>
                  <a:cubicBezTo>
                    <a:pt x="18305" y="0"/>
                    <a:pt x="16841" y="0"/>
                    <a:pt x="1537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9" name="Line"/>
            <p:cNvSpPr/>
            <p:nvPr/>
          </p:nvSpPr>
          <p:spPr>
            <a:xfrm>
              <a:off x="4615500" y="1826578"/>
              <a:ext cx="72649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262"/>
                    <a:pt x="14400" y="10523"/>
                    <a:pt x="18000" y="14123"/>
                  </a:cubicBezTo>
                  <a:cubicBezTo>
                    <a:pt x="21600" y="17723"/>
                    <a:pt x="21600" y="196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0" name="Line"/>
            <p:cNvSpPr/>
            <p:nvPr/>
          </p:nvSpPr>
          <p:spPr>
            <a:xfrm>
              <a:off x="5277870" y="1832962"/>
              <a:ext cx="167894" cy="25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353" extrusionOk="0">
                  <a:moveTo>
                    <a:pt x="2822" y="337"/>
                  </a:moveTo>
                  <a:cubicBezTo>
                    <a:pt x="5846" y="45"/>
                    <a:pt x="8870" y="-247"/>
                    <a:pt x="10598" y="337"/>
                  </a:cubicBezTo>
                  <a:cubicBezTo>
                    <a:pt x="12326" y="921"/>
                    <a:pt x="12758" y="2380"/>
                    <a:pt x="12110" y="4715"/>
                  </a:cubicBezTo>
                  <a:cubicBezTo>
                    <a:pt x="11462" y="7050"/>
                    <a:pt x="9734" y="10261"/>
                    <a:pt x="8006" y="12304"/>
                  </a:cubicBezTo>
                  <a:cubicBezTo>
                    <a:pt x="6278" y="14348"/>
                    <a:pt x="4550" y="15223"/>
                    <a:pt x="2822" y="16099"/>
                  </a:cubicBezTo>
                  <a:cubicBezTo>
                    <a:pt x="1094" y="16975"/>
                    <a:pt x="-634" y="17850"/>
                    <a:pt x="230" y="18288"/>
                  </a:cubicBezTo>
                  <a:cubicBezTo>
                    <a:pt x="1094" y="18726"/>
                    <a:pt x="4550" y="18726"/>
                    <a:pt x="8438" y="19164"/>
                  </a:cubicBezTo>
                  <a:cubicBezTo>
                    <a:pt x="12326" y="19602"/>
                    <a:pt x="16646" y="20477"/>
                    <a:pt x="20966" y="213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1" name="Line"/>
            <p:cNvSpPr/>
            <p:nvPr/>
          </p:nvSpPr>
          <p:spPr>
            <a:xfrm>
              <a:off x="5546258" y="1870881"/>
              <a:ext cx="314638" cy="65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85" extrusionOk="0">
                  <a:moveTo>
                    <a:pt x="6563" y="1597"/>
                  </a:moveTo>
                  <a:cubicBezTo>
                    <a:pt x="6797" y="2159"/>
                    <a:pt x="7032" y="2722"/>
                    <a:pt x="8206" y="3340"/>
                  </a:cubicBezTo>
                  <a:cubicBezTo>
                    <a:pt x="9380" y="3959"/>
                    <a:pt x="11493" y="4634"/>
                    <a:pt x="13371" y="4465"/>
                  </a:cubicBezTo>
                  <a:cubicBezTo>
                    <a:pt x="15250" y="4297"/>
                    <a:pt x="16893" y="3284"/>
                    <a:pt x="17715" y="2497"/>
                  </a:cubicBezTo>
                  <a:cubicBezTo>
                    <a:pt x="18537" y="1709"/>
                    <a:pt x="18537" y="1147"/>
                    <a:pt x="18067" y="697"/>
                  </a:cubicBezTo>
                  <a:cubicBezTo>
                    <a:pt x="17597" y="247"/>
                    <a:pt x="16658" y="-91"/>
                    <a:pt x="16189" y="21"/>
                  </a:cubicBezTo>
                  <a:cubicBezTo>
                    <a:pt x="15719" y="134"/>
                    <a:pt x="15719" y="696"/>
                    <a:pt x="16424" y="2834"/>
                  </a:cubicBezTo>
                  <a:cubicBezTo>
                    <a:pt x="17128" y="4972"/>
                    <a:pt x="18537" y="8684"/>
                    <a:pt x="19358" y="11722"/>
                  </a:cubicBezTo>
                  <a:cubicBezTo>
                    <a:pt x="20180" y="14759"/>
                    <a:pt x="20415" y="17122"/>
                    <a:pt x="20063" y="18528"/>
                  </a:cubicBezTo>
                  <a:cubicBezTo>
                    <a:pt x="19711" y="19934"/>
                    <a:pt x="18771" y="20384"/>
                    <a:pt x="17011" y="20778"/>
                  </a:cubicBezTo>
                  <a:cubicBezTo>
                    <a:pt x="15250" y="21171"/>
                    <a:pt x="12667" y="21509"/>
                    <a:pt x="10202" y="21340"/>
                  </a:cubicBezTo>
                  <a:cubicBezTo>
                    <a:pt x="7737" y="21171"/>
                    <a:pt x="5389" y="20496"/>
                    <a:pt x="3628" y="19596"/>
                  </a:cubicBezTo>
                  <a:cubicBezTo>
                    <a:pt x="1867" y="18696"/>
                    <a:pt x="693" y="17571"/>
                    <a:pt x="224" y="16728"/>
                  </a:cubicBezTo>
                  <a:cubicBezTo>
                    <a:pt x="-246" y="15884"/>
                    <a:pt x="-11" y="15322"/>
                    <a:pt x="1280" y="14703"/>
                  </a:cubicBezTo>
                  <a:cubicBezTo>
                    <a:pt x="2571" y="14084"/>
                    <a:pt x="4919" y="13409"/>
                    <a:pt x="8441" y="12846"/>
                  </a:cubicBezTo>
                  <a:cubicBezTo>
                    <a:pt x="11963" y="12284"/>
                    <a:pt x="16658" y="11834"/>
                    <a:pt x="21354" y="113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2" name="Line"/>
            <p:cNvSpPr/>
            <p:nvPr/>
          </p:nvSpPr>
          <p:spPr>
            <a:xfrm>
              <a:off x="6660024" y="1940740"/>
              <a:ext cx="363323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700" extrusionOk="0">
                  <a:moveTo>
                    <a:pt x="0" y="0"/>
                  </a:moveTo>
                  <a:cubicBezTo>
                    <a:pt x="4075" y="0"/>
                    <a:pt x="8151" y="0"/>
                    <a:pt x="11309" y="3600"/>
                  </a:cubicBezTo>
                  <a:cubicBezTo>
                    <a:pt x="14468" y="7200"/>
                    <a:pt x="16709" y="14400"/>
                    <a:pt x="18340" y="18000"/>
                  </a:cubicBezTo>
                  <a:cubicBezTo>
                    <a:pt x="19970" y="21600"/>
                    <a:pt x="20989" y="21600"/>
                    <a:pt x="21294" y="18000"/>
                  </a:cubicBezTo>
                  <a:cubicBezTo>
                    <a:pt x="21600" y="14400"/>
                    <a:pt x="21192" y="7200"/>
                    <a:pt x="2078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Line"/>
            <p:cNvSpPr/>
            <p:nvPr/>
          </p:nvSpPr>
          <p:spPr>
            <a:xfrm>
              <a:off x="6711915" y="2075657"/>
              <a:ext cx="36332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extrusionOk="0">
                  <a:moveTo>
                    <a:pt x="0" y="0"/>
                  </a:moveTo>
                  <a:cubicBezTo>
                    <a:pt x="5094" y="3600"/>
                    <a:pt x="10189" y="7200"/>
                    <a:pt x="13347" y="9900"/>
                  </a:cubicBezTo>
                  <a:cubicBezTo>
                    <a:pt x="16506" y="12600"/>
                    <a:pt x="17728" y="14400"/>
                    <a:pt x="18849" y="15300"/>
                  </a:cubicBezTo>
                  <a:cubicBezTo>
                    <a:pt x="19970" y="16200"/>
                    <a:pt x="20989" y="16200"/>
                    <a:pt x="21294" y="17100"/>
                  </a:cubicBezTo>
                  <a:cubicBezTo>
                    <a:pt x="21600" y="18000"/>
                    <a:pt x="21192" y="19800"/>
                    <a:pt x="2078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>
              <a:off x="7542178" y="1899227"/>
              <a:ext cx="51893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5" name="Line"/>
            <p:cNvSpPr/>
            <p:nvPr/>
          </p:nvSpPr>
          <p:spPr>
            <a:xfrm>
              <a:off x="7718609" y="1857713"/>
              <a:ext cx="51893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580"/>
                    <a:pt x="8640" y="11160"/>
                    <a:pt x="12240" y="14760"/>
                  </a:cubicBezTo>
                  <a:cubicBezTo>
                    <a:pt x="15840" y="18360"/>
                    <a:pt x="18720" y="199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1211421" y="3871101"/>
              <a:ext cx="55604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0" y="0"/>
                  </a:moveTo>
                  <a:cubicBezTo>
                    <a:pt x="4133" y="7200"/>
                    <a:pt x="8267" y="14400"/>
                    <a:pt x="11400" y="14400"/>
                  </a:cubicBezTo>
                  <a:cubicBezTo>
                    <a:pt x="14533" y="14400"/>
                    <a:pt x="16667" y="7200"/>
                    <a:pt x="18333" y="3600"/>
                  </a:cubicBezTo>
                  <a:cubicBezTo>
                    <a:pt x="20000" y="0"/>
                    <a:pt x="21200" y="0"/>
                    <a:pt x="21400" y="3600"/>
                  </a:cubicBezTo>
                  <a:cubicBezTo>
                    <a:pt x="21600" y="7200"/>
                    <a:pt x="20800" y="14400"/>
                    <a:pt x="20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1149151" y="3995641"/>
              <a:ext cx="614759" cy="1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029" extrusionOk="0">
                  <a:moveTo>
                    <a:pt x="0" y="12960"/>
                  </a:moveTo>
                  <a:cubicBezTo>
                    <a:pt x="3258" y="12960"/>
                    <a:pt x="6516" y="12960"/>
                    <a:pt x="9654" y="12960"/>
                  </a:cubicBezTo>
                  <a:cubicBezTo>
                    <a:pt x="12791" y="12960"/>
                    <a:pt x="15808" y="12960"/>
                    <a:pt x="17920" y="15120"/>
                  </a:cubicBezTo>
                  <a:cubicBezTo>
                    <a:pt x="20031" y="17280"/>
                    <a:pt x="21238" y="21600"/>
                    <a:pt x="21419" y="19440"/>
                  </a:cubicBezTo>
                  <a:cubicBezTo>
                    <a:pt x="21600" y="17280"/>
                    <a:pt x="20755" y="8640"/>
                    <a:pt x="199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1512392" y="3642780"/>
              <a:ext cx="276323" cy="60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extrusionOk="0">
                  <a:moveTo>
                    <a:pt x="0" y="0"/>
                  </a:moveTo>
                  <a:cubicBezTo>
                    <a:pt x="3467" y="1986"/>
                    <a:pt x="6933" y="3972"/>
                    <a:pt x="10267" y="5648"/>
                  </a:cubicBezTo>
                  <a:cubicBezTo>
                    <a:pt x="13600" y="7324"/>
                    <a:pt x="16800" y="8690"/>
                    <a:pt x="18800" y="9621"/>
                  </a:cubicBezTo>
                  <a:cubicBezTo>
                    <a:pt x="20800" y="10552"/>
                    <a:pt x="21600" y="11048"/>
                    <a:pt x="21200" y="11793"/>
                  </a:cubicBezTo>
                  <a:cubicBezTo>
                    <a:pt x="20800" y="12538"/>
                    <a:pt x="19200" y="13531"/>
                    <a:pt x="16133" y="15021"/>
                  </a:cubicBezTo>
                  <a:cubicBezTo>
                    <a:pt x="13067" y="16510"/>
                    <a:pt x="8533" y="18497"/>
                    <a:pt x="5733" y="19676"/>
                  </a:cubicBezTo>
                  <a:cubicBezTo>
                    <a:pt x="2933" y="20855"/>
                    <a:pt x="1867" y="21228"/>
                    <a:pt x="1467" y="21414"/>
                  </a:cubicBezTo>
                  <a:cubicBezTo>
                    <a:pt x="1067" y="21600"/>
                    <a:pt x="1333" y="21600"/>
                    <a:pt x="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2776703" y="3410081"/>
              <a:ext cx="250920" cy="2194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75" extrusionOk="0">
                  <a:moveTo>
                    <a:pt x="14166" y="43"/>
                  </a:moveTo>
                  <a:cubicBezTo>
                    <a:pt x="12706" y="9"/>
                    <a:pt x="11247" y="-25"/>
                    <a:pt x="10079" y="26"/>
                  </a:cubicBezTo>
                  <a:cubicBezTo>
                    <a:pt x="8912" y="77"/>
                    <a:pt x="8036" y="213"/>
                    <a:pt x="7452" y="706"/>
                  </a:cubicBezTo>
                  <a:cubicBezTo>
                    <a:pt x="6868" y="1200"/>
                    <a:pt x="6576" y="2050"/>
                    <a:pt x="7452" y="3070"/>
                  </a:cubicBezTo>
                  <a:cubicBezTo>
                    <a:pt x="8328" y="4091"/>
                    <a:pt x="10371" y="5281"/>
                    <a:pt x="10225" y="6200"/>
                  </a:cubicBezTo>
                  <a:cubicBezTo>
                    <a:pt x="10079" y="7118"/>
                    <a:pt x="7744" y="7765"/>
                    <a:pt x="5993" y="8156"/>
                  </a:cubicBezTo>
                  <a:cubicBezTo>
                    <a:pt x="4241" y="8547"/>
                    <a:pt x="3074" y="8683"/>
                    <a:pt x="1906" y="8802"/>
                  </a:cubicBezTo>
                  <a:cubicBezTo>
                    <a:pt x="739" y="8921"/>
                    <a:pt x="-429" y="9023"/>
                    <a:pt x="155" y="9159"/>
                  </a:cubicBezTo>
                  <a:cubicBezTo>
                    <a:pt x="739" y="9295"/>
                    <a:pt x="3074" y="9465"/>
                    <a:pt x="5555" y="9823"/>
                  </a:cubicBezTo>
                  <a:cubicBezTo>
                    <a:pt x="8036" y="10180"/>
                    <a:pt x="10663" y="10724"/>
                    <a:pt x="12268" y="11387"/>
                  </a:cubicBezTo>
                  <a:cubicBezTo>
                    <a:pt x="13874" y="12051"/>
                    <a:pt x="14457" y="12833"/>
                    <a:pt x="14603" y="13496"/>
                  </a:cubicBezTo>
                  <a:cubicBezTo>
                    <a:pt x="14749" y="14160"/>
                    <a:pt x="14457" y="14704"/>
                    <a:pt x="13874" y="15316"/>
                  </a:cubicBezTo>
                  <a:cubicBezTo>
                    <a:pt x="13290" y="15928"/>
                    <a:pt x="12414" y="16609"/>
                    <a:pt x="11539" y="17357"/>
                  </a:cubicBezTo>
                  <a:cubicBezTo>
                    <a:pt x="10663" y="18105"/>
                    <a:pt x="9787" y="18922"/>
                    <a:pt x="9787" y="19483"/>
                  </a:cubicBezTo>
                  <a:cubicBezTo>
                    <a:pt x="9787" y="20044"/>
                    <a:pt x="10663" y="20350"/>
                    <a:pt x="12706" y="20657"/>
                  </a:cubicBezTo>
                  <a:cubicBezTo>
                    <a:pt x="14749" y="20963"/>
                    <a:pt x="17960" y="21269"/>
                    <a:pt x="21171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>
              <a:off x="3525780" y="3377986"/>
              <a:ext cx="332106" cy="37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extrusionOk="0">
                  <a:moveTo>
                    <a:pt x="0" y="4426"/>
                  </a:moveTo>
                  <a:cubicBezTo>
                    <a:pt x="0" y="3445"/>
                    <a:pt x="0" y="2463"/>
                    <a:pt x="337" y="1579"/>
                  </a:cubicBezTo>
                  <a:cubicBezTo>
                    <a:pt x="675" y="695"/>
                    <a:pt x="1350" y="-90"/>
                    <a:pt x="2812" y="8"/>
                  </a:cubicBezTo>
                  <a:cubicBezTo>
                    <a:pt x="4275" y="106"/>
                    <a:pt x="6525" y="1088"/>
                    <a:pt x="8325" y="3543"/>
                  </a:cubicBezTo>
                  <a:cubicBezTo>
                    <a:pt x="10125" y="5997"/>
                    <a:pt x="11475" y="9925"/>
                    <a:pt x="13050" y="13165"/>
                  </a:cubicBezTo>
                  <a:cubicBezTo>
                    <a:pt x="14625" y="16405"/>
                    <a:pt x="16425" y="18957"/>
                    <a:pt x="17887" y="20234"/>
                  </a:cubicBezTo>
                  <a:cubicBezTo>
                    <a:pt x="19350" y="21510"/>
                    <a:pt x="20475" y="21510"/>
                    <a:pt x="21037" y="20823"/>
                  </a:cubicBezTo>
                  <a:cubicBezTo>
                    <a:pt x="21600" y="20135"/>
                    <a:pt x="21600" y="18761"/>
                    <a:pt x="21600" y="17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>
              <a:off x="3591509" y="3393700"/>
              <a:ext cx="245620" cy="26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75" y="284"/>
                    <a:pt x="17949" y="568"/>
                    <a:pt x="14755" y="3695"/>
                  </a:cubicBezTo>
                  <a:cubicBezTo>
                    <a:pt x="11561" y="6821"/>
                    <a:pt x="6997" y="12789"/>
                    <a:pt x="4107" y="16484"/>
                  </a:cubicBezTo>
                  <a:cubicBezTo>
                    <a:pt x="1217" y="20179"/>
                    <a:pt x="0" y="21600"/>
                    <a:pt x="0" y="21600"/>
                  </a:cubicBezTo>
                  <a:cubicBezTo>
                    <a:pt x="0" y="21600"/>
                    <a:pt x="1217" y="20179"/>
                    <a:pt x="2434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4314530" y="3523726"/>
              <a:ext cx="300971" cy="2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extrusionOk="0">
                  <a:moveTo>
                    <a:pt x="0" y="3818"/>
                  </a:moveTo>
                  <a:cubicBezTo>
                    <a:pt x="6207" y="1118"/>
                    <a:pt x="12414" y="-1582"/>
                    <a:pt x="16014" y="1118"/>
                  </a:cubicBezTo>
                  <a:cubicBezTo>
                    <a:pt x="19614" y="3818"/>
                    <a:pt x="20607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>
              <a:off x="5035734" y="3439892"/>
              <a:ext cx="275113" cy="27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39" extrusionOk="0">
                  <a:moveTo>
                    <a:pt x="6892" y="1239"/>
                  </a:moveTo>
                  <a:cubicBezTo>
                    <a:pt x="7972" y="439"/>
                    <a:pt x="9052" y="-361"/>
                    <a:pt x="11077" y="172"/>
                  </a:cubicBezTo>
                  <a:cubicBezTo>
                    <a:pt x="13102" y="706"/>
                    <a:pt x="16072" y="2572"/>
                    <a:pt x="16207" y="5106"/>
                  </a:cubicBezTo>
                  <a:cubicBezTo>
                    <a:pt x="16342" y="7639"/>
                    <a:pt x="13642" y="10839"/>
                    <a:pt x="11077" y="13239"/>
                  </a:cubicBezTo>
                  <a:cubicBezTo>
                    <a:pt x="8512" y="15639"/>
                    <a:pt x="6082" y="17239"/>
                    <a:pt x="3922" y="18439"/>
                  </a:cubicBezTo>
                  <a:cubicBezTo>
                    <a:pt x="1762" y="19639"/>
                    <a:pt x="-128" y="20439"/>
                    <a:pt x="7" y="20572"/>
                  </a:cubicBezTo>
                  <a:cubicBezTo>
                    <a:pt x="142" y="20706"/>
                    <a:pt x="2302" y="20172"/>
                    <a:pt x="5407" y="19772"/>
                  </a:cubicBezTo>
                  <a:cubicBezTo>
                    <a:pt x="8512" y="19372"/>
                    <a:pt x="12562" y="19106"/>
                    <a:pt x="15397" y="19372"/>
                  </a:cubicBezTo>
                  <a:cubicBezTo>
                    <a:pt x="18232" y="19639"/>
                    <a:pt x="19852" y="20439"/>
                    <a:pt x="21472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5466520" y="3507861"/>
              <a:ext cx="228323" cy="54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extrusionOk="0">
                  <a:moveTo>
                    <a:pt x="5891" y="0"/>
                  </a:moveTo>
                  <a:cubicBezTo>
                    <a:pt x="5891" y="1358"/>
                    <a:pt x="5891" y="2717"/>
                    <a:pt x="6218" y="3736"/>
                  </a:cubicBezTo>
                  <a:cubicBezTo>
                    <a:pt x="6545" y="4755"/>
                    <a:pt x="7200" y="5434"/>
                    <a:pt x="8345" y="5774"/>
                  </a:cubicBezTo>
                  <a:cubicBezTo>
                    <a:pt x="9491" y="6113"/>
                    <a:pt x="11127" y="6113"/>
                    <a:pt x="13091" y="5570"/>
                  </a:cubicBezTo>
                  <a:cubicBezTo>
                    <a:pt x="15055" y="5026"/>
                    <a:pt x="17345" y="3940"/>
                    <a:pt x="18327" y="2853"/>
                  </a:cubicBezTo>
                  <a:cubicBezTo>
                    <a:pt x="19309" y="1766"/>
                    <a:pt x="18982" y="679"/>
                    <a:pt x="18818" y="611"/>
                  </a:cubicBezTo>
                  <a:cubicBezTo>
                    <a:pt x="18655" y="543"/>
                    <a:pt x="18655" y="1494"/>
                    <a:pt x="19145" y="3940"/>
                  </a:cubicBezTo>
                  <a:cubicBezTo>
                    <a:pt x="19636" y="6385"/>
                    <a:pt x="20618" y="10325"/>
                    <a:pt x="21109" y="13109"/>
                  </a:cubicBezTo>
                  <a:cubicBezTo>
                    <a:pt x="21600" y="15894"/>
                    <a:pt x="21600" y="17525"/>
                    <a:pt x="20782" y="18747"/>
                  </a:cubicBezTo>
                  <a:cubicBezTo>
                    <a:pt x="19964" y="19970"/>
                    <a:pt x="18327" y="20785"/>
                    <a:pt x="16691" y="21192"/>
                  </a:cubicBezTo>
                  <a:cubicBezTo>
                    <a:pt x="15055" y="21600"/>
                    <a:pt x="13418" y="21600"/>
                    <a:pt x="10964" y="21260"/>
                  </a:cubicBezTo>
                  <a:cubicBezTo>
                    <a:pt x="8509" y="20921"/>
                    <a:pt x="5236" y="20242"/>
                    <a:pt x="3109" y="19562"/>
                  </a:cubicBezTo>
                  <a:cubicBezTo>
                    <a:pt x="982" y="18883"/>
                    <a:pt x="0" y="18204"/>
                    <a:pt x="0" y="17525"/>
                  </a:cubicBezTo>
                  <a:cubicBezTo>
                    <a:pt x="0" y="16845"/>
                    <a:pt x="982" y="16166"/>
                    <a:pt x="4745" y="15351"/>
                  </a:cubicBezTo>
                  <a:cubicBezTo>
                    <a:pt x="8509" y="14536"/>
                    <a:pt x="15055" y="13585"/>
                    <a:pt x="21600" y="12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>
              <a:off x="6224136" y="3611644"/>
              <a:ext cx="31134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>
              <a:off x="6265648" y="3736184"/>
              <a:ext cx="33210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>
              <a:off x="6909102" y="3487105"/>
              <a:ext cx="41515" cy="46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5120"/>
                    <a:pt x="7200" y="10240"/>
                    <a:pt x="10800" y="13840"/>
                  </a:cubicBezTo>
                  <a:cubicBezTo>
                    <a:pt x="14400" y="17440"/>
                    <a:pt x="18000" y="19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>
              <a:off x="4113883" y="5158010"/>
              <a:ext cx="374298" cy="28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56" extrusionOk="0">
                  <a:moveTo>
                    <a:pt x="13872" y="0"/>
                  </a:moveTo>
                  <a:cubicBezTo>
                    <a:pt x="12286" y="1800"/>
                    <a:pt x="10701" y="3600"/>
                    <a:pt x="8719" y="6686"/>
                  </a:cubicBezTo>
                  <a:cubicBezTo>
                    <a:pt x="6738" y="9771"/>
                    <a:pt x="4360" y="14143"/>
                    <a:pt x="2675" y="16586"/>
                  </a:cubicBezTo>
                  <a:cubicBezTo>
                    <a:pt x="991" y="19029"/>
                    <a:pt x="0" y="19543"/>
                    <a:pt x="0" y="19800"/>
                  </a:cubicBezTo>
                  <a:cubicBezTo>
                    <a:pt x="0" y="20057"/>
                    <a:pt x="991" y="20057"/>
                    <a:pt x="4360" y="20314"/>
                  </a:cubicBezTo>
                  <a:cubicBezTo>
                    <a:pt x="7728" y="20571"/>
                    <a:pt x="13475" y="21086"/>
                    <a:pt x="16844" y="21343"/>
                  </a:cubicBezTo>
                  <a:cubicBezTo>
                    <a:pt x="20213" y="21600"/>
                    <a:pt x="21204" y="21600"/>
                    <a:pt x="21402" y="21471"/>
                  </a:cubicBezTo>
                  <a:cubicBezTo>
                    <a:pt x="21600" y="21343"/>
                    <a:pt x="21006" y="21086"/>
                    <a:pt x="20411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>
              <a:off x="4241882" y="5251414"/>
              <a:ext cx="20758" cy="31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934"/>
                    <a:pt x="14400" y="11868"/>
                    <a:pt x="18000" y="15785"/>
                  </a:cubicBezTo>
                  <a:cubicBezTo>
                    <a:pt x="21600" y="19701"/>
                    <a:pt x="21600" y="21600"/>
                    <a:pt x="21600" y="21600"/>
                  </a:cubicBezTo>
                  <a:cubicBezTo>
                    <a:pt x="21600" y="21600"/>
                    <a:pt x="21600" y="19701"/>
                    <a:pt x="21600" y="17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>
              <a:off x="4522096" y="5228928"/>
              <a:ext cx="269836" cy="35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extrusionOk="0">
                  <a:moveTo>
                    <a:pt x="0" y="3158"/>
                  </a:moveTo>
                  <a:cubicBezTo>
                    <a:pt x="831" y="2139"/>
                    <a:pt x="1662" y="1120"/>
                    <a:pt x="2769" y="509"/>
                  </a:cubicBezTo>
                  <a:cubicBezTo>
                    <a:pt x="3877" y="-102"/>
                    <a:pt x="5262" y="-306"/>
                    <a:pt x="6785" y="713"/>
                  </a:cubicBezTo>
                  <a:cubicBezTo>
                    <a:pt x="8308" y="1732"/>
                    <a:pt x="9969" y="3973"/>
                    <a:pt x="11492" y="7336"/>
                  </a:cubicBezTo>
                  <a:cubicBezTo>
                    <a:pt x="13015" y="10698"/>
                    <a:pt x="14400" y="15181"/>
                    <a:pt x="15646" y="17830"/>
                  </a:cubicBezTo>
                  <a:cubicBezTo>
                    <a:pt x="16892" y="20479"/>
                    <a:pt x="18000" y="21294"/>
                    <a:pt x="18969" y="20988"/>
                  </a:cubicBezTo>
                  <a:cubicBezTo>
                    <a:pt x="19938" y="20683"/>
                    <a:pt x="20769" y="19256"/>
                    <a:pt x="21600" y="17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4537203" y="5209901"/>
              <a:ext cx="233972" cy="31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93" extrusionOk="0">
                  <a:moveTo>
                    <a:pt x="21483" y="0"/>
                  </a:moveTo>
                  <a:cubicBezTo>
                    <a:pt x="19895" y="0"/>
                    <a:pt x="18307" y="0"/>
                    <a:pt x="14971" y="3170"/>
                  </a:cubicBezTo>
                  <a:cubicBezTo>
                    <a:pt x="11636" y="6339"/>
                    <a:pt x="6554" y="12678"/>
                    <a:pt x="3695" y="16435"/>
                  </a:cubicBezTo>
                  <a:cubicBezTo>
                    <a:pt x="836" y="20191"/>
                    <a:pt x="201" y="21365"/>
                    <a:pt x="42" y="21483"/>
                  </a:cubicBezTo>
                  <a:cubicBezTo>
                    <a:pt x="-117" y="21600"/>
                    <a:pt x="201" y="20661"/>
                    <a:pt x="518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5207063" y="5292927"/>
              <a:ext cx="32172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9" y="10800"/>
                    <a:pt x="1858" y="0"/>
                    <a:pt x="5458" y="0"/>
                  </a:cubicBezTo>
                  <a:cubicBezTo>
                    <a:pt x="9058" y="0"/>
                    <a:pt x="1532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5258955" y="5407088"/>
              <a:ext cx="300971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59" y="3600"/>
                    <a:pt x="11917" y="7200"/>
                    <a:pt x="15517" y="10800"/>
                  </a:cubicBezTo>
                  <a:cubicBezTo>
                    <a:pt x="19117" y="14400"/>
                    <a:pt x="20359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6109974" y="5272171"/>
              <a:ext cx="1" cy="2698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6462836" y="5294575"/>
              <a:ext cx="280214" cy="32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extrusionOk="0">
                  <a:moveTo>
                    <a:pt x="2400" y="3303"/>
                  </a:moveTo>
                  <a:cubicBezTo>
                    <a:pt x="2400" y="2166"/>
                    <a:pt x="2400" y="1029"/>
                    <a:pt x="3200" y="460"/>
                  </a:cubicBezTo>
                  <a:cubicBezTo>
                    <a:pt x="4000" y="-108"/>
                    <a:pt x="5600" y="-108"/>
                    <a:pt x="6933" y="233"/>
                  </a:cubicBezTo>
                  <a:cubicBezTo>
                    <a:pt x="8267" y="574"/>
                    <a:pt x="9333" y="1256"/>
                    <a:pt x="9867" y="3189"/>
                  </a:cubicBezTo>
                  <a:cubicBezTo>
                    <a:pt x="10400" y="5121"/>
                    <a:pt x="10400" y="8305"/>
                    <a:pt x="9200" y="10578"/>
                  </a:cubicBezTo>
                  <a:cubicBezTo>
                    <a:pt x="8000" y="12852"/>
                    <a:pt x="5600" y="14216"/>
                    <a:pt x="3600" y="15239"/>
                  </a:cubicBezTo>
                  <a:cubicBezTo>
                    <a:pt x="1600" y="16263"/>
                    <a:pt x="0" y="16945"/>
                    <a:pt x="0" y="17286"/>
                  </a:cubicBezTo>
                  <a:cubicBezTo>
                    <a:pt x="0" y="17627"/>
                    <a:pt x="1600" y="17627"/>
                    <a:pt x="4800" y="18309"/>
                  </a:cubicBezTo>
                  <a:cubicBezTo>
                    <a:pt x="8000" y="18991"/>
                    <a:pt x="12800" y="20355"/>
                    <a:pt x="15867" y="20924"/>
                  </a:cubicBezTo>
                  <a:cubicBezTo>
                    <a:pt x="18933" y="21492"/>
                    <a:pt x="20267" y="21265"/>
                    <a:pt x="21600" y="21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8643602" y="5334441"/>
              <a:ext cx="1233692" cy="30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03" extrusionOk="0">
                  <a:moveTo>
                    <a:pt x="520" y="0"/>
                  </a:moveTo>
                  <a:cubicBezTo>
                    <a:pt x="1486" y="3398"/>
                    <a:pt x="2451" y="6795"/>
                    <a:pt x="3175" y="9344"/>
                  </a:cubicBezTo>
                  <a:cubicBezTo>
                    <a:pt x="3899" y="11892"/>
                    <a:pt x="4382" y="13591"/>
                    <a:pt x="4593" y="15047"/>
                  </a:cubicBezTo>
                  <a:cubicBezTo>
                    <a:pt x="4804" y="16503"/>
                    <a:pt x="4744" y="17717"/>
                    <a:pt x="4110" y="18809"/>
                  </a:cubicBezTo>
                  <a:cubicBezTo>
                    <a:pt x="3477" y="19901"/>
                    <a:pt x="2270" y="20872"/>
                    <a:pt x="1516" y="21236"/>
                  </a:cubicBezTo>
                  <a:cubicBezTo>
                    <a:pt x="762" y="21600"/>
                    <a:pt x="460" y="21357"/>
                    <a:pt x="249" y="20629"/>
                  </a:cubicBezTo>
                  <a:cubicBezTo>
                    <a:pt x="38" y="19901"/>
                    <a:pt x="-83" y="18688"/>
                    <a:pt x="68" y="17595"/>
                  </a:cubicBezTo>
                  <a:cubicBezTo>
                    <a:pt x="219" y="16503"/>
                    <a:pt x="641" y="15533"/>
                    <a:pt x="1486" y="14198"/>
                  </a:cubicBezTo>
                  <a:cubicBezTo>
                    <a:pt x="2330" y="12863"/>
                    <a:pt x="3597" y="11164"/>
                    <a:pt x="4653" y="9708"/>
                  </a:cubicBezTo>
                  <a:cubicBezTo>
                    <a:pt x="5709" y="8252"/>
                    <a:pt x="6554" y="7038"/>
                    <a:pt x="7067" y="5946"/>
                  </a:cubicBezTo>
                  <a:cubicBezTo>
                    <a:pt x="7580" y="4854"/>
                    <a:pt x="7761" y="3883"/>
                    <a:pt x="7761" y="3883"/>
                  </a:cubicBezTo>
                  <a:cubicBezTo>
                    <a:pt x="7761" y="3883"/>
                    <a:pt x="7580" y="4854"/>
                    <a:pt x="7580" y="6795"/>
                  </a:cubicBezTo>
                  <a:cubicBezTo>
                    <a:pt x="7580" y="8737"/>
                    <a:pt x="7761" y="11649"/>
                    <a:pt x="8002" y="13591"/>
                  </a:cubicBezTo>
                  <a:cubicBezTo>
                    <a:pt x="8243" y="15533"/>
                    <a:pt x="8545" y="16503"/>
                    <a:pt x="8847" y="16989"/>
                  </a:cubicBezTo>
                  <a:cubicBezTo>
                    <a:pt x="9148" y="17474"/>
                    <a:pt x="9450" y="17474"/>
                    <a:pt x="9691" y="16989"/>
                  </a:cubicBezTo>
                  <a:cubicBezTo>
                    <a:pt x="9933" y="16503"/>
                    <a:pt x="10114" y="15533"/>
                    <a:pt x="10264" y="14440"/>
                  </a:cubicBezTo>
                  <a:cubicBezTo>
                    <a:pt x="10415" y="13348"/>
                    <a:pt x="10536" y="12135"/>
                    <a:pt x="10596" y="10921"/>
                  </a:cubicBezTo>
                  <a:cubicBezTo>
                    <a:pt x="10657" y="9708"/>
                    <a:pt x="10657" y="8494"/>
                    <a:pt x="10566" y="7402"/>
                  </a:cubicBezTo>
                  <a:cubicBezTo>
                    <a:pt x="10476" y="6310"/>
                    <a:pt x="10295" y="5339"/>
                    <a:pt x="10234" y="5461"/>
                  </a:cubicBezTo>
                  <a:cubicBezTo>
                    <a:pt x="10174" y="5582"/>
                    <a:pt x="10234" y="6796"/>
                    <a:pt x="10536" y="8373"/>
                  </a:cubicBezTo>
                  <a:cubicBezTo>
                    <a:pt x="10838" y="9951"/>
                    <a:pt x="11381" y="11892"/>
                    <a:pt x="11803" y="12984"/>
                  </a:cubicBezTo>
                  <a:cubicBezTo>
                    <a:pt x="12225" y="14076"/>
                    <a:pt x="12527" y="14319"/>
                    <a:pt x="12799" y="14076"/>
                  </a:cubicBezTo>
                  <a:cubicBezTo>
                    <a:pt x="13070" y="13834"/>
                    <a:pt x="13311" y="13106"/>
                    <a:pt x="13492" y="12135"/>
                  </a:cubicBezTo>
                  <a:cubicBezTo>
                    <a:pt x="13673" y="11164"/>
                    <a:pt x="13794" y="9951"/>
                    <a:pt x="13885" y="8737"/>
                  </a:cubicBezTo>
                  <a:cubicBezTo>
                    <a:pt x="13975" y="7524"/>
                    <a:pt x="14035" y="6310"/>
                    <a:pt x="14216" y="5825"/>
                  </a:cubicBezTo>
                  <a:cubicBezTo>
                    <a:pt x="14397" y="5339"/>
                    <a:pt x="14699" y="5582"/>
                    <a:pt x="14880" y="6310"/>
                  </a:cubicBezTo>
                  <a:cubicBezTo>
                    <a:pt x="15061" y="7038"/>
                    <a:pt x="15121" y="8252"/>
                    <a:pt x="15212" y="9829"/>
                  </a:cubicBezTo>
                  <a:cubicBezTo>
                    <a:pt x="15302" y="11407"/>
                    <a:pt x="15423" y="13348"/>
                    <a:pt x="15483" y="14926"/>
                  </a:cubicBezTo>
                  <a:cubicBezTo>
                    <a:pt x="15544" y="16503"/>
                    <a:pt x="15544" y="17717"/>
                    <a:pt x="15574" y="17717"/>
                  </a:cubicBezTo>
                  <a:cubicBezTo>
                    <a:pt x="15604" y="17717"/>
                    <a:pt x="15664" y="16503"/>
                    <a:pt x="15815" y="14683"/>
                  </a:cubicBezTo>
                  <a:cubicBezTo>
                    <a:pt x="15966" y="12863"/>
                    <a:pt x="16208" y="10436"/>
                    <a:pt x="16479" y="8980"/>
                  </a:cubicBezTo>
                  <a:cubicBezTo>
                    <a:pt x="16751" y="7524"/>
                    <a:pt x="17052" y="7038"/>
                    <a:pt x="17294" y="7281"/>
                  </a:cubicBezTo>
                  <a:cubicBezTo>
                    <a:pt x="17535" y="7524"/>
                    <a:pt x="17716" y="8494"/>
                    <a:pt x="17837" y="9586"/>
                  </a:cubicBezTo>
                  <a:cubicBezTo>
                    <a:pt x="17957" y="10679"/>
                    <a:pt x="18018" y="11892"/>
                    <a:pt x="18048" y="13470"/>
                  </a:cubicBezTo>
                  <a:cubicBezTo>
                    <a:pt x="18078" y="15047"/>
                    <a:pt x="18078" y="16989"/>
                    <a:pt x="18078" y="17353"/>
                  </a:cubicBezTo>
                  <a:cubicBezTo>
                    <a:pt x="18078" y="17717"/>
                    <a:pt x="18078" y="16503"/>
                    <a:pt x="18229" y="14805"/>
                  </a:cubicBezTo>
                  <a:cubicBezTo>
                    <a:pt x="18380" y="13106"/>
                    <a:pt x="18681" y="10921"/>
                    <a:pt x="18953" y="9465"/>
                  </a:cubicBezTo>
                  <a:cubicBezTo>
                    <a:pt x="19224" y="8009"/>
                    <a:pt x="19466" y="7281"/>
                    <a:pt x="19707" y="7524"/>
                  </a:cubicBezTo>
                  <a:cubicBezTo>
                    <a:pt x="19948" y="7766"/>
                    <a:pt x="20190" y="8980"/>
                    <a:pt x="20491" y="11043"/>
                  </a:cubicBezTo>
                  <a:cubicBezTo>
                    <a:pt x="20793" y="13106"/>
                    <a:pt x="21155" y="16018"/>
                    <a:pt x="21517" y="1893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10550036" y="5017756"/>
              <a:ext cx="547167" cy="98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99" extrusionOk="0">
                  <a:moveTo>
                    <a:pt x="1703" y="11030"/>
                  </a:moveTo>
                  <a:cubicBezTo>
                    <a:pt x="2926" y="11333"/>
                    <a:pt x="4148" y="11637"/>
                    <a:pt x="5099" y="11788"/>
                  </a:cubicBezTo>
                  <a:cubicBezTo>
                    <a:pt x="6050" y="11940"/>
                    <a:pt x="6729" y="11940"/>
                    <a:pt x="7341" y="11750"/>
                  </a:cubicBezTo>
                  <a:cubicBezTo>
                    <a:pt x="7952" y="11561"/>
                    <a:pt x="8495" y="11182"/>
                    <a:pt x="8428" y="10879"/>
                  </a:cubicBezTo>
                  <a:cubicBezTo>
                    <a:pt x="8360" y="10576"/>
                    <a:pt x="7680" y="10348"/>
                    <a:pt x="6458" y="10234"/>
                  </a:cubicBezTo>
                  <a:cubicBezTo>
                    <a:pt x="5235" y="10121"/>
                    <a:pt x="3469" y="10121"/>
                    <a:pt x="2179" y="10197"/>
                  </a:cubicBezTo>
                  <a:cubicBezTo>
                    <a:pt x="888" y="10272"/>
                    <a:pt x="73" y="10424"/>
                    <a:pt x="5" y="10538"/>
                  </a:cubicBezTo>
                  <a:cubicBezTo>
                    <a:pt x="-63" y="10651"/>
                    <a:pt x="616" y="10727"/>
                    <a:pt x="2654" y="10576"/>
                  </a:cubicBezTo>
                  <a:cubicBezTo>
                    <a:pt x="4692" y="10424"/>
                    <a:pt x="8088" y="10045"/>
                    <a:pt x="11145" y="9249"/>
                  </a:cubicBezTo>
                  <a:cubicBezTo>
                    <a:pt x="14201" y="8453"/>
                    <a:pt x="16918" y="7241"/>
                    <a:pt x="18548" y="6104"/>
                  </a:cubicBezTo>
                  <a:cubicBezTo>
                    <a:pt x="20179" y="4967"/>
                    <a:pt x="20722" y="3906"/>
                    <a:pt x="20994" y="3186"/>
                  </a:cubicBezTo>
                  <a:cubicBezTo>
                    <a:pt x="21265" y="2466"/>
                    <a:pt x="21265" y="2087"/>
                    <a:pt x="21129" y="1708"/>
                  </a:cubicBezTo>
                  <a:cubicBezTo>
                    <a:pt x="20994" y="1329"/>
                    <a:pt x="20722" y="950"/>
                    <a:pt x="20314" y="609"/>
                  </a:cubicBezTo>
                  <a:cubicBezTo>
                    <a:pt x="19907" y="268"/>
                    <a:pt x="19363" y="-35"/>
                    <a:pt x="18888" y="3"/>
                  </a:cubicBezTo>
                  <a:cubicBezTo>
                    <a:pt x="18412" y="41"/>
                    <a:pt x="18005" y="420"/>
                    <a:pt x="17597" y="1519"/>
                  </a:cubicBezTo>
                  <a:cubicBezTo>
                    <a:pt x="17190" y="2618"/>
                    <a:pt x="16782" y="4437"/>
                    <a:pt x="16579" y="6634"/>
                  </a:cubicBezTo>
                  <a:cubicBezTo>
                    <a:pt x="16375" y="8832"/>
                    <a:pt x="16375" y="11409"/>
                    <a:pt x="16646" y="13569"/>
                  </a:cubicBezTo>
                  <a:cubicBezTo>
                    <a:pt x="16918" y="15729"/>
                    <a:pt x="17462" y="17472"/>
                    <a:pt x="17869" y="18533"/>
                  </a:cubicBezTo>
                  <a:cubicBezTo>
                    <a:pt x="18277" y="19594"/>
                    <a:pt x="18548" y="19973"/>
                    <a:pt x="19024" y="20428"/>
                  </a:cubicBezTo>
                  <a:cubicBezTo>
                    <a:pt x="19499" y="20883"/>
                    <a:pt x="20179" y="21413"/>
                    <a:pt x="20654" y="21489"/>
                  </a:cubicBezTo>
                  <a:cubicBezTo>
                    <a:pt x="21129" y="21565"/>
                    <a:pt x="21401" y="21186"/>
                    <a:pt x="21469" y="20769"/>
                  </a:cubicBezTo>
                  <a:cubicBezTo>
                    <a:pt x="21537" y="20352"/>
                    <a:pt x="21401" y="19898"/>
                    <a:pt x="21265" y="19443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>
              <a:off x="10883988" y="5552385"/>
              <a:ext cx="342484" cy="3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extrusionOk="0">
                  <a:moveTo>
                    <a:pt x="0" y="0"/>
                  </a:moveTo>
                  <a:cubicBezTo>
                    <a:pt x="4800" y="4800"/>
                    <a:pt x="9600" y="9600"/>
                    <a:pt x="12545" y="13200"/>
                  </a:cubicBezTo>
                  <a:cubicBezTo>
                    <a:pt x="15491" y="16800"/>
                    <a:pt x="16582" y="19200"/>
                    <a:pt x="17673" y="20400"/>
                  </a:cubicBezTo>
                  <a:cubicBezTo>
                    <a:pt x="18764" y="21600"/>
                    <a:pt x="19855" y="21600"/>
                    <a:pt x="20509" y="19200"/>
                  </a:cubicBezTo>
                  <a:cubicBezTo>
                    <a:pt x="21164" y="16800"/>
                    <a:pt x="21382" y="12000"/>
                    <a:pt x="21600" y="720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11877971" y="5062755"/>
              <a:ext cx="915624" cy="685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06" extrusionOk="0">
                  <a:moveTo>
                    <a:pt x="297" y="10750"/>
                  </a:moveTo>
                  <a:cubicBezTo>
                    <a:pt x="55" y="12046"/>
                    <a:pt x="-188" y="13342"/>
                    <a:pt x="216" y="14854"/>
                  </a:cubicBezTo>
                  <a:cubicBezTo>
                    <a:pt x="621" y="16366"/>
                    <a:pt x="1673" y="18094"/>
                    <a:pt x="2684" y="19012"/>
                  </a:cubicBezTo>
                  <a:cubicBezTo>
                    <a:pt x="3695" y="19930"/>
                    <a:pt x="4666" y="20038"/>
                    <a:pt x="5839" y="19174"/>
                  </a:cubicBezTo>
                  <a:cubicBezTo>
                    <a:pt x="7012" y="18310"/>
                    <a:pt x="8387" y="16474"/>
                    <a:pt x="9237" y="14638"/>
                  </a:cubicBezTo>
                  <a:cubicBezTo>
                    <a:pt x="10086" y="12802"/>
                    <a:pt x="10410" y="10966"/>
                    <a:pt x="10167" y="8968"/>
                  </a:cubicBezTo>
                  <a:cubicBezTo>
                    <a:pt x="9924" y="6970"/>
                    <a:pt x="9115" y="4810"/>
                    <a:pt x="8630" y="3460"/>
                  </a:cubicBezTo>
                  <a:cubicBezTo>
                    <a:pt x="8145" y="2110"/>
                    <a:pt x="7983" y="1570"/>
                    <a:pt x="7781" y="1030"/>
                  </a:cubicBezTo>
                  <a:cubicBezTo>
                    <a:pt x="7578" y="490"/>
                    <a:pt x="7336" y="-50"/>
                    <a:pt x="7214" y="4"/>
                  </a:cubicBezTo>
                  <a:cubicBezTo>
                    <a:pt x="7093" y="58"/>
                    <a:pt x="7093" y="706"/>
                    <a:pt x="7174" y="2812"/>
                  </a:cubicBezTo>
                  <a:cubicBezTo>
                    <a:pt x="7255" y="4918"/>
                    <a:pt x="7417" y="8482"/>
                    <a:pt x="7497" y="11182"/>
                  </a:cubicBezTo>
                  <a:cubicBezTo>
                    <a:pt x="7578" y="13882"/>
                    <a:pt x="7578" y="15718"/>
                    <a:pt x="7619" y="16906"/>
                  </a:cubicBezTo>
                  <a:cubicBezTo>
                    <a:pt x="7659" y="18094"/>
                    <a:pt x="7740" y="18634"/>
                    <a:pt x="7821" y="18580"/>
                  </a:cubicBezTo>
                  <a:cubicBezTo>
                    <a:pt x="7902" y="18526"/>
                    <a:pt x="7983" y="17878"/>
                    <a:pt x="8145" y="17068"/>
                  </a:cubicBezTo>
                  <a:cubicBezTo>
                    <a:pt x="8306" y="16258"/>
                    <a:pt x="8549" y="15286"/>
                    <a:pt x="8873" y="14638"/>
                  </a:cubicBezTo>
                  <a:cubicBezTo>
                    <a:pt x="9196" y="13990"/>
                    <a:pt x="9601" y="13666"/>
                    <a:pt x="9924" y="13774"/>
                  </a:cubicBezTo>
                  <a:cubicBezTo>
                    <a:pt x="10248" y="13882"/>
                    <a:pt x="10491" y="14422"/>
                    <a:pt x="11057" y="15448"/>
                  </a:cubicBezTo>
                  <a:cubicBezTo>
                    <a:pt x="11623" y="16474"/>
                    <a:pt x="12513" y="17986"/>
                    <a:pt x="13443" y="18850"/>
                  </a:cubicBezTo>
                  <a:cubicBezTo>
                    <a:pt x="14374" y="19714"/>
                    <a:pt x="15345" y="19930"/>
                    <a:pt x="16315" y="19552"/>
                  </a:cubicBezTo>
                  <a:cubicBezTo>
                    <a:pt x="17286" y="19174"/>
                    <a:pt x="18257" y="18202"/>
                    <a:pt x="18864" y="17446"/>
                  </a:cubicBezTo>
                  <a:cubicBezTo>
                    <a:pt x="19470" y="16690"/>
                    <a:pt x="19713" y="16150"/>
                    <a:pt x="19915" y="15610"/>
                  </a:cubicBezTo>
                  <a:cubicBezTo>
                    <a:pt x="20118" y="15070"/>
                    <a:pt x="20279" y="14530"/>
                    <a:pt x="20077" y="13882"/>
                  </a:cubicBezTo>
                  <a:cubicBezTo>
                    <a:pt x="19875" y="13234"/>
                    <a:pt x="19309" y="12478"/>
                    <a:pt x="18823" y="11992"/>
                  </a:cubicBezTo>
                  <a:cubicBezTo>
                    <a:pt x="18338" y="11506"/>
                    <a:pt x="17933" y="11290"/>
                    <a:pt x="17448" y="11128"/>
                  </a:cubicBezTo>
                  <a:cubicBezTo>
                    <a:pt x="16963" y="10966"/>
                    <a:pt x="16396" y="10858"/>
                    <a:pt x="16032" y="11128"/>
                  </a:cubicBezTo>
                  <a:cubicBezTo>
                    <a:pt x="15668" y="11398"/>
                    <a:pt x="15506" y="12046"/>
                    <a:pt x="15668" y="13504"/>
                  </a:cubicBezTo>
                  <a:cubicBezTo>
                    <a:pt x="15830" y="14962"/>
                    <a:pt x="16315" y="17230"/>
                    <a:pt x="16882" y="18742"/>
                  </a:cubicBezTo>
                  <a:cubicBezTo>
                    <a:pt x="17448" y="20254"/>
                    <a:pt x="18095" y="21010"/>
                    <a:pt x="18864" y="21280"/>
                  </a:cubicBezTo>
                  <a:cubicBezTo>
                    <a:pt x="19632" y="21550"/>
                    <a:pt x="20522" y="21334"/>
                    <a:pt x="21412" y="21118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0" name="Line"/>
            <p:cNvSpPr/>
            <p:nvPr/>
          </p:nvSpPr>
          <p:spPr>
            <a:xfrm>
              <a:off x="11755764" y="5531628"/>
              <a:ext cx="3217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1" name="Line"/>
            <p:cNvSpPr/>
            <p:nvPr/>
          </p:nvSpPr>
          <p:spPr>
            <a:xfrm>
              <a:off x="13391542" y="5080086"/>
              <a:ext cx="749301" cy="59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95" extrusionOk="0">
                  <a:moveTo>
                    <a:pt x="4276" y="16480"/>
                  </a:moveTo>
                  <a:cubicBezTo>
                    <a:pt x="4276" y="15863"/>
                    <a:pt x="4276" y="15246"/>
                    <a:pt x="4028" y="14814"/>
                  </a:cubicBezTo>
                  <a:cubicBezTo>
                    <a:pt x="3780" y="14382"/>
                    <a:pt x="3285" y="14135"/>
                    <a:pt x="2690" y="14074"/>
                  </a:cubicBezTo>
                  <a:cubicBezTo>
                    <a:pt x="2096" y="14012"/>
                    <a:pt x="1402" y="14135"/>
                    <a:pt x="857" y="14814"/>
                  </a:cubicBezTo>
                  <a:cubicBezTo>
                    <a:pt x="312" y="15493"/>
                    <a:pt x="-84" y="16727"/>
                    <a:pt x="15" y="17838"/>
                  </a:cubicBezTo>
                  <a:cubicBezTo>
                    <a:pt x="114" y="18949"/>
                    <a:pt x="709" y="19936"/>
                    <a:pt x="1501" y="20492"/>
                  </a:cubicBezTo>
                  <a:cubicBezTo>
                    <a:pt x="2294" y="21047"/>
                    <a:pt x="3285" y="21171"/>
                    <a:pt x="3978" y="20677"/>
                  </a:cubicBezTo>
                  <a:cubicBezTo>
                    <a:pt x="4672" y="20183"/>
                    <a:pt x="5068" y="19072"/>
                    <a:pt x="5266" y="18208"/>
                  </a:cubicBezTo>
                  <a:cubicBezTo>
                    <a:pt x="5465" y="17344"/>
                    <a:pt x="5465" y="16727"/>
                    <a:pt x="5266" y="16234"/>
                  </a:cubicBezTo>
                  <a:cubicBezTo>
                    <a:pt x="5068" y="15740"/>
                    <a:pt x="4672" y="15370"/>
                    <a:pt x="4424" y="15493"/>
                  </a:cubicBezTo>
                  <a:cubicBezTo>
                    <a:pt x="4177" y="15616"/>
                    <a:pt x="4077" y="16234"/>
                    <a:pt x="4276" y="17159"/>
                  </a:cubicBezTo>
                  <a:cubicBezTo>
                    <a:pt x="4474" y="18085"/>
                    <a:pt x="4969" y="19319"/>
                    <a:pt x="5960" y="20183"/>
                  </a:cubicBezTo>
                  <a:cubicBezTo>
                    <a:pt x="6951" y="21047"/>
                    <a:pt x="8437" y="21541"/>
                    <a:pt x="9527" y="21356"/>
                  </a:cubicBezTo>
                  <a:cubicBezTo>
                    <a:pt x="10617" y="21171"/>
                    <a:pt x="11311" y="20307"/>
                    <a:pt x="12054" y="18394"/>
                  </a:cubicBezTo>
                  <a:cubicBezTo>
                    <a:pt x="12797" y="16480"/>
                    <a:pt x="13589" y="13518"/>
                    <a:pt x="13887" y="10618"/>
                  </a:cubicBezTo>
                  <a:cubicBezTo>
                    <a:pt x="14184" y="7717"/>
                    <a:pt x="13986" y="4878"/>
                    <a:pt x="13788" y="2965"/>
                  </a:cubicBezTo>
                  <a:cubicBezTo>
                    <a:pt x="13589" y="1052"/>
                    <a:pt x="13391" y="64"/>
                    <a:pt x="13292" y="3"/>
                  </a:cubicBezTo>
                  <a:cubicBezTo>
                    <a:pt x="13193" y="-59"/>
                    <a:pt x="13193" y="805"/>
                    <a:pt x="13342" y="3027"/>
                  </a:cubicBezTo>
                  <a:cubicBezTo>
                    <a:pt x="13490" y="5248"/>
                    <a:pt x="13788" y="8828"/>
                    <a:pt x="13936" y="12222"/>
                  </a:cubicBezTo>
                  <a:cubicBezTo>
                    <a:pt x="14085" y="15616"/>
                    <a:pt x="14085" y="18826"/>
                    <a:pt x="14283" y="19504"/>
                  </a:cubicBezTo>
                  <a:cubicBezTo>
                    <a:pt x="14481" y="20183"/>
                    <a:pt x="14877" y="18332"/>
                    <a:pt x="15472" y="17036"/>
                  </a:cubicBezTo>
                  <a:cubicBezTo>
                    <a:pt x="16066" y="15740"/>
                    <a:pt x="16859" y="14999"/>
                    <a:pt x="17503" y="14567"/>
                  </a:cubicBezTo>
                  <a:cubicBezTo>
                    <a:pt x="18147" y="14135"/>
                    <a:pt x="18643" y="14012"/>
                    <a:pt x="19088" y="14135"/>
                  </a:cubicBezTo>
                  <a:cubicBezTo>
                    <a:pt x="19534" y="14259"/>
                    <a:pt x="19931" y="14629"/>
                    <a:pt x="20327" y="15246"/>
                  </a:cubicBezTo>
                  <a:cubicBezTo>
                    <a:pt x="20723" y="15863"/>
                    <a:pt x="21120" y="16727"/>
                    <a:pt x="21318" y="17468"/>
                  </a:cubicBezTo>
                  <a:cubicBezTo>
                    <a:pt x="21516" y="18208"/>
                    <a:pt x="21516" y="18826"/>
                    <a:pt x="21268" y="19319"/>
                  </a:cubicBezTo>
                  <a:cubicBezTo>
                    <a:pt x="21021" y="19813"/>
                    <a:pt x="20525" y="20183"/>
                    <a:pt x="19435" y="20492"/>
                  </a:cubicBezTo>
                  <a:cubicBezTo>
                    <a:pt x="18345" y="20800"/>
                    <a:pt x="16661" y="21047"/>
                    <a:pt x="15125" y="20862"/>
                  </a:cubicBezTo>
                  <a:cubicBezTo>
                    <a:pt x="13589" y="20677"/>
                    <a:pt x="12202" y="20060"/>
                    <a:pt x="10815" y="19443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2" name="Line"/>
            <p:cNvSpPr/>
            <p:nvPr/>
          </p:nvSpPr>
          <p:spPr>
            <a:xfrm>
              <a:off x="14141600" y="5508871"/>
              <a:ext cx="274113" cy="147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388" extrusionOk="0">
                  <a:moveTo>
                    <a:pt x="879" y="9332"/>
                  </a:moveTo>
                  <a:cubicBezTo>
                    <a:pt x="3777" y="11341"/>
                    <a:pt x="6674" y="13351"/>
                    <a:pt x="9967" y="13602"/>
                  </a:cubicBezTo>
                  <a:cubicBezTo>
                    <a:pt x="13260" y="13853"/>
                    <a:pt x="16947" y="12346"/>
                    <a:pt x="18923" y="10337"/>
                  </a:cubicBezTo>
                  <a:cubicBezTo>
                    <a:pt x="20899" y="8328"/>
                    <a:pt x="21162" y="5816"/>
                    <a:pt x="20635" y="4309"/>
                  </a:cubicBezTo>
                  <a:cubicBezTo>
                    <a:pt x="20108" y="2802"/>
                    <a:pt x="18791" y="2300"/>
                    <a:pt x="15762" y="1546"/>
                  </a:cubicBezTo>
                  <a:cubicBezTo>
                    <a:pt x="12733" y="793"/>
                    <a:pt x="7991" y="-212"/>
                    <a:pt x="4699" y="39"/>
                  </a:cubicBezTo>
                  <a:cubicBezTo>
                    <a:pt x="1406" y="290"/>
                    <a:pt x="-438" y="1797"/>
                    <a:pt x="89" y="5565"/>
                  </a:cubicBezTo>
                  <a:cubicBezTo>
                    <a:pt x="616" y="9332"/>
                    <a:pt x="3513" y="15360"/>
                    <a:pt x="6411" y="21388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3" name="Line"/>
            <p:cNvSpPr/>
            <p:nvPr/>
          </p:nvSpPr>
          <p:spPr>
            <a:xfrm>
              <a:off x="14422984" y="5367065"/>
              <a:ext cx="767994" cy="327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extrusionOk="0">
                  <a:moveTo>
                    <a:pt x="0" y="2576"/>
                  </a:moveTo>
                  <a:cubicBezTo>
                    <a:pt x="97" y="1463"/>
                    <a:pt x="195" y="349"/>
                    <a:pt x="438" y="238"/>
                  </a:cubicBezTo>
                  <a:cubicBezTo>
                    <a:pt x="681" y="127"/>
                    <a:pt x="1070" y="1017"/>
                    <a:pt x="1605" y="3356"/>
                  </a:cubicBezTo>
                  <a:cubicBezTo>
                    <a:pt x="2141" y="5694"/>
                    <a:pt x="2822" y="9479"/>
                    <a:pt x="3308" y="11929"/>
                  </a:cubicBezTo>
                  <a:cubicBezTo>
                    <a:pt x="3795" y="14378"/>
                    <a:pt x="4086" y="15492"/>
                    <a:pt x="4427" y="15714"/>
                  </a:cubicBezTo>
                  <a:cubicBezTo>
                    <a:pt x="4768" y="15937"/>
                    <a:pt x="5157" y="15269"/>
                    <a:pt x="5546" y="13933"/>
                  </a:cubicBezTo>
                  <a:cubicBezTo>
                    <a:pt x="5935" y="12597"/>
                    <a:pt x="6324" y="10593"/>
                    <a:pt x="6714" y="9257"/>
                  </a:cubicBezTo>
                  <a:cubicBezTo>
                    <a:pt x="7103" y="7921"/>
                    <a:pt x="7492" y="7252"/>
                    <a:pt x="8222" y="6918"/>
                  </a:cubicBezTo>
                  <a:cubicBezTo>
                    <a:pt x="8951" y="6584"/>
                    <a:pt x="10022" y="6584"/>
                    <a:pt x="11189" y="6807"/>
                  </a:cubicBezTo>
                  <a:cubicBezTo>
                    <a:pt x="12357" y="7030"/>
                    <a:pt x="13622" y="7475"/>
                    <a:pt x="14497" y="7586"/>
                  </a:cubicBezTo>
                  <a:cubicBezTo>
                    <a:pt x="15373" y="7698"/>
                    <a:pt x="15859" y="7475"/>
                    <a:pt x="16297" y="7030"/>
                  </a:cubicBezTo>
                  <a:cubicBezTo>
                    <a:pt x="16735" y="6584"/>
                    <a:pt x="17124" y="5916"/>
                    <a:pt x="17173" y="5026"/>
                  </a:cubicBezTo>
                  <a:cubicBezTo>
                    <a:pt x="17222" y="4135"/>
                    <a:pt x="16930" y="3022"/>
                    <a:pt x="16492" y="2131"/>
                  </a:cubicBezTo>
                  <a:cubicBezTo>
                    <a:pt x="16054" y="1240"/>
                    <a:pt x="15470" y="572"/>
                    <a:pt x="14789" y="238"/>
                  </a:cubicBezTo>
                  <a:cubicBezTo>
                    <a:pt x="14108" y="-96"/>
                    <a:pt x="13330" y="-96"/>
                    <a:pt x="12795" y="349"/>
                  </a:cubicBezTo>
                  <a:cubicBezTo>
                    <a:pt x="12259" y="795"/>
                    <a:pt x="11968" y="1685"/>
                    <a:pt x="11870" y="3912"/>
                  </a:cubicBezTo>
                  <a:cubicBezTo>
                    <a:pt x="11773" y="6139"/>
                    <a:pt x="11870" y="9702"/>
                    <a:pt x="12795" y="12931"/>
                  </a:cubicBezTo>
                  <a:cubicBezTo>
                    <a:pt x="13719" y="16160"/>
                    <a:pt x="15470" y="19055"/>
                    <a:pt x="17076" y="20279"/>
                  </a:cubicBezTo>
                  <a:cubicBezTo>
                    <a:pt x="18681" y="21504"/>
                    <a:pt x="20141" y="21059"/>
                    <a:pt x="21600" y="20613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15801303" y="5147631"/>
              <a:ext cx="323723" cy="43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04" extrusionOk="0">
                  <a:moveTo>
                    <a:pt x="1511" y="0"/>
                  </a:moveTo>
                  <a:cubicBezTo>
                    <a:pt x="822" y="2869"/>
                    <a:pt x="133" y="5738"/>
                    <a:pt x="18" y="8691"/>
                  </a:cubicBezTo>
                  <a:cubicBezTo>
                    <a:pt x="-97" y="11644"/>
                    <a:pt x="363" y="14681"/>
                    <a:pt x="1052" y="16959"/>
                  </a:cubicBezTo>
                  <a:cubicBezTo>
                    <a:pt x="1741" y="19238"/>
                    <a:pt x="2660" y="20756"/>
                    <a:pt x="5073" y="21178"/>
                  </a:cubicBezTo>
                  <a:cubicBezTo>
                    <a:pt x="7486" y="21600"/>
                    <a:pt x="11392" y="20925"/>
                    <a:pt x="14380" y="19744"/>
                  </a:cubicBezTo>
                  <a:cubicBezTo>
                    <a:pt x="17367" y="18563"/>
                    <a:pt x="19435" y="16875"/>
                    <a:pt x="21503" y="15188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16078781" y="5391818"/>
              <a:ext cx="652299" cy="20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113" extrusionOk="0">
                  <a:moveTo>
                    <a:pt x="837" y="5719"/>
                  </a:moveTo>
                  <a:cubicBezTo>
                    <a:pt x="496" y="4325"/>
                    <a:pt x="155" y="2931"/>
                    <a:pt x="42" y="3106"/>
                  </a:cubicBezTo>
                  <a:cubicBezTo>
                    <a:pt x="-72" y="3280"/>
                    <a:pt x="42" y="5022"/>
                    <a:pt x="440" y="7983"/>
                  </a:cubicBezTo>
                  <a:cubicBezTo>
                    <a:pt x="837" y="10944"/>
                    <a:pt x="1520" y="15125"/>
                    <a:pt x="2145" y="17738"/>
                  </a:cubicBezTo>
                  <a:cubicBezTo>
                    <a:pt x="2770" y="20351"/>
                    <a:pt x="3339" y="21396"/>
                    <a:pt x="3736" y="21048"/>
                  </a:cubicBezTo>
                  <a:cubicBezTo>
                    <a:pt x="4134" y="20699"/>
                    <a:pt x="4362" y="18957"/>
                    <a:pt x="4532" y="16170"/>
                  </a:cubicBezTo>
                  <a:cubicBezTo>
                    <a:pt x="4703" y="13383"/>
                    <a:pt x="4816" y="9551"/>
                    <a:pt x="4703" y="6415"/>
                  </a:cubicBezTo>
                  <a:cubicBezTo>
                    <a:pt x="4589" y="3280"/>
                    <a:pt x="4248" y="841"/>
                    <a:pt x="4248" y="667"/>
                  </a:cubicBezTo>
                  <a:cubicBezTo>
                    <a:pt x="4248" y="493"/>
                    <a:pt x="4589" y="2583"/>
                    <a:pt x="5101" y="5544"/>
                  </a:cubicBezTo>
                  <a:cubicBezTo>
                    <a:pt x="5612" y="8506"/>
                    <a:pt x="6294" y="12338"/>
                    <a:pt x="6863" y="14951"/>
                  </a:cubicBezTo>
                  <a:cubicBezTo>
                    <a:pt x="7431" y="17564"/>
                    <a:pt x="7886" y="18957"/>
                    <a:pt x="8341" y="19131"/>
                  </a:cubicBezTo>
                  <a:cubicBezTo>
                    <a:pt x="8795" y="19306"/>
                    <a:pt x="9250" y="18261"/>
                    <a:pt x="9534" y="15648"/>
                  </a:cubicBezTo>
                  <a:cubicBezTo>
                    <a:pt x="9819" y="13035"/>
                    <a:pt x="9932" y="8854"/>
                    <a:pt x="9989" y="5893"/>
                  </a:cubicBezTo>
                  <a:cubicBezTo>
                    <a:pt x="10046" y="2931"/>
                    <a:pt x="10046" y="1190"/>
                    <a:pt x="10330" y="667"/>
                  </a:cubicBezTo>
                  <a:cubicBezTo>
                    <a:pt x="10614" y="144"/>
                    <a:pt x="11183" y="841"/>
                    <a:pt x="12320" y="2931"/>
                  </a:cubicBezTo>
                  <a:cubicBezTo>
                    <a:pt x="13456" y="5022"/>
                    <a:pt x="15162" y="8506"/>
                    <a:pt x="16583" y="10422"/>
                  </a:cubicBezTo>
                  <a:cubicBezTo>
                    <a:pt x="18004" y="12338"/>
                    <a:pt x="19141" y="12686"/>
                    <a:pt x="19936" y="11990"/>
                  </a:cubicBezTo>
                  <a:cubicBezTo>
                    <a:pt x="20732" y="11293"/>
                    <a:pt x="21187" y="9551"/>
                    <a:pt x="21357" y="7635"/>
                  </a:cubicBezTo>
                  <a:cubicBezTo>
                    <a:pt x="21528" y="5719"/>
                    <a:pt x="21414" y="3628"/>
                    <a:pt x="21073" y="2409"/>
                  </a:cubicBezTo>
                  <a:cubicBezTo>
                    <a:pt x="20732" y="1190"/>
                    <a:pt x="20164" y="841"/>
                    <a:pt x="18913" y="493"/>
                  </a:cubicBezTo>
                  <a:cubicBezTo>
                    <a:pt x="17663" y="144"/>
                    <a:pt x="15730" y="-204"/>
                    <a:pt x="14536" y="144"/>
                  </a:cubicBezTo>
                  <a:cubicBezTo>
                    <a:pt x="13343" y="493"/>
                    <a:pt x="12888" y="1538"/>
                    <a:pt x="12717" y="3454"/>
                  </a:cubicBezTo>
                  <a:cubicBezTo>
                    <a:pt x="12547" y="5370"/>
                    <a:pt x="12661" y="8157"/>
                    <a:pt x="12774" y="10944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15606110" y="5375954"/>
              <a:ext cx="300970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17391175" y="5383071"/>
              <a:ext cx="280215" cy="25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extrusionOk="0">
                  <a:moveTo>
                    <a:pt x="0" y="10639"/>
                  </a:moveTo>
                  <a:cubicBezTo>
                    <a:pt x="4000" y="8911"/>
                    <a:pt x="8000" y="7183"/>
                    <a:pt x="10400" y="5743"/>
                  </a:cubicBezTo>
                  <a:cubicBezTo>
                    <a:pt x="12800" y="4303"/>
                    <a:pt x="13600" y="3151"/>
                    <a:pt x="13333" y="2287"/>
                  </a:cubicBezTo>
                  <a:cubicBezTo>
                    <a:pt x="13067" y="1423"/>
                    <a:pt x="11733" y="847"/>
                    <a:pt x="10400" y="415"/>
                  </a:cubicBezTo>
                  <a:cubicBezTo>
                    <a:pt x="9067" y="-17"/>
                    <a:pt x="7733" y="-305"/>
                    <a:pt x="5867" y="559"/>
                  </a:cubicBezTo>
                  <a:cubicBezTo>
                    <a:pt x="4000" y="1423"/>
                    <a:pt x="1600" y="3439"/>
                    <a:pt x="1200" y="6895"/>
                  </a:cubicBezTo>
                  <a:cubicBezTo>
                    <a:pt x="800" y="10351"/>
                    <a:pt x="2400" y="15247"/>
                    <a:pt x="5333" y="17983"/>
                  </a:cubicBezTo>
                  <a:cubicBezTo>
                    <a:pt x="8267" y="20719"/>
                    <a:pt x="12533" y="21295"/>
                    <a:pt x="15467" y="21007"/>
                  </a:cubicBezTo>
                  <a:cubicBezTo>
                    <a:pt x="18400" y="20719"/>
                    <a:pt x="20000" y="19567"/>
                    <a:pt x="21600" y="18415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17831827" y="5382426"/>
              <a:ext cx="140533" cy="65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05" extrusionOk="0">
                  <a:moveTo>
                    <a:pt x="21401" y="1152"/>
                  </a:moveTo>
                  <a:cubicBezTo>
                    <a:pt x="19821" y="697"/>
                    <a:pt x="18240" y="242"/>
                    <a:pt x="15079" y="72"/>
                  </a:cubicBezTo>
                  <a:cubicBezTo>
                    <a:pt x="11918" y="-99"/>
                    <a:pt x="7177" y="15"/>
                    <a:pt x="4279" y="640"/>
                  </a:cubicBezTo>
                  <a:cubicBezTo>
                    <a:pt x="1381" y="1265"/>
                    <a:pt x="328" y="2402"/>
                    <a:pt x="64" y="3255"/>
                  </a:cubicBezTo>
                  <a:cubicBezTo>
                    <a:pt x="-199" y="4107"/>
                    <a:pt x="328" y="4676"/>
                    <a:pt x="1908" y="5130"/>
                  </a:cubicBezTo>
                  <a:cubicBezTo>
                    <a:pt x="3489" y="5585"/>
                    <a:pt x="6123" y="5926"/>
                    <a:pt x="9547" y="5699"/>
                  </a:cubicBezTo>
                  <a:cubicBezTo>
                    <a:pt x="12972" y="5472"/>
                    <a:pt x="17186" y="4676"/>
                    <a:pt x="19030" y="3766"/>
                  </a:cubicBezTo>
                  <a:cubicBezTo>
                    <a:pt x="20874" y="2857"/>
                    <a:pt x="20347" y="1834"/>
                    <a:pt x="20084" y="1606"/>
                  </a:cubicBezTo>
                  <a:cubicBezTo>
                    <a:pt x="19821" y="1379"/>
                    <a:pt x="19821" y="1947"/>
                    <a:pt x="20084" y="4278"/>
                  </a:cubicBezTo>
                  <a:cubicBezTo>
                    <a:pt x="20347" y="6608"/>
                    <a:pt x="20874" y="10701"/>
                    <a:pt x="21138" y="13600"/>
                  </a:cubicBezTo>
                  <a:cubicBezTo>
                    <a:pt x="21401" y="16499"/>
                    <a:pt x="21401" y="18204"/>
                    <a:pt x="21401" y="19341"/>
                  </a:cubicBezTo>
                  <a:cubicBezTo>
                    <a:pt x="21401" y="20478"/>
                    <a:pt x="21401" y="21046"/>
                    <a:pt x="21138" y="21274"/>
                  </a:cubicBezTo>
                  <a:cubicBezTo>
                    <a:pt x="20874" y="21501"/>
                    <a:pt x="20347" y="21387"/>
                    <a:pt x="19821" y="21274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8143974" y="5427845"/>
              <a:ext cx="264274" cy="22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54" extrusionOk="0">
                  <a:moveTo>
                    <a:pt x="2074" y="0"/>
                  </a:moveTo>
                  <a:cubicBezTo>
                    <a:pt x="1233" y="1309"/>
                    <a:pt x="391" y="2618"/>
                    <a:pt x="111" y="4909"/>
                  </a:cubicBezTo>
                  <a:cubicBezTo>
                    <a:pt x="-170" y="7200"/>
                    <a:pt x="111" y="10473"/>
                    <a:pt x="672" y="12927"/>
                  </a:cubicBezTo>
                  <a:cubicBezTo>
                    <a:pt x="1233" y="15382"/>
                    <a:pt x="2074" y="17018"/>
                    <a:pt x="3196" y="18000"/>
                  </a:cubicBezTo>
                  <a:cubicBezTo>
                    <a:pt x="4318" y="18982"/>
                    <a:pt x="5721" y="19309"/>
                    <a:pt x="7123" y="17673"/>
                  </a:cubicBezTo>
                  <a:cubicBezTo>
                    <a:pt x="8526" y="16036"/>
                    <a:pt x="9929" y="12436"/>
                    <a:pt x="10490" y="9818"/>
                  </a:cubicBezTo>
                  <a:cubicBezTo>
                    <a:pt x="11051" y="7200"/>
                    <a:pt x="10770" y="5564"/>
                    <a:pt x="10490" y="5564"/>
                  </a:cubicBezTo>
                  <a:cubicBezTo>
                    <a:pt x="10209" y="5564"/>
                    <a:pt x="9929" y="7200"/>
                    <a:pt x="10630" y="9818"/>
                  </a:cubicBezTo>
                  <a:cubicBezTo>
                    <a:pt x="11331" y="12436"/>
                    <a:pt x="13014" y="16036"/>
                    <a:pt x="14557" y="18327"/>
                  </a:cubicBezTo>
                  <a:cubicBezTo>
                    <a:pt x="16100" y="20618"/>
                    <a:pt x="17503" y="21600"/>
                    <a:pt x="18625" y="21436"/>
                  </a:cubicBezTo>
                  <a:cubicBezTo>
                    <a:pt x="19747" y="21273"/>
                    <a:pt x="20588" y="19964"/>
                    <a:pt x="21430" y="18655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0" name="Line"/>
            <p:cNvSpPr/>
            <p:nvPr/>
          </p:nvSpPr>
          <p:spPr>
            <a:xfrm>
              <a:off x="18539877" y="5033045"/>
              <a:ext cx="843930" cy="61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52" extrusionOk="0">
                  <a:moveTo>
                    <a:pt x="3786" y="15495"/>
                  </a:moveTo>
                  <a:cubicBezTo>
                    <a:pt x="3434" y="15135"/>
                    <a:pt x="3081" y="14775"/>
                    <a:pt x="2464" y="14835"/>
                  </a:cubicBezTo>
                  <a:cubicBezTo>
                    <a:pt x="1847" y="14895"/>
                    <a:pt x="965" y="15375"/>
                    <a:pt x="480" y="16215"/>
                  </a:cubicBezTo>
                  <a:cubicBezTo>
                    <a:pt x="-5" y="17055"/>
                    <a:pt x="-93" y="18255"/>
                    <a:pt x="83" y="19095"/>
                  </a:cubicBezTo>
                  <a:cubicBezTo>
                    <a:pt x="260" y="19935"/>
                    <a:pt x="700" y="20415"/>
                    <a:pt x="1141" y="20715"/>
                  </a:cubicBezTo>
                  <a:cubicBezTo>
                    <a:pt x="1582" y="21015"/>
                    <a:pt x="2023" y="21135"/>
                    <a:pt x="2420" y="20655"/>
                  </a:cubicBezTo>
                  <a:cubicBezTo>
                    <a:pt x="2816" y="20175"/>
                    <a:pt x="3169" y="19095"/>
                    <a:pt x="3345" y="18195"/>
                  </a:cubicBezTo>
                  <a:cubicBezTo>
                    <a:pt x="3522" y="17295"/>
                    <a:pt x="3522" y="16575"/>
                    <a:pt x="3566" y="16575"/>
                  </a:cubicBezTo>
                  <a:cubicBezTo>
                    <a:pt x="3610" y="16575"/>
                    <a:pt x="3698" y="17295"/>
                    <a:pt x="4007" y="18135"/>
                  </a:cubicBezTo>
                  <a:cubicBezTo>
                    <a:pt x="4315" y="18975"/>
                    <a:pt x="4844" y="19935"/>
                    <a:pt x="5461" y="20475"/>
                  </a:cubicBezTo>
                  <a:cubicBezTo>
                    <a:pt x="6078" y="21015"/>
                    <a:pt x="6784" y="21135"/>
                    <a:pt x="7709" y="20655"/>
                  </a:cubicBezTo>
                  <a:cubicBezTo>
                    <a:pt x="8635" y="20175"/>
                    <a:pt x="9781" y="19095"/>
                    <a:pt x="10751" y="17115"/>
                  </a:cubicBezTo>
                  <a:cubicBezTo>
                    <a:pt x="11721" y="15135"/>
                    <a:pt x="12514" y="12255"/>
                    <a:pt x="12911" y="9855"/>
                  </a:cubicBezTo>
                  <a:cubicBezTo>
                    <a:pt x="13308" y="7455"/>
                    <a:pt x="13308" y="5535"/>
                    <a:pt x="13220" y="4275"/>
                  </a:cubicBezTo>
                  <a:cubicBezTo>
                    <a:pt x="13132" y="3015"/>
                    <a:pt x="12955" y="2415"/>
                    <a:pt x="12603" y="1695"/>
                  </a:cubicBezTo>
                  <a:cubicBezTo>
                    <a:pt x="12250" y="975"/>
                    <a:pt x="11721" y="135"/>
                    <a:pt x="11368" y="15"/>
                  </a:cubicBezTo>
                  <a:cubicBezTo>
                    <a:pt x="11016" y="-105"/>
                    <a:pt x="10839" y="495"/>
                    <a:pt x="10707" y="2295"/>
                  </a:cubicBezTo>
                  <a:cubicBezTo>
                    <a:pt x="10575" y="4095"/>
                    <a:pt x="10487" y="7095"/>
                    <a:pt x="10531" y="10155"/>
                  </a:cubicBezTo>
                  <a:cubicBezTo>
                    <a:pt x="10575" y="13215"/>
                    <a:pt x="10751" y="16335"/>
                    <a:pt x="10971" y="18195"/>
                  </a:cubicBezTo>
                  <a:cubicBezTo>
                    <a:pt x="11192" y="20055"/>
                    <a:pt x="11456" y="20655"/>
                    <a:pt x="11853" y="21015"/>
                  </a:cubicBezTo>
                  <a:cubicBezTo>
                    <a:pt x="12250" y="21375"/>
                    <a:pt x="12779" y="21495"/>
                    <a:pt x="13396" y="21135"/>
                  </a:cubicBezTo>
                  <a:cubicBezTo>
                    <a:pt x="14013" y="20775"/>
                    <a:pt x="14718" y="19935"/>
                    <a:pt x="15203" y="19275"/>
                  </a:cubicBezTo>
                  <a:cubicBezTo>
                    <a:pt x="15688" y="18615"/>
                    <a:pt x="15953" y="18135"/>
                    <a:pt x="16305" y="17835"/>
                  </a:cubicBezTo>
                  <a:cubicBezTo>
                    <a:pt x="16658" y="17535"/>
                    <a:pt x="17099" y="17415"/>
                    <a:pt x="17540" y="17595"/>
                  </a:cubicBezTo>
                  <a:cubicBezTo>
                    <a:pt x="17980" y="17775"/>
                    <a:pt x="18421" y="18255"/>
                    <a:pt x="19083" y="18555"/>
                  </a:cubicBezTo>
                  <a:cubicBezTo>
                    <a:pt x="19744" y="18855"/>
                    <a:pt x="20625" y="18975"/>
                    <a:pt x="21507" y="19095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1" name="Line"/>
            <p:cNvSpPr/>
            <p:nvPr/>
          </p:nvSpPr>
          <p:spPr>
            <a:xfrm>
              <a:off x="19228132" y="5251414"/>
              <a:ext cx="83027" cy="1"/>
            </a:xfrm>
            <a:prstGeom prst="ellipse">
              <a:avLst/>
            </a:pr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18885650" y="5365575"/>
              <a:ext cx="13491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19361093" y="5357997"/>
              <a:ext cx="929153" cy="29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99" extrusionOk="0">
                  <a:moveTo>
                    <a:pt x="285" y="7992"/>
                  </a:moveTo>
                  <a:cubicBezTo>
                    <a:pt x="1161" y="7992"/>
                    <a:pt x="2038" y="7992"/>
                    <a:pt x="2716" y="7992"/>
                  </a:cubicBezTo>
                  <a:cubicBezTo>
                    <a:pt x="3393" y="7992"/>
                    <a:pt x="3871" y="7992"/>
                    <a:pt x="4190" y="7371"/>
                  </a:cubicBezTo>
                  <a:cubicBezTo>
                    <a:pt x="4509" y="6751"/>
                    <a:pt x="4668" y="5509"/>
                    <a:pt x="4549" y="4516"/>
                  </a:cubicBezTo>
                  <a:cubicBezTo>
                    <a:pt x="4429" y="3523"/>
                    <a:pt x="4031" y="2778"/>
                    <a:pt x="3433" y="2282"/>
                  </a:cubicBezTo>
                  <a:cubicBezTo>
                    <a:pt x="2835" y="1785"/>
                    <a:pt x="2038" y="1537"/>
                    <a:pt x="1440" y="1537"/>
                  </a:cubicBezTo>
                  <a:cubicBezTo>
                    <a:pt x="842" y="1537"/>
                    <a:pt x="444" y="1785"/>
                    <a:pt x="205" y="2530"/>
                  </a:cubicBezTo>
                  <a:cubicBezTo>
                    <a:pt x="-34" y="3275"/>
                    <a:pt x="-114" y="4516"/>
                    <a:pt x="245" y="5758"/>
                  </a:cubicBezTo>
                  <a:cubicBezTo>
                    <a:pt x="603" y="6999"/>
                    <a:pt x="1400" y="8240"/>
                    <a:pt x="2237" y="8489"/>
                  </a:cubicBezTo>
                  <a:cubicBezTo>
                    <a:pt x="3074" y="8737"/>
                    <a:pt x="3951" y="7992"/>
                    <a:pt x="4668" y="6627"/>
                  </a:cubicBezTo>
                  <a:cubicBezTo>
                    <a:pt x="5386" y="5261"/>
                    <a:pt x="5944" y="3275"/>
                    <a:pt x="6382" y="1909"/>
                  </a:cubicBezTo>
                  <a:cubicBezTo>
                    <a:pt x="6820" y="544"/>
                    <a:pt x="7139" y="-201"/>
                    <a:pt x="7378" y="47"/>
                  </a:cubicBezTo>
                  <a:cubicBezTo>
                    <a:pt x="7617" y="296"/>
                    <a:pt x="7777" y="1537"/>
                    <a:pt x="7896" y="3151"/>
                  </a:cubicBezTo>
                  <a:cubicBezTo>
                    <a:pt x="8016" y="4765"/>
                    <a:pt x="8096" y="6751"/>
                    <a:pt x="8135" y="8365"/>
                  </a:cubicBezTo>
                  <a:cubicBezTo>
                    <a:pt x="8175" y="9978"/>
                    <a:pt x="8175" y="11220"/>
                    <a:pt x="8335" y="11344"/>
                  </a:cubicBezTo>
                  <a:cubicBezTo>
                    <a:pt x="8494" y="11468"/>
                    <a:pt x="8813" y="10475"/>
                    <a:pt x="9251" y="8985"/>
                  </a:cubicBezTo>
                  <a:cubicBezTo>
                    <a:pt x="9690" y="7496"/>
                    <a:pt x="10248" y="5509"/>
                    <a:pt x="10726" y="4020"/>
                  </a:cubicBezTo>
                  <a:cubicBezTo>
                    <a:pt x="11204" y="2530"/>
                    <a:pt x="11603" y="1537"/>
                    <a:pt x="11802" y="1661"/>
                  </a:cubicBezTo>
                  <a:cubicBezTo>
                    <a:pt x="12001" y="1785"/>
                    <a:pt x="12001" y="3027"/>
                    <a:pt x="11961" y="4889"/>
                  </a:cubicBezTo>
                  <a:cubicBezTo>
                    <a:pt x="11921" y="6751"/>
                    <a:pt x="11842" y="9233"/>
                    <a:pt x="11762" y="11096"/>
                  </a:cubicBezTo>
                  <a:cubicBezTo>
                    <a:pt x="11682" y="12958"/>
                    <a:pt x="11603" y="14199"/>
                    <a:pt x="11722" y="15192"/>
                  </a:cubicBezTo>
                  <a:cubicBezTo>
                    <a:pt x="11842" y="16185"/>
                    <a:pt x="12161" y="16930"/>
                    <a:pt x="12559" y="16930"/>
                  </a:cubicBezTo>
                  <a:cubicBezTo>
                    <a:pt x="12958" y="16930"/>
                    <a:pt x="13436" y="16185"/>
                    <a:pt x="14153" y="14447"/>
                  </a:cubicBezTo>
                  <a:cubicBezTo>
                    <a:pt x="14871" y="12709"/>
                    <a:pt x="15827" y="9978"/>
                    <a:pt x="16504" y="8240"/>
                  </a:cubicBezTo>
                  <a:cubicBezTo>
                    <a:pt x="17182" y="6502"/>
                    <a:pt x="17580" y="5758"/>
                    <a:pt x="17899" y="4889"/>
                  </a:cubicBezTo>
                  <a:cubicBezTo>
                    <a:pt x="18218" y="4020"/>
                    <a:pt x="18457" y="3027"/>
                    <a:pt x="18776" y="2902"/>
                  </a:cubicBezTo>
                  <a:cubicBezTo>
                    <a:pt x="19095" y="2778"/>
                    <a:pt x="19493" y="3523"/>
                    <a:pt x="19932" y="5137"/>
                  </a:cubicBezTo>
                  <a:cubicBezTo>
                    <a:pt x="20370" y="6751"/>
                    <a:pt x="20848" y="9233"/>
                    <a:pt x="21127" y="11592"/>
                  </a:cubicBezTo>
                  <a:cubicBezTo>
                    <a:pt x="21406" y="13951"/>
                    <a:pt x="21486" y="16185"/>
                    <a:pt x="21327" y="17799"/>
                  </a:cubicBezTo>
                  <a:cubicBezTo>
                    <a:pt x="21167" y="19413"/>
                    <a:pt x="20769" y="20406"/>
                    <a:pt x="20370" y="20902"/>
                  </a:cubicBezTo>
                  <a:cubicBezTo>
                    <a:pt x="19972" y="21399"/>
                    <a:pt x="19573" y="21399"/>
                    <a:pt x="19175" y="21399"/>
                  </a:cubicBezTo>
                  <a:cubicBezTo>
                    <a:pt x="18776" y="21399"/>
                    <a:pt x="18378" y="21399"/>
                    <a:pt x="18059" y="20778"/>
                  </a:cubicBezTo>
                  <a:cubicBezTo>
                    <a:pt x="17740" y="20158"/>
                    <a:pt x="17501" y="18916"/>
                    <a:pt x="17501" y="17799"/>
                  </a:cubicBezTo>
                  <a:cubicBezTo>
                    <a:pt x="17501" y="16682"/>
                    <a:pt x="17740" y="15689"/>
                    <a:pt x="17979" y="14696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Line"/>
            <p:cNvSpPr/>
            <p:nvPr/>
          </p:nvSpPr>
          <p:spPr>
            <a:xfrm>
              <a:off x="8258280" y="6372269"/>
              <a:ext cx="217945" cy="445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63" extrusionOk="0">
                  <a:moveTo>
                    <a:pt x="0" y="0"/>
                  </a:moveTo>
                  <a:cubicBezTo>
                    <a:pt x="5063" y="167"/>
                    <a:pt x="10125" y="335"/>
                    <a:pt x="14006" y="586"/>
                  </a:cubicBezTo>
                  <a:cubicBezTo>
                    <a:pt x="17888" y="837"/>
                    <a:pt x="20588" y="1172"/>
                    <a:pt x="21094" y="1340"/>
                  </a:cubicBezTo>
                  <a:cubicBezTo>
                    <a:pt x="21600" y="1507"/>
                    <a:pt x="19912" y="1507"/>
                    <a:pt x="18225" y="1423"/>
                  </a:cubicBezTo>
                  <a:cubicBezTo>
                    <a:pt x="16537" y="1340"/>
                    <a:pt x="14850" y="1172"/>
                    <a:pt x="13162" y="1088"/>
                  </a:cubicBezTo>
                  <a:cubicBezTo>
                    <a:pt x="11475" y="1005"/>
                    <a:pt x="9787" y="1005"/>
                    <a:pt x="8775" y="1507"/>
                  </a:cubicBezTo>
                  <a:cubicBezTo>
                    <a:pt x="7762" y="2009"/>
                    <a:pt x="7425" y="3014"/>
                    <a:pt x="7931" y="5609"/>
                  </a:cubicBezTo>
                  <a:cubicBezTo>
                    <a:pt x="8437" y="8205"/>
                    <a:pt x="9788" y="12391"/>
                    <a:pt x="10463" y="14986"/>
                  </a:cubicBezTo>
                  <a:cubicBezTo>
                    <a:pt x="11138" y="17581"/>
                    <a:pt x="11138" y="18586"/>
                    <a:pt x="10631" y="19423"/>
                  </a:cubicBezTo>
                  <a:cubicBezTo>
                    <a:pt x="10125" y="20260"/>
                    <a:pt x="9112" y="20930"/>
                    <a:pt x="6919" y="21265"/>
                  </a:cubicBezTo>
                  <a:cubicBezTo>
                    <a:pt x="4725" y="21600"/>
                    <a:pt x="1350" y="21600"/>
                    <a:pt x="3544" y="21516"/>
                  </a:cubicBezTo>
                  <a:cubicBezTo>
                    <a:pt x="5737" y="21433"/>
                    <a:pt x="13500" y="21265"/>
                    <a:pt x="21263" y="210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>
              <a:off x="8642277" y="6430700"/>
              <a:ext cx="538977" cy="38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235" extrusionOk="0">
                  <a:moveTo>
                    <a:pt x="0" y="4264"/>
                  </a:moveTo>
                  <a:cubicBezTo>
                    <a:pt x="692" y="7156"/>
                    <a:pt x="1385" y="10049"/>
                    <a:pt x="1800" y="12074"/>
                  </a:cubicBezTo>
                  <a:cubicBezTo>
                    <a:pt x="2215" y="14099"/>
                    <a:pt x="2354" y="15256"/>
                    <a:pt x="2631" y="16510"/>
                  </a:cubicBezTo>
                  <a:cubicBezTo>
                    <a:pt x="2908" y="17764"/>
                    <a:pt x="3323" y="19114"/>
                    <a:pt x="3531" y="19210"/>
                  </a:cubicBezTo>
                  <a:cubicBezTo>
                    <a:pt x="3738" y="19306"/>
                    <a:pt x="3738" y="18149"/>
                    <a:pt x="3531" y="15449"/>
                  </a:cubicBezTo>
                  <a:cubicBezTo>
                    <a:pt x="3323" y="12749"/>
                    <a:pt x="2908" y="8506"/>
                    <a:pt x="2423" y="5517"/>
                  </a:cubicBezTo>
                  <a:cubicBezTo>
                    <a:pt x="1938" y="2528"/>
                    <a:pt x="1385" y="792"/>
                    <a:pt x="1385" y="214"/>
                  </a:cubicBezTo>
                  <a:cubicBezTo>
                    <a:pt x="1385" y="-365"/>
                    <a:pt x="1938" y="214"/>
                    <a:pt x="3531" y="2142"/>
                  </a:cubicBezTo>
                  <a:cubicBezTo>
                    <a:pt x="5123" y="4071"/>
                    <a:pt x="7754" y="7349"/>
                    <a:pt x="9485" y="8989"/>
                  </a:cubicBezTo>
                  <a:cubicBezTo>
                    <a:pt x="11215" y="10628"/>
                    <a:pt x="12046" y="10628"/>
                    <a:pt x="13223" y="9664"/>
                  </a:cubicBezTo>
                  <a:cubicBezTo>
                    <a:pt x="14400" y="8699"/>
                    <a:pt x="15923" y="6771"/>
                    <a:pt x="16962" y="5421"/>
                  </a:cubicBezTo>
                  <a:cubicBezTo>
                    <a:pt x="18000" y="4071"/>
                    <a:pt x="18554" y="3299"/>
                    <a:pt x="19038" y="3396"/>
                  </a:cubicBezTo>
                  <a:cubicBezTo>
                    <a:pt x="19523" y="3492"/>
                    <a:pt x="19938" y="4456"/>
                    <a:pt x="20354" y="7253"/>
                  </a:cubicBezTo>
                  <a:cubicBezTo>
                    <a:pt x="20769" y="10049"/>
                    <a:pt x="21185" y="14678"/>
                    <a:pt x="21392" y="17474"/>
                  </a:cubicBezTo>
                  <a:cubicBezTo>
                    <a:pt x="21600" y="20271"/>
                    <a:pt x="21600" y="21235"/>
                    <a:pt x="21531" y="21235"/>
                  </a:cubicBezTo>
                  <a:cubicBezTo>
                    <a:pt x="21462" y="21235"/>
                    <a:pt x="21323" y="20271"/>
                    <a:pt x="21185" y="193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6" name="Line"/>
            <p:cNvSpPr/>
            <p:nvPr/>
          </p:nvSpPr>
          <p:spPr>
            <a:xfrm>
              <a:off x="9376307" y="6512823"/>
              <a:ext cx="290582" cy="61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50" extrusionOk="0">
                  <a:moveTo>
                    <a:pt x="959" y="164"/>
                  </a:moveTo>
                  <a:cubicBezTo>
                    <a:pt x="1963" y="4221"/>
                    <a:pt x="2968" y="8279"/>
                    <a:pt x="3596" y="11561"/>
                  </a:cubicBezTo>
                  <a:cubicBezTo>
                    <a:pt x="4224" y="14842"/>
                    <a:pt x="4475" y="17349"/>
                    <a:pt x="4601" y="18960"/>
                  </a:cubicBezTo>
                  <a:cubicBezTo>
                    <a:pt x="4726" y="20571"/>
                    <a:pt x="4726" y="21287"/>
                    <a:pt x="4601" y="21346"/>
                  </a:cubicBezTo>
                  <a:cubicBezTo>
                    <a:pt x="4475" y="21406"/>
                    <a:pt x="4224" y="20809"/>
                    <a:pt x="3345" y="18482"/>
                  </a:cubicBezTo>
                  <a:cubicBezTo>
                    <a:pt x="2466" y="16155"/>
                    <a:pt x="959" y="12098"/>
                    <a:pt x="331" y="9114"/>
                  </a:cubicBezTo>
                  <a:cubicBezTo>
                    <a:pt x="-297" y="6131"/>
                    <a:pt x="-46" y="4221"/>
                    <a:pt x="1210" y="2789"/>
                  </a:cubicBezTo>
                  <a:cubicBezTo>
                    <a:pt x="2466" y="1357"/>
                    <a:pt x="4726" y="403"/>
                    <a:pt x="7615" y="104"/>
                  </a:cubicBezTo>
                  <a:cubicBezTo>
                    <a:pt x="10503" y="-194"/>
                    <a:pt x="14019" y="164"/>
                    <a:pt x="16405" y="999"/>
                  </a:cubicBezTo>
                  <a:cubicBezTo>
                    <a:pt x="18791" y="1835"/>
                    <a:pt x="20047" y="3147"/>
                    <a:pt x="20675" y="4162"/>
                  </a:cubicBezTo>
                  <a:cubicBezTo>
                    <a:pt x="21303" y="5176"/>
                    <a:pt x="21303" y="5892"/>
                    <a:pt x="20173" y="6668"/>
                  </a:cubicBezTo>
                  <a:cubicBezTo>
                    <a:pt x="19043" y="7444"/>
                    <a:pt x="16782" y="8279"/>
                    <a:pt x="14145" y="8637"/>
                  </a:cubicBezTo>
                  <a:cubicBezTo>
                    <a:pt x="11508" y="8995"/>
                    <a:pt x="8494" y="8876"/>
                    <a:pt x="6233" y="8219"/>
                  </a:cubicBezTo>
                  <a:cubicBezTo>
                    <a:pt x="3973" y="7563"/>
                    <a:pt x="2466" y="6370"/>
                    <a:pt x="959" y="51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7" name="Line"/>
            <p:cNvSpPr/>
            <p:nvPr/>
          </p:nvSpPr>
          <p:spPr>
            <a:xfrm>
              <a:off x="9801717" y="6543094"/>
              <a:ext cx="293767" cy="31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077" extrusionOk="0">
                  <a:moveTo>
                    <a:pt x="10399" y="2494"/>
                  </a:moveTo>
                  <a:cubicBezTo>
                    <a:pt x="7972" y="2024"/>
                    <a:pt x="5545" y="1554"/>
                    <a:pt x="3724" y="1789"/>
                  </a:cubicBezTo>
                  <a:cubicBezTo>
                    <a:pt x="1904" y="2024"/>
                    <a:pt x="691" y="2963"/>
                    <a:pt x="205" y="4841"/>
                  </a:cubicBezTo>
                  <a:cubicBezTo>
                    <a:pt x="-280" y="6720"/>
                    <a:pt x="-37" y="9537"/>
                    <a:pt x="2390" y="12472"/>
                  </a:cubicBezTo>
                  <a:cubicBezTo>
                    <a:pt x="4817" y="15407"/>
                    <a:pt x="9428" y="18459"/>
                    <a:pt x="12462" y="19985"/>
                  </a:cubicBezTo>
                  <a:cubicBezTo>
                    <a:pt x="15495" y="21511"/>
                    <a:pt x="16951" y="21511"/>
                    <a:pt x="18408" y="19515"/>
                  </a:cubicBezTo>
                  <a:cubicBezTo>
                    <a:pt x="19864" y="17520"/>
                    <a:pt x="21320" y="13528"/>
                    <a:pt x="20228" y="10124"/>
                  </a:cubicBezTo>
                  <a:cubicBezTo>
                    <a:pt x="19136" y="6720"/>
                    <a:pt x="15495" y="3902"/>
                    <a:pt x="12947" y="2259"/>
                  </a:cubicBezTo>
                  <a:cubicBezTo>
                    <a:pt x="10399" y="615"/>
                    <a:pt x="8942" y="146"/>
                    <a:pt x="7486" y="28"/>
                  </a:cubicBezTo>
                  <a:cubicBezTo>
                    <a:pt x="6030" y="-89"/>
                    <a:pt x="4574" y="146"/>
                    <a:pt x="3724" y="968"/>
                  </a:cubicBezTo>
                  <a:cubicBezTo>
                    <a:pt x="2875" y="1789"/>
                    <a:pt x="2632" y="3198"/>
                    <a:pt x="2390" y="46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Line"/>
            <p:cNvSpPr/>
            <p:nvPr/>
          </p:nvSpPr>
          <p:spPr>
            <a:xfrm>
              <a:off x="10212543" y="6510295"/>
              <a:ext cx="332935" cy="40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55" extrusionOk="0">
                  <a:moveTo>
                    <a:pt x="2445" y="2559"/>
                  </a:moveTo>
                  <a:cubicBezTo>
                    <a:pt x="2665" y="8186"/>
                    <a:pt x="2886" y="13813"/>
                    <a:pt x="2996" y="17080"/>
                  </a:cubicBezTo>
                  <a:cubicBezTo>
                    <a:pt x="3106" y="20347"/>
                    <a:pt x="3106" y="21255"/>
                    <a:pt x="3216" y="21255"/>
                  </a:cubicBezTo>
                  <a:cubicBezTo>
                    <a:pt x="3327" y="21255"/>
                    <a:pt x="3547" y="20347"/>
                    <a:pt x="2996" y="17716"/>
                  </a:cubicBezTo>
                  <a:cubicBezTo>
                    <a:pt x="2445" y="15084"/>
                    <a:pt x="1122" y="10727"/>
                    <a:pt x="461" y="8005"/>
                  </a:cubicBezTo>
                  <a:cubicBezTo>
                    <a:pt x="-200" y="5282"/>
                    <a:pt x="-200" y="4193"/>
                    <a:pt x="792" y="3194"/>
                  </a:cubicBezTo>
                  <a:cubicBezTo>
                    <a:pt x="1784" y="2196"/>
                    <a:pt x="3767" y="1289"/>
                    <a:pt x="6192" y="653"/>
                  </a:cubicBezTo>
                  <a:cubicBezTo>
                    <a:pt x="8616" y="18"/>
                    <a:pt x="11482" y="-345"/>
                    <a:pt x="13906" y="472"/>
                  </a:cubicBezTo>
                  <a:cubicBezTo>
                    <a:pt x="16331" y="1289"/>
                    <a:pt x="18314" y="3285"/>
                    <a:pt x="19196" y="4828"/>
                  </a:cubicBezTo>
                  <a:cubicBezTo>
                    <a:pt x="20078" y="6371"/>
                    <a:pt x="19857" y="7460"/>
                    <a:pt x="18645" y="8458"/>
                  </a:cubicBezTo>
                  <a:cubicBezTo>
                    <a:pt x="17433" y="9457"/>
                    <a:pt x="15229" y="10364"/>
                    <a:pt x="13465" y="10909"/>
                  </a:cubicBezTo>
                  <a:cubicBezTo>
                    <a:pt x="11702" y="11453"/>
                    <a:pt x="10380" y="11635"/>
                    <a:pt x="8947" y="11544"/>
                  </a:cubicBezTo>
                  <a:cubicBezTo>
                    <a:pt x="7514" y="11453"/>
                    <a:pt x="5971" y="11090"/>
                    <a:pt x="5861" y="10909"/>
                  </a:cubicBezTo>
                  <a:cubicBezTo>
                    <a:pt x="5751" y="10727"/>
                    <a:pt x="7073" y="10727"/>
                    <a:pt x="9608" y="11998"/>
                  </a:cubicBezTo>
                  <a:cubicBezTo>
                    <a:pt x="12143" y="13268"/>
                    <a:pt x="15890" y="15810"/>
                    <a:pt x="18204" y="17443"/>
                  </a:cubicBezTo>
                  <a:cubicBezTo>
                    <a:pt x="20518" y="19077"/>
                    <a:pt x="21400" y="19803"/>
                    <a:pt x="21180" y="19712"/>
                  </a:cubicBezTo>
                  <a:cubicBezTo>
                    <a:pt x="20959" y="19621"/>
                    <a:pt x="19637" y="18714"/>
                    <a:pt x="18314" y="178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9" name="Line"/>
            <p:cNvSpPr/>
            <p:nvPr/>
          </p:nvSpPr>
          <p:spPr>
            <a:xfrm>
              <a:off x="10645287" y="6489890"/>
              <a:ext cx="531101" cy="44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extrusionOk="0">
                  <a:moveTo>
                    <a:pt x="0" y="1350"/>
                  </a:moveTo>
                  <a:cubicBezTo>
                    <a:pt x="1823" y="675"/>
                    <a:pt x="3647" y="0"/>
                    <a:pt x="6522" y="0"/>
                  </a:cubicBezTo>
                  <a:cubicBezTo>
                    <a:pt x="9397" y="0"/>
                    <a:pt x="13325" y="675"/>
                    <a:pt x="15639" y="1097"/>
                  </a:cubicBezTo>
                  <a:cubicBezTo>
                    <a:pt x="17953" y="1519"/>
                    <a:pt x="18655" y="1687"/>
                    <a:pt x="19566" y="1772"/>
                  </a:cubicBezTo>
                  <a:cubicBezTo>
                    <a:pt x="20478" y="1856"/>
                    <a:pt x="21600" y="1856"/>
                    <a:pt x="21530" y="1772"/>
                  </a:cubicBezTo>
                  <a:cubicBezTo>
                    <a:pt x="21460" y="1687"/>
                    <a:pt x="20197" y="1519"/>
                    <a:pt x="18374" y="1434"/>
                  </a:cubicBezTo>
                  <a:cubicBezTo>
                    <a:pt x="16551" y="1350"/>
                    <a:pt x="14166" y="1350"/>
                    <a:pt x="12623" y="1350"/>
                  </a:cubicBezTo>
                  <a:cubicBezTo>
                    <a:pt x="11081" y="1350"/>
                    <a:pt x="10379" y="1350"/>
                    <a:pt x="9678" y="1266"/>
                  </a:cubicBezTo>
                  <a:cubicBezTo>
                    <a:pt x="8977" y="1181"/>
                    <a:pt x="8275" y="1012"/>
                    <a:pt x="7995" y="1434"/>
                  </a:cubicBezTo>
                  <a:cubicBezTo>
                    <a:pt x="7714" y="1856"/>
                    <a:pt x="7855" y="2869"/>
                    <a:pt x="8275" y="5737"/>
                  </a:cubicBezTo>
                  <a:cubicBezTo>
                    <a:pt x="8696" y="8606"/>
                    <a:pt x="9397" y="13331"/>
                    <a:pt x="9748" y="16284"/>
                  </a:cubicBezTo>
                  <a:cubicBezTo>
                    <a:pt x="10099" y="19237"/>
                    <a:pt x="10099" y="20419"/>
                    <a:pt x="1009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11162223" y="6496386"/>
              <a:ext cx="405193" cy="4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45" extrusionOk="0">
                  <a:moveTo>
                    <a:pt x="12736" y="2046"/>
                  </a:moveTo>
                  <a:cubicBezTo>
                    <a:pt x="9441" y="5927"/>
                    <a:pt x="6146" y="9808"/>
                    <a:pt x="4224" y="12086"/>
                  </a:cubicBezTo>
                  <a:cubicBezTo>
                    <a:pt x="2302" y="14365"/>
                    <a:pt x="1753" y="15040"/>
                    <a:pt x="1203" y="15968"/>
                  </a:cubicBezTo>
                  <a:cubicBezTo>
                    <a:pt x="654" y="16896"/>
                    <a:pt x="105" y="18077"/>
                    <a:pt x="14" y="18161"/>
                  </a:cubicBezTo>
                  <a:cubicBezTo>
                    <a:pt x="-78" y="18246"/>
                    <a:pt x="288" y="17233"/>
                    <a:pt x="1753" y="14955"/>
                  </a:cubicBezTo>
                  <a:cubicBezTo>
                    <a:pt x="3217" y="12677"/>
                    <a:pt x="5780" y="9133"/>
                    <a:pt x="7336" y="6855"/>
                  </a:cubicBezTo>
                  <a:cubicBezTo>
                    <a:pt x="8891" y="4577"/>
                    <a:pt x="9441" y="3565"/>
                    <a:pt x="9807" y="2468"/>
                  </a:cubicBezTo>
                  <a:cubicBezTo>
                    <a:pt x="10173" y="1371"/>
                    <a:pt x="10356" y="190"/>
                    <a:pt x="10722" y="21"/>
                  </a:cubicBezTo>
                  <a:cubicBezTo>
                    <a:pt x="11088" y="-148"/>
                    <a:pt x="11637" y="696"/>
                    <a:pt x="13010" y="3396"/>
                  </a:cubicBezTo>
                  <a:cubicBezTo>
                    <a:pt x="14383" y="6096"/>
                    <a:pt x="16580" y="10652"/>
                    <a:pt x="17861" y="13436"/>
                  </a:cubicBezTo>
                  <a:cubicBezTo>
                    <a:pt x="19142" y="16221"/>
                    <a:pt x="19508" y="17233"/>
                    <a:pt x="20058" y="18415"/>
                  </a:cubicBezTo>
                  <a:cubicBezTo>
                    <a:pt x="20607" y="19596"/>
                    <a:pt x="21339" y="20946"/>
                    <a:pt x="21430" y="21199"/>
                  </a:cubicBezTo>
                  <a:cubicBezTo>
                    <a:pt x="21522" y="21452"/>
                    <a:pt x="20973" y="20608"/>
                    <a:pt x="20424" y="19849"/>
                  </a:cubicBezTo>
                  <a:cubicBezTo>
                    <a:pt x="19875" y="19090"/>
                    <a:pt x="19325" y="18415"/>
                    <a:pt x="18776" y="177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11257606" y="6725131"/>
              <a:ext cx="26983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2" name="Line"/>
            <p:cNvSpPr/>
            <p:nvPr/>
          </p:nvSpPr>
          <p:spPr>
            <a:xfrm>
              <a:off x="11819082" y="6470723"/>
              <a:ext cx="434841" cy="40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16" extrusionOk="0">
                  <a:moveTo>
                    <a:pt x="5091" y="1930"/>
                  </a:moveTo>
                  <a:cubicBezTo>
                    <a:pt x="4062" y="4858"/>
                    <a:pt x="3034" y="7787"/>
                    <a:pt x="2434" y="9709"/>
                  </a:cubicBezTo>
                  <a:cubicBezTo>
                    <a:pt x="1834" y="11631"/>
                    <a:pt x="1662" y="12547"/>
                    <a:pt x="1319" y="14011"/>
                  </a:cubicBezTo>
                  <a:cubicBezTo>
                    <a:pt x="977" y="15475"/>
                    <a:pt x="462" y="17489"/>
                    <a:pt x="205" y="17855"/>
                  </a:cubicBezTo>
                  <a:cubicBezTo>
                    <a:pt x="-52" y="18221"/>
                    <a:pt x="-52" y="16940"/>
                    <a:pt x="119" y="14011"/>
                  </a:cubicBezTo>
                  <a:cubicBezTo>
                    <a:pt x="291" y="11082"/>
                    <a:pt x="634" y="6506"/>
                    <a:pt x="719" y="3760"/>
                  </a:cubicBezTo>
                  <a:cubicBezTo>
                    <a:pt x="805" y="1014"/>
                    <a:pt x="634" y="99"/>
                    <a:pt x="805" y="8"/>
                  </a:cubicBezTo>
                  <a:cubicBezTo>
                    <a:pt x="977" y="-84"/>
                    <a:pt x="1491" y="648"/>
                    <a:pt x="3034" y="3394"/>
                  </a:cubicBezTo>
                  <a:cubicBezTo>
                    <a:pt x="4577" y="6140"/>
                    <a:pt x="7148" y="10899"/>
                    <a:pt x="8777" y="14011"/>
                  </a:cubicBezTo>
                  <a:cubicBezTo>
                    <a:pt x="10405" y="17123"/>
                    <a:pt x="11091" y="18587"/>
                    <a:pt x="11777" y="19685"/>
                  </a:cubicBezTo>
                  <a:cubicBezTo>
                    <a:pt x="12462" y="20784"/>
                    <a:pt x="13148" y="21516"/>
                    <a:pt x="13748" y="21516"/>
                  </a:cubicBezTo>
                  <a:cubicBezTo>
                    <a:pt x="14348" y="21516"/>
                    <a:pt x="14862" y="20784"/>
                    <a:pt x="15462" y="18313"/>
                  </a:cubicBezTo>
                  <a:cubicBezTo>
                    <a:pt x="16062" y="15841"/>
                    <a:pt x="16748" y="11631"/>
                    <a:pt x="17091" y="8977"/>
                  </a:cubicBezTo>
                  <a:cubicBezTo>
                    <a:pt x="17434" y="6323"/>
                    <a:pt x="17434" y="5224"/>
                    <a:pt x="17434" y="4035"/>
                  </a:cubicBezTo>
                  <a:cubicBezTo>
                    <a:pt x="17434" y="2845"/>
                    <a:pt x="17434" y="1563"/>
                    <a:pt x="17862" y="923"/>
                  </a:cubicBezTo>
                  <a:cubicBezTo>
                    <a:pt x="18291" y="282"/>
                    <a:pt x="19148" y="282"/>
                    <a:pt x="19834" y="374"/>
                  </a:cubicBezTo>
                  <a:cubicBezTo>
                    <a:pt x="20519" y="465"/>
                    <a:pt x="21034" y="648"/>
                    <a:pt x="21548" y="8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3" name="Line"/>
            <p:cNvSpPr/>
            <p:nvPr/>
          </p:nvSpPr>
          <p:spPr>
            <a:xfrm>
              <a:off x="12440731" y="6704374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4" name="Line"/>
            <p:cNvSpPr/>
            <p:nvPr/>
          </p:nvSpPr>
          <p:spPr>
            <a:xfrm>
              <a:off x="12409597" y="6922318"/>
              <a:ext cx="2075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5" name="Line"/>
            <p:cNvSpPr/>
            <p:nvPr/>
          </p:nvSpPr>
          <p:spPr>
            <a:xfrm>
              <a:off x="13269037" y="6518359"/>
              <a:ext cx="339703" cy="801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86" extrusionOk="0">
                  <a:moveTo>
                    <a:pt x="10490" y="813"/>
                  </a:moveTo>
                  <a:cubicBezTo>
                    <a:pt x="10490" y="350"/>
                    <a:pt x="10490" y="-114"/>
                    <a:pt x="10274" y="25"/>
                  </a:cubicBezTo>
                  <a:cubicBezTo>
                    <a:pt x="10058" y="164"/>
                    <a:pt x="9626" y="906"/>
                    <a:pt x="9302" y="2157"/>
                  </a:cubicBezTo>
                  <a:cubicBezTo>
                    <a:pt x="8978" y="3409"/>
                    <a:pt x="8762" y="5170"/>
                    <a:pt x="8870" y="6283"/>
                  </a:cubicBezTo>
                  <a:cubicBezTo>
                    <a:pt x="8978" y="7395"/>
                    <a:pt x="9410" y="7859"/>
                    <a:pt x="10166" y="8137"/>
                  </a:cubicBezTo>
                  <a:cubicBezTo>
                    <a:pt x="10922" y="8415"/>
                    <a:pt x="12002" y="8507"/>
                    <a:pt x="13730" y="7905"/>
                  </a:cubicBezTo>
                  <a:cubicBezTo>
                    <a:pt x="15458" y="7302"/>
                    <a:pt x="17834" y="6004"/>
                    <a:pt x="19238" y="5124"/>
                  </a:cubicBezTo>
                  <a:cubicBezTo>
                    <a:pt x="20642" y="4243"/>
                    <a:pt x="21074" y="3780"/>
                    <a:pt x="21182" y="3316"/>
                  </a:cubicBezTo>
                  <a:cubicBezTo>
                    <a:pt x="21290" y="2853"/>
                    <a:pt x="21074" y="2389"/>
                    <a:pt x="20750" y="2389"/>
                  </a:cubicBezTo>
                  <a:cubicBezTo>
                    <a:pt x="20426" y="2389"/>
                    <a:pt x="19994" y="2853"/>
                    <a:pt x="19670" y="4892"/>
                  </a:cubicBezTo>
                  <a:cubicBezTo>
                    <a:pt x="19346" y="6931"/>
                    <a:pt x="19130" y="10547"/>
                    <a:pt x="19130" y="13189"/>
                  </a:cubicBezTo>
                  <a:cubicBezTo>
                    <a:pt x="19130" y="15831"/>
                    <a:pt x="19346" y="17500"/>
                    <a:pt x="18590" y="18659"/>
                  </a:cubicBezTo>
                  <a:cubicBezTo>
                    <a:pt x="17834" y="19817"/>
                    <a:pt x="16106" y="20466"/>
                    <a:pt x="13406" y="20883"/>
                  </a:cubicBezTo>
                  <a:cubicBezTo>
                    <a:pt x="10706" y="21301"/>
                    <a:pt x="7034" y="21486"/>
                    <a:pt x="4658" y="21486"/>
                  </a:cubicBezTo>
                  <a:cubicBezTo>
                    <a:pt x="2282" y="21486"/>
                    <a:pt x="1202" y="21301"/>
                    <a:pt x="554" y="20976"/>
                  </a:cubicBezTo>
                  <a:cubicBezTo>
                    <a:pt x="-94" y="20652"/>
                    <a:pt x="-310" y="20188"/>
                    <a:pt x="662" y="19493"/>
                  </a:cubicBezTo>
                  <a:cubicBezTo>
                    <a:pt x="1634" y="18798"/>
                    <a:pt x="3794" y="17871"/>
                    <a:pt x="6818" y="17036"/>
                  </a:cubicBezTo>
                  <a:cubicBezTo>
                    <a:pt x="9842" y="16202"/>
                    <a:pt x="13730" y="15460"/>
                    <a:pt x="16430" y="15043"/>
                  </a:cubicBezTo>
                  <a:cubicBezTo>
                    <a:pt x="19130" y="14626"/>
                    <a:pt x="20642" y="14533"/>
                    <a:pt x="20858" y="14533"/>
                  </a:cubicBezTo>
                  <a:cubicBezTo>
                    <a:pt x="21074" y="14533"/>
                    <a:pt x="19994" y="14626"/>
                    <a:pt x="18914" y="147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6" name="Line"/>
            <p:cNvSpPr/>
            <p:nvPr/>
          </p:nvSpPr>
          <p:spPr>
            <a:xfrm>
              <a:off x="14373785" y="6669374"/>
              <a:ext cx="367262" cy="26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0958" extrusionOk="0">
                  <a:moveTo>
                    <a:pt x="2244" y="1946"/>
                  </a:moveTo>
                  <a:cubicBezTo>
                    <a:pt x="1444" y="4953"/>
                    <a:pt x="644" y="7961"/>
                    <a:pt x="244" y="10558"/>
                  </a:cubicBezTo>
                  <a:cubicBezTo>
                    <a:pt x="-156" y="13156"/>
                    <a:pt x="-156" y="15343"/>
                    <a:pt x="944" y="16710"/>
                  </a:cubicBezTo>
                  <a:cubicBezTo>
                    <a:pt x="2044" y="18077"/>
                    <a:pt x="4244" y="18624"/>
                    <a:pt x="6644" y="16710"/>
                  </a:cubicBezTo>
                  <a:cubicBezTo>
                    <a:pt x="9044" y="14796"/>
                    <a:pt x="11644" y="10422"/>
                    <a:pt x="12844" y="7004"/>
                  </a:cubicBezTo>
                  <a:cubicBezTo>
                    <a:pt x="14044" y="3586"/>
                    <a:pt x="13844" y="1126"/>
                    <a:pt x="14244" y="305"/>
                  </a:cubicBezTo>
                  <a:cubicBezTo>
                    <a:pt x="14644" y="-515"/>
                    <a:pt x="15644" y="305"/>
                    <a:pt x="16944" y="2903"/>
                  </a:cubicBezTo>
                  <a:cubicBezTo>
                    <a:pt x="18244" y="5500"/>
                    <a:pt x="19844" y="9875"/>
                    <a:pt x="20644" y="12746"/>
                  </a:cubicBezTo>
                  <a:cubicBezTo>
                    <a:pt x="21444" y="15617"/>
                    <a:pt x="21444" y="16984"/>
                    <a:pt x="20544" y="18351"/>
                  </a:cubicBezTo>
                  <a:cubicBezTo>
                    <a:pt x="19644" y="19718"/>
                    <a:pt x="17844" y="21085"/>
                    <a:pt x="15944" y="20948"/>
                  </a:cubicBezTo>
                  <a:cubicBezTo>
                    <a:pt x="14044" y="20812"/>
                    <a:pt x="12044" y="19171"/>
                    <a:pt x="11044" y="17120"/>
                  </a:cubicBezTo>
                  <a:cubicBezTo>
                    <a:pt x="10044" y="15070"/>
                    <a:pt x="10044" y="12609"/>
                    <a:pt x="10044" y="101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7" name="Line"/>
            <p:cNvSpPr/>
            <p:nvPr/>
          </p:nvSpPr>
          <p:spPr>
            <a:xfrm>
              <a:off x="14371093" y="6465673"/>
              <a:ext cx="10380" cy="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15232491" y="6155182"/>
              <a:ext cx="975560" cy="800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extrusionOk="0">
                  <a:moveTo>
                    <a:pt x="0" y="20001"/>
                  </a:moveTo>
                  <a:cubicBezTo>
                    <a:pt x="153" y="19537"/>
                    <a:pt x="306" y="19074"/>
                    <a:pt x="1111" y="18378"/>
                  </a:cubicBezTo>
                  <a:cubicBezTo>
                    <a:pt x="1915" y="17683"/>
                    <a:pt x="3370" y="16756"/>
                    <a:pt x="4213" y="16061"/>
                  </a:cubicBezTo>
                  <a:cubicBezTo>
                    <a:pt x="5055" y="15366"/>
                    <a:pt x="5285" y="14902"/>
                    <a:pt x="5285" y="14485"/>
                  </a:cubicBezTo>
                  <a:cubicBezTo>
                    <a:pt x="5285" y="14068"/>
                    <a:pt x="5055" y="13697"/>
                    <a:pt x="4519" y="13511"/>
                  </a:cubicBezTo>
                  <a:cubicBezTo>
                    <a:pt x="3983" y="13326"/>
                    <a:pt x="3140" y="13326"/>
                    <a:pt x="2336" y="13743"/>
                  </a:cubicBezTo>
                  <a:cubicBezTo>
                    <a:pt x="1532" y="14160"/>
                    <a:pt x="766" y="14995"/>
                    <a:pt x="383" y="15922"/>
                  </a:cubicBezTo>
                  <a:cubicBezTo>
                    <a:pt x="0" y="16849"/>
                    <a:pt x="0" y="17869"/>
                    <a:pt x="536" y="18842"/>
                  </a:cubicBezTo>
                  <a:cubicBezTo>
                    <a:pt x="1072" y="19815"/>
                    <a:pt x="2145" y="20742"/>
                    <a:pt x="3447" y="21067"/>
                  </a:cubicBezTo>
                  <a:cubicBezTo>
                    <a:pt x="4749" y="21391"/>
                    <a:pt x="6281" y="21113"/>
                    <a:pt x="7851" y="19954"/>
                  </a:cubicBezTo>
                  <a:cubicBezTo>
                    <a:pt x="9421" y="18796"/>
                    <a:pt x="11030" y="16756"/>
                    <a:pt x="11949" y="14670"/>
                  </a:cubicBezTo>
                  <a:cubicBezTo>
                    <a:pt x="12868" y="12584"/>
                    <a:pt x="13098" y="10452"/>
                    <a:pt x="13021" y="8274"/>
                  </a:cubicBezTo>
                  <a:cubicBezTo>
                    <a:pt x="12945" y="6095"/>
                    <a:pt x="12562" y="3870"/>
                    <a:pt x="12294" y="2387"/>
                  </a:cubicBezTo>
                  <a:cubicBezTo>
                    <a:pt x="12026" y="904"/>
                    <a:pt x="11872" y="162"/>
                    <a:pt x="11757" y="23"/>
                  </a:cubicBezTo>
                  <a:cubicBezTo>
                    <a:pt x="11643" y="-116"/>
                    <a:pt x="11566" y="348"/>
                    <a:pt x="11489" y="1877"/>
                  </a:cubicBezTo>
                  <a:cubicBezTo>
                    <a:pt x="11413" y="3407"/>
                    <a:pt x="11336" y="6002"/>
                    <a:pt x="11298" y="8830"/>
                  </a:cubicBezTo>
                  <a:cubicBezTo>
                    <a:pt x="11260" y="11657"/>
                    <a:pt x="11260" y="14717"/>
                    <a:pt x="11336" y="16710"/>
                  </a:cubicBezTo>
                  <a:cubicBezTo>
                    <a:pt x="11413" y="18703"/>
                    <a:pt x="11566" y="19630"/>
                    <a:pt x="12179" y="20325"/>
                  </a:cubicBezTo>
                  <a:cubicBezTo>
                    <a:pt x="12791" y="21020"/>
                    <a:pt x="13864" y="21484"/>
                    <a:pt x="14745" y="21438"/>
                  </a:cubicBezTo>
                  <a:cubicBezTo>
                    <a:pt x="15626" y="21391"/>
                    <a:pt x="16315" y="20835"/>
                    <a:pt x="16774" y="20372"/>
                  </a:cubicBezTo>
                  <a:cubicBezTo>
                    <a:pt x="17234" y="19908"/>
                    <a:pt x="17464" y="19537"/>
                    <a:pt x="17655" y="19120"/>
                  </a:cubicBezTo>
                  <a:cubicBezTo>
                    <a:pt x="17847" y="18703"/>
                    <a:pt x="18000" y="18239"/>
                    <a:pt x="17962" y="18193"/>
                  </a:cubicBezTo>
                  <a:cubicBezTo>
                    <a:pt x="17923" y="18147"/>
                    <a:pt x="17694" y="18517"/>
                    <a:pt x="17617" y="18935"/>
                  </a:cubicBezTo>
                  <a:cubicBezTo>
                    <a:pt x="17540" y="19352"/>
                    <a:pt x="17617" y="19815"/>
                    <a:pt x="17847" y="20140"/>
                  </a:cubicBezTo>
                  <a:cubicBezTo>
                    <a:pt x="18077" y="20464"/>
                    <a:pt x="18460" y="20650"/>
                    <a:pt x="18881" y="20742"/>
                  </a:cubicBezTo>
                  <a:cubicBezTo>
                    <a:pt x="19302" y="20835"/>
                    <a:pt x="19762" y="20835"/>
                    <a:pt x="20221" y="20418"/>
                  </a:cubicBezTo>
                  <a:cubicBezTo>
                    <a:pt x="20681" y="20001"/>
                    <a:pt x="21140" y="19166"/>
                    <a:pt x="21600" y="183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15930915" y="6612509"/>
              <a:ext cx="59192" cy="2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532" extrusionOk="0">
                  <a:moveTo>
                    <a:pt x="13332" y="20532"/>
                  </a:moveTo>
                  <a:cubicBezTo>
                    <a:pt x="6132" y="10932"/>
                    <a:pt x="-1068" y="1332"/>
                    <a:pt x="132" y="132"/>
                  </a:cubicBezTo>
                  <a:cubicBezTo>
                    <a:pt x="1332" y="-1068"/>
                    <a:pt x="10932" y="6132"/>
                    <a:pt x="20532" y="133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0" name="Line"/>
            <p:cNvSpPr/>
            <p:nvPr/>
          </p:nvSpPr>
          <p:spPr>
            <a:xfrm>
              <a:off x="16270321" y="6756231"/>
              <a:ext cx="799129" cy="22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0" y="2994"/>
                  </a:moveTo>
                  <a:cubicBezTo>
                    <a:pt x="374" y="1665"/>
                    <a:pt x="748" y="336"/>
                    <a:pt x="1403" y="336"/>
                  </a:cubicBezTo>
                  <a:cubicBezTo>
                    <a:pt x="2057" y="336"/>
                    <a:pt x="2992" y="1665"/>
                    <a:pt x="3506" y="4822"/>
                  </a:cubicBezTo>
                  <a:cubicBezTo>
                    <a:pt x="4021" y="7979"/>
                    <a:pt x="4114" y="12963"/>
                    <a:pt x="4068" y="16286"/>
                  </a:cubicBezTo>
                  <a:cubicBezTo>
                    <a:pt x="4021" y="19609"/>
                    <a:pt x="3834" y="21271"/>
                    <a:pt x="3647" y="21271"/>
                  </a:cubicBezTo>
                  <a:cubicBezTo>
                    <a:pt x="3460" y="21271"/>
                    <a:pt x="3273" y="19609"/>
                    <a:pt x="3413" y="16619"/>
                  </a:cubicBezTo>
                  <a:cubicBezTo>
                    <a:pt x="3553" y="13628"/>
                    <a:pt x="4021" y="9308"/>
                    <a:pt x="4395" y="6483"/>
                  </a:cubicBezTo>
                  <a:cubicBezTo>
                    <a:pt x="4769" y="3659"/>
                    <a:pt x="5049" y="2329"/>
                    <a:pt x="5423" y="1333"/>
                  </a:cubicBezTo>
                  <a:cubicBezTo>
                    <a:pt x="5797" y="336"/>
                    <a:pt x="6265" y="-329"/>
                    <a:pt x="6639" y="169"/>
                  </a:cubicBezTo>
                  <a:cubicBezTo>
                    <a:pt x="7013" y="668"/>
                    <a:pt x="7294" y="2329"/>
                    <a:pt x="7481" y="3991"/>
                  </a:cubicBezTo>
                  <a:cubicBezTo>
                    <a:pt x="7668" y="5653"/>
                    <a:pt x="7761" y="7314"/>
                    <a:pt x="7808" y="8976"/>
                  </a:cubicBezTo>
                  <a:cubicBezTo>
                    <a:pt x="7855" y="10637"/>
                    <a:pt x="7855" y="12299"/>
                    <a:pt x="8042" y="12631"/>
                  </a:cubicBezTo>
                  <a:cubicBezTo>
                    <a:pt x="8229" y="12963"/>
                    <a:pt x="8603" y="11966"/>
                    <a:pt x="8930" y="10803"/>
                  </a:cubicBezTo>
                  <a:cubicBezTo>
                    <a:pt x="9257" y="9640"/>
                    <a:pt x="9538" y="8311"/>
                    <a:pt x="9912" y="6816"/>
                  </a:cubicBezTo>
                  <a:cubicBezTo>
                    <a:pt x="10286" y="5320"/>
                    <a:pt x="10753" y="3659"/>
                    <a:pt x="11081" y="3825"/>
                  </a:cubicBezTo>
                  <a:cubicBezTo>
                    <a:pt x="11408" y="3991"/>
                    <a:pt x="11595" y="5985"/>
                    <a:pt x="11829" y="8809"/>
                  </a:cubicBezTo>
                  <a:cubicBezTo>
                    <a:pt x="12062" y="11634"/>
                    <a:pt x="12343" y="15289"/>
                    <a:pt x="12670" y="17616"/>
                  </a:cubicBezTo>
                  <a:cubicBezTo>
                    <a:pt x="12997" y="19942"/>
                    <a:pt x="13371" y="20939"/>
                    <a:pt x="14026" y="20773"/>
                  </a:cubicBezTo>
                  <a:cubicBezTo>
                    <a:pt x="14680" y="20606"/>
                    <a:pt x="15616" y="19277"/>
                    <a:pt x="16223" y="17782"/>
                  </a:cubicBezTo>
                  <a:cubicBezTo>
                    <a:pt x="16831" y="16286"/>
                    <a:pt x="17112" y="14625"/>
                    <a:pt x="17252" y="12963"/>
                  </a:cubicBezTo>
                  <a:cubicBezTo>
                    <a:pt x="17392" y="11302"/>
                    <a:pt x="17392" y="9640"/>
                    <a:pt x="17439" y="9640"/>
                  </a:cubicBezTo>
                  <a:cubicBezTo>
                    <a:pt x="17486" y="9640"/>
                    <a:pt x="17579" y="11302"/>
                    <a:pt x="17813" y="12797"/>
                  </a:cubicBezTo>
                  <a:cubicBezTo>
                    <a:pt x="18047" y="14293"/>
                    <a:pt x="18421" y="15622"/>
                    <a:pt x="19075" y="15622"/>
                  </a:cubicBezTo>
                  <a:cubicBezTo>
                    <a:pt x="19730" y="15622"/>
                    <a:pt x="20665" y="14293"/>
                    <a:pt x="21600" y="129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1" name="Line"/>
            <p:cNvSpPr/>
            <p:nvPr/>
          </p:nvSpPr>
          <p:spPr>
            <a:xfrm>
              <a:off x="16820369" y="6590213"/>
              <a:ext cx="207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2" name="Line"/>
            <p:cNvSpPr/>
            <p:nvPr/>
          </p:nvSpPr>
          <p:spPr>
            <a:xfrm>
              <a:off x="17069449" y="6753616"/>
              <a:ext cx="415132" cy="21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extrusionOk="0">
                  <a:moveTo>
                    <a:pt x="0" y="2284"/>
                  </a:moveTo>
                  <a:cubicBezTo>
                    <a:pt x="900" y="1609"/>
                    <a:pt x="1800" y="934"/>
                    <a:pt x="2790" y="428"/>
                  </a:cubicBezTo>
                  <a:cubicBezTo>
                    <a:pt x="3780" y="-78"/>
                    <a:pt x="4860" y="-416"/>
                    <a:pt x="5670" y="1103"/>
                  </a:cubicBezTo>
                  <a:cubicBezTo>
                    <a:pt x="6480" y="2621"/>
                    <a:pt x="7020" y="5996"/>
                    <a:pt x="7290" y="8528"/>
                  </a:cubicBezTo>
                  <a:cubicBezTo>
                    <a:pt x="7560" y="11059"/>
                    <a:pt x="7560" y="12746"/>
                    <a:pt x="7470" y="14434"/>
                  </a:cubicBezTo>
                  <a:cubicBezTo>
                    <a:pt x="7380" y="16121"/>
                    <a:pt x="7200" y="17809"/>
                    <a:pt x="7110" y="17809"/>
                  </a:cubicBezTo>
                  <a:cubicBezTo>
                    <a:pt x="7020" y="17809"/>
                    <a:pt x="7020" y="16121"/>
                    <a:pt x="7380" y="13590"/>
                  </a:cubicBezTo>
                  <a:cubicBezTo>
                    <a:pt x="7740" y="11059"/>
                    <a:pt x="8460" y="7684"/>
                    <a:pt x="9180" y="5321"/>
                  </a:cubicBezTo>
                  <a:cubicBezTo>
                    <a:pt x="9900" y="2959"/>
                    <a:pt x="10620" y="1609"/>
                    <a:pt x="11340" y="1440"/>
                  </a:cubicBezTo>
                  <a:cubicBezTo>
                    <a:pt x="12060" y="1271"/>
                    <a:pt x="12780" y="2284"/>
                    <a:pt x="13500" y="4984"/>
                  </a:cubicBezTo>
                  <a:cubicBezTo>
                    <a:pt x="14220" y="7684"/>
                    <a:pt x="14940" y="12071"/>
                    <a:pt x="15480" y="15109"/>
                  </a:cubicBezTo>
                  <a:cubicBezTo>
                    <a:pt x="16020" y="18147"/>
                    <a:pt x="16380" y="19834"/>
                    <a:pt x="17010" y="20509"/>
                  </a:cubicBezTo>
                  <a:cubicBezTo>
                    <a:pt x="17640" y="21184"/>
                    <a:pt x="18540" y="20846"/>
                    <a:pt x="19350" y="20003"/>
                  </a:cubicBezTo>
                  <a:cubicBezTo>
                    <a:pt x="20160" y="19159"/>
                    <a:pt x="20880" y="17809"/>
                    <a:pt x="21600" y="1645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3" name="Line"/>
            <p:cNvSpPr/>
            <p:nvPr/>
          </p:nvSpPr>
          <p:spPr>
            <a:xfrm>
              <a:off x="17548948" y="6449961"/>
              <a:ext cx="1004597" cy="53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32" extrusionOk="0">
                  <a:moveTo>
                    <a:pt x="3506" y="15583"/>
                  </a:moveTo>
                  <a:cubicBezTo>
                    <a:pt x="3284" y="15029"/>
                    <a:pt x="3062" y="14475"/>
                    <a:pt x="2729" y="14268"/>
                  </a:cubicBezTo>
                  <a:cubicBezTo>
                    <a:pt x="2396" y="14060"/>
                    <a:pt x="1952" y="14199"/>
                    <a:pt x="1434" y="14891"/>
                  </a:cubicBezTo>
                  <a:cubicBezTo>
                    <a:pt x="917" y="15583"/>
                    <a:pt x="325" y="16829"/>
                    <a:pt x="103" y="17799"/>
                  </a:cubicBezTo>
                  <a:cubicBezTo>
                    <a:pt x="-119" y="18768"/>
                    <a:pt x="29" y="19460"/>
                    <a:pt x="436" y="20083"/>
                  </a:cubicBezTo>
                  <a:cubicBezTo>
                    <a:pt x="843" y="20706"/>
                    <a:pt x="1508" y="21260"/>
                    <a:pt x="2026" y="21399"/>
                  </a:cubicBezTo>
                  <a:cubicBezTo>
                    <a:pt x="2544" y="21537"/>
                    <a:pt x="2914" y="21260"/>
                    <a:pt x="3173" y="20429"/>
                  </a:cubicBezTo>
                  <a:cubicBezTo>
                    <a:pt x="3432" y="19599"/>
                    <a:pt x="3580" y="18214"/>
                    <a:pt x="3580" y="17106"/>
                  </a:cubicBezTo>
                  <a:cubicBezTo>
                    <a:pt x="3580" y="15999"/>
                    <a:pt x="3432" y="15168"/>
                    <a:pt x="3395" y="15099"/>
                  </a:cubicBezTo>
                  <a:cubicBezTo>
                    <a:pt x="3358" y="15029"/>
                    <a:pt x="3432" y="15722"/>
                    <a:pt x="3728" y="16760"/>
                  </a:cubicBezTo>
                  <a:cubicBezTo>
                    <a:pt x="4023" y="17799"/>
                    <a:pt x="4541" y="19183"/>
                    <a:pt x="5170" y="19945"/>
                  </a:cubicBezTo>
                  <a:cubicBezTo>
                    <a:pt x="5799" y="20706"/>
                    <a:pt x="6539" y="20845"/>
                    <a:pt x="7500" y="19875"/>
                  </a:cubicBezTo>
                  <a:cubicBezTo>
                    <a:pt x="8462" y="18906"/>
                    <a:pt x="9645" y="16829"/>
                    <a:pt x="10496" y="14199"/>
                  </a:cubicBezTo>
                  <a:cubicBezTo>
                    <a:pt x="11347" y="11568"/>
                    <a:pt x="11865" y="8383"/>
                    <a:pt x="11939" y="6099"/>
                  </a:cubicBezTo>
                  <a:cubicBezTo>
                    <a:pt x="12012" y="3814"/>
                    <a:pt x="11643" y="2429"/>
                    <a:pt x="11347" y="1460"/>
                  </a:cubicBezTo>
                  <a:cubicBezTo>
                    <a:pt x="11051" y="491"/>
                    <a:pt x="10829" y="-63"/>
                    <a:pt x="10607" y="6"/>
                  </a:cubicBezTo>
                  <a:cubicBezTo>
                    <a:pt x="10385" y="75"/>
                    <a:pt x="10163" y="768"/>
                    <a:pt x="10015" y="2775"/>
                  </a:cubicBezTo>
                  <a:cubicBezTo>
                    <a:pt x="9867" y="4783"/>
                    <a:pt x="9793" y="8106"/>
                    <a:pt x="9941" y="10945"/>
                  </a:cubicBezTo>
                  <a:cubicBezTo>
                    <a:pt x="10089" y="13783"/>
                    <a:pt x="10459" y="16137"/>
                    <a:pt x="11199" y="17660"/>
                  </a:cubicBezTo>
                  <a:cubicBezTo>
                    <a:pt x="11939" y="19183"/>
                    <a:pt x="13048" y="19875"/>
                    <a:pt x="14306" y="19806"/>
                  </a:cubicBezTo>
                  <a:cubicBezTo>
                    <a:pt x="15563" y="19737"/>
                    <a:pt x="16969" y="18906"/>
                    <a:pt x="17967" y="18006"/>
                  </a:cubicBezTo>
                  <a:cubicBezTo>
                    <a:pt x="18966" y="17106"/>
                    <a:pt x="19558" y="16137"/>
                    <a:pt x="19891" y="15306"/>
                  </a:cubicBezTo>
                  <a:cubicBezTo>
                    <a:pt x="20223" y="14475"/>
                    <a:pt x="20297" y="13783"/>
                    <a:pt x="20113" y="13229"/>
                  </a:cubicBezTo>
                  <a:cubicBezTo>
                    <a:pt x="19928" y="12675"/>
                    <a:pt x="19484" y="12260"/>
                    <a:pt x="19003" y="12052"/>
                  </a:cubicBezTo>
                  <a:cubicBezTo>
                    <a:pt x="18522" y="11845"/>
                    <a:pt x="18004" y="11845"/>
                    <a:pt x="17560" y="11914"/>
                  </a:cubicBezTo>
                  <a:cubicBezTo>
                    <a:pt x="17117" y="11983"/>
                    <a:pt x="16747" y="12122"/>
                    <a:pt x="16562" y="12537"/>
                  </a:cubicBezTo>
                  <a:cubicBezTo>
                    <a:pt x="16377" y="12952"/>
                    <a:pt x="16377" y="13645"/>
                    <a:pt x="16895" y="14752"/>
                  </a:cubicBezTo>
                  <a:cubicBezTo>
                    <a:pt x="17412" y="15860"/>
                    <a:pt x="18448" y="17383"/>
                    <a:pt x="19299" y="18283"/>
                  </a:cubicBezTo>
                  <a:cubicBezTo>
                    <a:pt x="20149" y="19183"/>
                    <a:pt x="20815" y="19460"/>
                    <a:pt x="21481" y="197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4" name="Line"/>
            <p:cNvSpPr/>
            <p:nvPr/>
          </p:nvSpPr>
          <p:spPr>
            <a:xfrm>
              <a:off x="17899711" y="6704374"/>
              <a:ext cx="32172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Line"/>
            <p:cNvSpPr/>
            <p:nvPr/>
          </p:nvSpPr>
          <p:spPr>
            <a:xfrm>
              <a:off x="18644672" y="6322009"/>
              <a:ext cx="427787" cy="61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7" extrusionOk="0">
                  <a:moveTo>
                    <a:pt x="10482" y="18406"/>
                  </a:moveTo>
                  <a:cubicBezTo>
                    <a:pt x="10482" y="17802"/>
                    <a:pt x="10482" y="17199"/>
                    <a:pt x="10050" y="16777"/>
                  </a:cubicBezTo>
                  <a:cubicBezTo>
                    <a:pt x="9618" y="16354"/>
                    <a:pt x="8754" y="16113"/>
                    <a:pt x="7458" y="16113"/>
                  </a:cubicBezTo>
                  <a:cubicBezTo>
                    <a:pt x="6162" y="16113"/>
                    <a:pt x="4434" y="16354"/>
                    <a:pt x="3051" y="16958"/>
                  </a:cubicBezTo>
                  <a:cubicBezTo>
                    <a:pt x="1669" y="17561"/>
                    <a:pt x="632" y="18526"/>
                    <a:pt x="200" y="19311"/>
                  </a:cubicBezTo>
                  <a:cubicBezTo>
                    <a:pt x="-232" y="20095"/>
                    <a:pt x="-59" y="20698"/>
                    <a:pt x="1669" y="21060"/>
                  </a:cubicBezTo>
                  <a:cubicBezTo>
                    <a:pt x="3397" y="21422"/>
                    <a:pt x="6680" y="21543"/>
                    <a:pt x="9186" y="20457"/>
                  </a:cubicBezTo>
                  <a:cubicBezTo>
                    <a:pt x="11691" y="19371"/>
                    <a:pt x="13419" y="17078"/>
                    <a:pt x="14370" y="14242"/>
                  </a:cubicBezTo>
                  <a:cubicBezTo>
                    <a:pt x="15320" y="11407"/>
                    <a:pt x="15493" y="8028"/>
                    <a:pt x="15406" y="5856"/>
                  </a:cubicBezTo>
                  <a:cubicBezTo>
                    <a:pt x="15320" y="3684"/>
                    <a:pt x="14974" y="2718"/>
                    <a:pt x="14715" y="1813"/>
                  </a:cubicBezTo>
                  <a:cubicBezTo>
                    <a:pt x="14456" y="908"/>
                    <a:pt x="14283" y="64"/>
                    <a:pt x="14197" y="3"/>
                  </a:cubicBezTo>
                  <a:cubicBezTo>
                    <a:pt x="14110" y="-57"/>
                    <a:pt x="14110" y="667"/>
                    <a:pt x="14197" y="3141"/>
                  </a:cubicBezTo>
                  <a:cubicBezTo>
                    <a:pt x="14283" y="5615"/>
                    <a:pt x="14456" y="9838"/>
                    <a:pt x="14542" y="12674"/>
                  </a:cubicBezTo>
                  <a:cubicBezTo>
                    <a:pt x="14629" y="15509"/>
                    <a:pt x="14629" y="16958"/>
                    <a:pt x="14715" y="17983"/>
                  </a:cubicBezTo>
                  <a:cubicBezTo>
                    <a:pt x="14802" y="19009"/>
                    <a:pt x="14974" y="19612"/>
                    <a:pt x="15579" y="19914"/>
                  </a:cubicBezTo>
                  <a:cubicBezTo>
                    <a:pt x="16184" y="20216"/>
                    <a:pt x="17221" y="20216"/>
                    <a:pt x="18258" y="20035"/>
                  </a:cubicBezTo>
                  <a:cubicBezTo>
                    <a:pt x="19294" y="19854"/>
                    <a:pt x="20331" y="19492"/>
                    <a:pt x="21368" y="191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6" name="Line"/>
            <p:cNvSpPr/>
            <p:nvPr/>
          </p:nvSpPr>
          <p:spPr>
            <a:xfrm>
              <a:off x="19643264" y="6432689"/>
              <a:ext cx="83028" cy="36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extrusionOk="0">
                  <a:moveTo>
                    <a:pt x="21600" y="1943"/>
                  </a:moveTo>
                  <a:cubicBezTo>
                    <a:pt x="20700" y="924"/>
                    <a:pt x="19800" y="-95"/>
                    <a:pt x="19350" y="7"/>
                  </a:cubicBezTo>
                  <a:cubicBezTo>
                    <a:pt x="18900" y="109"/>
                    <a:pt x="18900" y="1331"/>
                    <a:pt x="17100" y="4592"/>
                  </a:cubicBezTo>
                  <a:cubicBezTo>
                    <a:pt x="15300" y="7852"/>
                    <a:pt x="11700" y="13150"/>
                    <a:pt x="8550" y="16309"/>
                  </a:cubicBezTo>
                  <a:cubicBezTo>
                    <a:pt x="5400" y="19467"/>
                    <a:pt x="2700" y="20486"/>
                    <a:pt x="0" y="215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7" name="Line"/>
            <p:cNvSpPr/>
            <p:nvPr/>
          </p:nvSpPr>
          <p:spPr>
            <a:xfrm>
              <a:off x="19549860" y="7109128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8" name="Line"/>
            <p:cNvSpPr/>
            <p:nvPr/>
          </p:nvSpPr>
          <p:spPr>
            <a:xfrm>
              <a:off x="1003855" y="8070849"/>
              <a:ext cx="504125" cy="1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0" y="21600"/>
                  </a:moveTo>
                  <a:cubicBezTo>
                    <a:pt x="3380" y="10800"/>
                    <a:pt x="6759" y="0"/>
                    <a:pt x="10065" y="0"/>
                  </a:cubicBezTo>
                  <a:cubicBezTo>
                    <a:pt x="13371" y="0"/>
                    <a:pt x="16604" y="10800"/>
                    <a:pt x="18661" y="16200"/>
                  </a:cubicBezTo>
                  <a:cubicBezTo>
                    <a:pt x="20718" y="21600"/>
                    <a:pt x="21600" y="21600"/>
                    <a:pt x="21380" y="18900"/>
                  </a:cubicBezTo>
                  <a:cubicBezTo>
                    <a:pt x="21159" y="16200"/>
                    <a:pt x="19837" y="10800"/>
                    <a:pt x="18514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Line"/>
            <p:cNvSpPr/>
            <p:nvPr/>
          </p:nvSpPr>
          <p:spPr>
            <a:xfrm>
              <a:off x="931207" y="8178091"/>
              <a:ext cx="58966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extrusionOk="0">
                  <a:moveTo>
                    <a:pt x="0" y="21600"/>
                  </a:moveTo>
                  <a:cubicBezTo>
                    <a:pt x="3642" y="14400"/>
                    <a:pt x="7284" y="7200"/>
                    <a:pt x="10423" y="3600"/>
                  </a:cubicBezTo>
                  <a:cubicBezTo>
                    <a:pt x="13563" y="0"/>
                    <a:pt x="16200" y="0"/>
                    <a:pt x="18084" y="2700"/>
                  </a:cubicBezTo>
                  <a:cubicBezTo>
                    <a:pt x="19967" y="5400"/>
                    <a:pt x="21098" y="10800"/>
                    <a:pt x="21349" y="10800"/>
                  </a:cubicBezTo>
                  <a:cubicBezTo>
                    <a:pt x="21600" y="10800"/>
                    <a:pt x="20972" y="5400"/>
                    <a:pt x="203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0" name="Line"/>
            <p:cNvSpPr/>
            <p:nvPr/>
          </p:nvSpPr>
          <p:spPr>
            <a:xfrm>
              <a:off x="1294447" y="7887499"/>
              <a:ext cx="238028" cy="4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extrusionOk="0">
                  <a:moveTo>
                    <a:pt x="0" y="0"/>
                  </a:moveTo>
                  <a:cubicBezTo>
                    <a:pt x="5554" y="2100"/>
                    <a:pt x="11109" y="4200"/>
                    <a:pt x="14503" y="5550"/>
                  </a:cubicBezTo>
                  <a:cubicBezTo>
                    <a:pt x="17897" y="6900"/>
                    <a:pt x="19131" y="7500"/>
                    <a:pt x="20057" y="8175"/>
                  </a:cubicBezTo>
                  <a:cubicBezTo>
                    <a:pt x="20983" y="8850"/>
                    <a:pt x="21600" y="9600"/>
                    <a:pt x="20983" y="10725"/>
                  </a:cubicBezTo>
                  <a:cubicBezTo>
                    <a:pt x="20366" y="11850"/>
                    <a:pt x="18514" y="13350"/>
                    <a:pt x="15429" y="15225"/>
                  </a:cubicBezTo>
                  <a:cubicBezTo>
                    <a:pt x="12343" y="17100"/>
                    <a:pt x="8023" y="19350"/>
                    <a:pt x="3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1" name="Line"/>
            <p:cNvSpPr/>
            <p:nvPr/>
          </p:nvSpPr>
          <p:spPr>
            <a:xfrm>
              <a:off x="2742073" y="7300979"/>
              <a:ext cx="181767" cy="182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81" extrusionOk="0">
                  <a:moveTo>
                    <a:pt x="21413" y="309"/>
                  </a:moveTo>
                  <a:cubicBezTo>
                    <a:pt x="19783" y="145"/>
                    <a:pt x="18153" y="-19"/>
                    <a:pt x="16726" y="1"/>
                  </a:cubicBezTo>
                  <a:cubicBezTo>
                    <a:pt x="15300" y="22"/>
                    <a:pt x="14077" y="227"/>
                    <a:pt x="13873" y="862"/>
                  </a:cubicBezTo>
                  <a:cubicBezTo>
                    <a:pt x="13670" y="1498"/>
                    <a:pt x="14485" y="2563"/>
                    <a:pt x="15707" y="3629"/>
                  </a:cubicBezTo>
                  <a:cubicBezTo>
                    <a:pt x="16930" y="4694"/>
                    <a:pt x="18560" y="5760"/>
                    <a:pt x="17745" y="6641"/>
                  </a:cubicBezTo>
                  <a:cubicBezTo>
                    <a:pt x="16930" y="7523"/>
                    <a:pt x="13670" y="8219"/>
                    <a:pt x="11021" y="8650"/>
                  </a:cubicBezTo>
                  <a:cubicBezTo>
                    <a:pt x="8371" y="9080"/>
                    <a:pt x="6334" y="9244"/>
                    <a:pt x="4296" y="9387"/>
                  </a:cubicBezTo>
                  <a:cubicBezTo>
                    <a:pt x="2258" y="9531"/>
                    <a:pt x="221" y="9654"/>
                    <a:pt x="17" y="9777"/>
                  </a:cubicBezTo>
                  <a:cubicBezTo>
                    <a:pt x="-187" y="9900"/>
                    <a:pt x="1443" y="10023"/>
                    <a:pt x="3888" y="10474"/>
                  </a:cubicBezTo>
                  <a:cubicBezTo>
                    <a:pt x="6334" y="10924"/>
                    <a:pt x="9594" y="11703"/>
                    <a:pt x="11021" y="12625"/>
                  </a:cubicBezTo>
                  <a:cubicBezTo>
                    <a:pt x="12447" y="13548"/>
                    <a:pt x="12039" y="14613"/>
                    <a:pt x="10817" y="15597"/>
                  </a:cubicBezTo>
                  <a:cubicBezTo>
                    <a:pt x="9594" y="16581"/>
                    <a:pt x="7556" y="17482"/>
                    <a:pt x="6130" y="18302"/>
                  </a:cubicBezTo>
                  <a:cubicBezTo>
                    <a:pt x="4704" y="19122"/>
                    <a:pt x="3888" y="19860"/>
                    <a:pt x="6130" y="20392"/>
                  </a:cubicBezTo>
                  <a:cubicBezTo>
                    <a:pt x="8371" y="20925"/>
                    <a:pt x="13670" y="21253"/>
                    <a:pt x="18968" y="21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3442754" y="7323052"/>
              <a:ext cx="269836" cy="27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0" y="5984"/>
                  </a:moveTo>
                  <a:cubicBezTo>
                    <a:pt x="0" y="4094"/>
                    <a:pt x="0" y="2204"/>
                    <a:pt x="692" y="1124"/>
                  </a:cubicBezTo>
                  <a:cubicBezTo>
                    <a:pt x="1385" y="44"/>
                    <a:pt x="2769" y="-226"/>
                    <a:pt x="4708" y="179"/>
                  </a:cubicBezTo>
                  <a:cubicBezTo>
                    <a:pt x="6646" y="584"/>
                    <a:pt x="9138" y="1664"/>
                    <a:pt x="12046" y="5309"/>
                  </a:cubicBezTo>
                  <a:cubicBezTo>
                    <a:pt x="14954" y="8954"/>
                    <a:pt x="18277" y="15164"/>
                    <a:pt x="2160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3494563" y="7306315"/>
              <a:ext cx="197271" cy="30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57" extrusionOk="0">
                  <a:moveTo>
                    <a:pt x="21236" y="0"/>
                  </a:moveTo>
                  <a:cubicBezTo>
                    <a:pt x="19002" y="1942"/>
                    <a:pt x="16767" y="3883"/>
                    <a:pt x="13974" y="6674"/>
                  </a:cubicBezTo>
                  <a:cubicBezTo>
                    <a:pt x="11181" y="9465"/>
                    <a:pt x="7829" y="13106"/>
                    <a:pt x="5222" y="15775"/>
                  </a:cubicBezTo>
                  <a:cubicBezTo>
                    <a:pt x="2615" y="18445"/>
                    <a:pt x="753" y="20144"/>
                    <a:pt x="195" y="20872"/>
                  </a:cubicBezTo>
                  <a:cubicBezTo>
                    <a:pt x="-364" y="21600"/>
                    <a:pt x="381" y="21357"/>
                    <a:pt x="1126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3889020" y="7493125"/>
              <a:ext cx="21794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5" name="Line"/>
            <p:cNvSpPr/>
            <p:nvPr/>
          </p:nvSpPr>
          <p:spPr>
            <a:xfrm>
              <a:off x="4428691" y="7360529"/>
              <a:ext cx="249080" cy="25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extrusionOk="0">
                  <a:moveTo>
                    <a:pt x="0" y="4925"/>
                  </a:moveTo>
                  <a:cubicBezTo>
                    <a:pt x="900" y="3504"/>
                    <a:pt x="1800" y="2083"/>
                    <a:pt x="3600" y="1088"/>
                  </a:cubicBezTo>
                  <a:cubicBezTo>
                    <a:pt x="5400" y="93"/>
                    <a:pt x="8100" y="-475"/>
                    <a:pt x="10050" y="520"/>
                  </a:cubicBezTo>
                  <a:cubicBezTo>
                    <a:pt x="12000" y="1514"/>
                    <a:pt x="13200" y="4072"/>
                    <a:pt x="12000" y="7057"/>
                  </a:cubicBezTo>
                  <a:cubicBezTo>
                    <a:pt x="10800" y="10041"/>
                    <a:pt x="7200" y="13451"/>
                    <a:pt x="4650" y="15583"/>
                  </a:cubicBezTo>
                  <a:cubicBezTo>
                    <a:pt x="2100" y="17714"/>
                    <a:pt x="600" y="18567"/>
                    <a:pt x="600" y="18851"/>
                  </a:cubicBezTo>
                  <a:cubicBezTo>
                    <a:pt x="600" y="19136"/>
                    <a:pt x="2100" y="18851"/>
                    <a:pt x="5850" y="19136"/>
                  </a:cubicBezTo>
                  <a:cubicBezTo>
                    <a:pt x="9600" y="19420"/>
                    <a:pt x="15600" y="20272"/>
                    <a:pt x="21600" y="21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4742613" y="7437774"/>
              <a:ext cx="213724" cy="457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69" extrusionOk="0">
                  <a:moveTo>
                    <a:pt x="7974" y="2599"/>
                  </a:moveTo>
                  <a:cubicBezTo>
                    <a:pt x="6945" y="1786"/>
                    <a:pt x="5916" y="974"/>
                    <a:pt x="5402" y="974"/>
                  </a:cubicBezTo>
                  <a:cubicBezTo>
                    <a:pt x="4888" y="974"/>
                    <a:pt x="4888" y="1786"/>
                    <a:pt x="5231" y="2680"/>
                  </a:cubicBezTo>
                  <a:cubicBezTo>
                    <a:pt x="5574" y="3573"/>
                    <a:pt x="6259" y="4547"/>
                    <a:pt x="7459" y="5197"/>
                  </a:cubicBezTo>
                  <a:cubicBezTo>
                    <a:pt x="8659" y="5847"/>
                    <a:pt x="10374" y="6171"/>
                    <a:pt x="12088" y="6334"/>
                  </a:cubicBezTo>
                  <a:cubicBezTo>
                    <a:pt x="13802" y="6496"/>
                    <a:pt x="15516" y="6496"/>
                    <a:pt x="16888" y="5684"/>
                  </a:cubicBezTo>
                  <a:cubicBezTo>
                    <a:pt x="18259" y="4872"/>
                    <a:pt x="19288" y="3248"/>
                    <a:pt x="19459" y="2030"/>
                  </a:cubicBezTo>
                  <a:cubicBezTo>
                    <a:pt x="19631" y="812"/>
                    <a:pt x="18945" y="0"/>
                    <a:pt x="18602" y="0"/>
                  </a:cubicBezTo>
                  <a:cubicBezTo>
                    <a:pt x="18259" y="0"/>
                    <a:pt x="18259" y="812"/>
                    <a:pt x="18774" y="3817"/>
                  </a:cubicBezTo>
                  <a:cubicBezTo>
                    <a:pt x="19288" y="6821"/>
                    <a:pt x="20316" y="12018"/>
                    <a:pt x="20831" y="15023"/>
                  </a:cubicBezTo>
                  <a:cubicBezTo>
                    <a:pt x="21345" y="18027"/>
                    <a:pt x="21345" y="18839"/>
                    <a:pt x="20488" y="19651"/>
                  </a:cubicBezTo>
                  <a:cubicBezTo>
                    <a:pt x="19631" y="20463"/>
                    <a:pt x="17916" y="21275"/>
                    <a:pt x="14831" y="21438"/>
                  </a:cubicBezTo>
                  <a:cubicBezTo>
                    <a:pt x="11745" y="21600"/>
                    <a:pt x="7288" y="21113"/>
                    <a:pt x="4545" y="20544"/>
                  </a:cubicBezTo>
                  <a:cubicBezTo>
                    <a:pt x="1802" y="19976"/>
                    <a:pt x="774" y="19326"/>
                    <a:pt x="259" y="18352"/>
                  </a:cubicBezTo>
                  <a:cubicBezTo>
                    <a:pt x="-255" y="17377"/>
                    <a:pt x="-255" y="16078"/>
                    <a:pt x="2659" y="14941"/>
                  </a:cubicBezTo>
                  <a:cubicBezTo>
                    <a:pt x="5574" y="13805"/>
                    <a:pt x="11402" y="12830"/>
                    <a:pt x="17231" y="11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7" name="Line"/>
            <p:cNvSpPr/>
            <p:nvPr/>
          </p:nvSpPr>
          <p:spPr>
            <a:xfrm>
              <a:off x="5341981" y="7540640"/>
              <a:ext cx="259458" cy="3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0157"/>
                  </a:moveTo>
                  <a:cubicBezTo>
                    <a:pt x="864" y="12302"/>
                    <a:pt x="1728" y="4448"/>
                    <a:pt x="2880" y="1502"/>
                  </a:cubicBezTo>
                  <a:cubicBezTo>
                    <a:pt x="4032" y="-1443"/>
                    <a:pt x="5472" y="521"/>
                    <a:pt x="8640" y="2484"/>
                  </a:cubicBezTo>
                  <a:cubicBezTo>
                    <a:pt x="11808" y="4448"/>
                    <a:pt x="16704" y="6411"/>
                    <a:pt x="21600" y="8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>
              <a:off x="5362737" y="7662637"/>
              <a:ext cx="332106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5850" y="4320"/>
                    <a:pt x="11700" y="0"/>
                    <a:pt x="15188" y="0"/>
                  </a:cubicBezTo>
                  <a:cubicBezTo>
                    <a:pt x="18675" y="0"/>
                    <a:pt x="19800" y="4320"/>
                    <a:pt x="20475" y="8640"/>
                  </a:cubicBezTo>
                  <a:cubicBezTo>
                    <a:pt x="21150" y="12960"/>
                    <a:pt x="21375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Line"/>
            <p:cNvSpPr/>
            <p:nvPr/>
          </p:nvSpPr>
          <p:spPr>
            <a:xfrm>
              <a:off x="5843598" y="7409653"/>
              <a:ext cx="48433" cy="37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extrusionOk="0">
                  <a:moveTo>
                    <a:pt x="3086" y="1809"/>
                  </a:moveTo>
                  <a:cubicBezTo>
                    <a:pt x="1543" y="818"/>
                    <a:pt x="0" y="-173"/>
                    <a:pt x="0" y="25"/>
                  </a:cubicBezTo>
                  <a:cubicBezTo>
                    <a:pt x="0" y="223"/>
                    <a:pt x="1543" y="1610"/>
                    <a:pt x="5400" y="4880"/>
                  </a:cubicBezTo>
                  <a:cubicBezTo>
                    <a:pt x="9257" y="8150"/>
                    <a:pt x="15429" y="13302"/>
                    <a:pt x="18514" y="16374"/>
                  </a:cubicBezTo>
                  <a:cubicBezTo>
                    <a:pt x="21600" y="19445"/>
                    <a:pt x="21600" y="20436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>
              <a:off x="3816372" y="8948878"/>
              <a:ext cx="321728" cy="28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0" y="5963"/>
                  </a:moveTo>
                  <a:cubicBezTo>
                    <a:pt x="0" y="4421"/>
                    <a:pt x="0" y="2878"/>
                    <a:pt x="465" y="1721"/>
                  </a:cubicBezTo>
                  <a:cubicBezTo>
                    <a:pt x="929" y="563"/>
                    <a:pt x="1858" y="-208"/>
                    <a:pt x="3484" y="49"/>
                  </a:cubicBezTo>
                  <a:cubicBezTo>
                    <a:pt x="5110" y="306"/>
                    <a:pt x="7432" y="1592"/>
                    <a:pt x="9523" y="4549"/>
                  </a:cubicBezTo>
                  <a:cubicBezTo>
                    <a:pt x="11613" y="7506"/>
                    <a:pt x="13471" y="12135"/>
                    <a:pt x="15445" y="15221"/>
                  </a:cubicBezTo>
                  <a:cubicBezTo>
                    <a:pt x="17419" y="18306"/>
                    <a:pt x="19510" y="19849"/>
                    <a:pt x="21600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1" name="Line"/>
            <p:cNvSpPr/>
            <p:nvPr/>
          </p:nvSpPr>
          <p:spPr>
            <a:xfrm>
              <a:off x="3889020" y="8935706"/>
              <a:ext cx="238702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35" y="257"/>
                    <a:pt x="18470" y="514"/>
                    <a:pt x="15652" y="3471"/>
                  </a:cubicBezTo>
                  <a:cubicBezTo>
                    <a:pt x="12835" y="6429"/>
                    <a:pt x="8765" y="12086"/>
                    <a:pt x="6104" y="15557"/>
                  </a:cubicBezTo>
                  <a:cubicBezTo>
                    <a:pt x="3443" y="19029"/>
                    <a:pt x="2191" y="20314"/>
                    <a:pt x="1409" y="20957"/>
                  </a:cubicBezTo>
                  <a:cubicBezTo>
                    <a:pt x="626" y="21600"/>
                    <a:pt x="313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>
              <a:off x="4439069" y="9039489"/>
              <a:ext cx="32181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0" y="21600"/>
                  </a:moveTo>
                  <a:cubicBezTo>
                    <a:pt x="3447" y="14400"/>
                    <a:pt x="6894" y="7200"/>
                    <a:pt x="9996" y="5400"/>
                  </a:cubicBezTo>
                  <a:cubicBezTo>
                    <a:pt x="13098" y="3600"/>
                    <a:pt x="15855" y="7200"/>
                    <a:pt x="17809" y="7200"/>
                  </a:cubicBezTo>
                  <a:cubicBezTo>
                    <a:pt x="19762" y="7200"/>
                    <a:pt x="20911" y="3600"/>
                    <a:pt x="21255" y="1800"/>
                  </a:cubicBezTo>
                  <a:cubicBezTo>
                    <a:pt x="21600" y="0"/>
                    <a:pt x="21140" y="0"/>
                    <a:pt x="206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Line"/>
            <p:cNvSpPr/>
            <p:nvPr/>
          </p:nvSpPr>
          <p:spPr>
            <a:xfrm>
              <a:off x="4480583" y="9170032"/>
              <a:ext cx="228323" cy="3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extrusionOk="0">
                  <a:moveTo>
                    <a:pt x="0" y="2484"/>
                  </a:moveTo>
                  <a:cubicBezTo>
                    <a:pt x="5891" y="521"/>
                    <a:pt x="11782" y="-1443"/>
                    <a:pt x="15382" y="1502"/>
                  </a:cubicBezTo>
                  <a:cubicBezTo>
                    <a:pt x="18982" y="4448"/>
                    <a:pt x="20291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4" name="Line"/>
            <p:cNvSpPr/>
            <p:nvPr/>
          </p:nvSpPr>
          <p:spPr>
            <a:xfrm>
              <a:off x="5125581" y="8902843"/>
              <a:ext cx="238183" cy="50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266" extrusionOk="0">
                  <a:moveTo>
                    <a:pt x="6253" y="2247"/>
                  </a:moveTo>
                  <a:cubicBezTo>
                    <a:pt x="6557" y="1523"/>
                    <a:pt x="6861" y="798"/>
                    <a:pt x="8382" y="363"/>
                  </a:cubicBezTo>
                  <a:cubicBezTo>
                    <a:pt x="9903" y="-72"/>
                    <a:pt x="12641" y="-217"/>
                    <a:pt x="14923" y="508"/>
                  </a:cubicBezTo>
                  <a:cubicBezTo>
                    <a:pt x="17205" y="1233"/>
                    <a:pt x="19030" y="2827"/>
                    <a:pt x="18726" y="4204"/>
                  </a:cubicBezTo>
                  <a:cubicBezTo>
                    <a:pt x="18422" y="5582"/>
                    <a:pt x="15988" y="6741"/>
                    <a:pt x="14010" y="7539"/>
                  </a:cubicBezTo>
                  <a:cubicBezTo>
                    <a:pt x="12033" y="8336"/>
                    <a:pt x="10512" y="8771"/>
                    <a:pt x="10360" y="9206"/>
                  </a:cubicBezTo>
                  <a:cubicBezTo>
                    <a:pt x="10208" y="9641"/>
                    <a:pt x="11425" y="10076"/>
                    <a:pt x="13554" y="10945"/>
                  </a:cubicBezTo>
                  <a:cubicBezTo>
                    <a:pt x="15684" y="11815"/>
                    <a:pt x="18726" y="13120"/>
                    <a:pt x="20095" y="14642"/>
                  </a:cubicBezTo>
                  <a:cubicBezTo>
                    <a:pt x="21464" y="16164"/>
                    <a:pt x="21160" y="17904"/>
                    <a:pt x="19334" y="19136"/>
                  </a:cubicBezTo>
                  <a:cubicBezTo>
                    <a:pt x="17509" y="20368"/>
                    <a:pt x="14163" y="21093"/>
                    <a:pt x="10968" y="21238"/>
                  </a:cubicBezTo>
                  <a:cubicBezTo>
                    <a:pt x="7774" y="21383"/>
                    <a:pt x="4732" y="20948"/>
                    <a:pt x="2754" y="20441"/>
                  </a:cubicBezTo>
                  <a:cubicBezTo>
                    <a:pt x="777" y="19933"/>
                    <a:pt x="-136" y="19353"/>
                    <a:pt x="16" y="18846"/>
                  </a:cubicBezTo>
                  <a:cubicBezTo>
                    <a:pt x="168" y="18339"/>
                    <a:pt x="1385" y="17904"/>
                    <a:pt x="2602" y="17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5" name="Line"/>
            <p:cNvSpPr/>
            <p:nvPr/>
          </p:nvSpPr>
          <p:spPr>
            <a:xfrm>
              <a:off x="7915797" y="8285334"/>
              <a:ext cx="418918" cy="2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extrusionOk="0">
                  <a:moveTo>
                    <a:pt x="0" y="5400"/>
                  </a:moveTo>
                  <a:cubicBezTo>
                    <a:pt x="3010" y="2700"/>
                    <a:pt x="6020" y="0"/>
                    <a:pt x="9207" y="0"/>
                  </a:cubicBezTo>
                  <a:cubicBezTo>
                    <a:pt x="12393" y="0"/>
                    <a:pt x="15757" y="2700"/>
                    <a:pt x="18059" y="4050"/>
                  </a:cubicBezTo>
                  <a:cubicBezTo>
                    <a:pt x="20361" y="5400"/>
                    <a:pt x="21600" y="5400"/>
                    <a:pt x="21423" y="8100"/>
                  </a:cubicBezTo>
                  <a:cubicBezTo>
                    <a:pt x="21246" y="10800"/>
                    <a:pt x="19652" y="16200"/>
                    <a:pt x="18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6" name="Line"/>
            <p:cNvSpPr/>
            <p:nvPr/>
          </p:nvSpPr>
          <p:spPr>
            <a:xfrm>
              <a:off x="7926175" y="8385657"/>
              <a:ext cx="408751" cy="2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0982" extrusionOk="0">
                  <a:moveTo>
                    <a:pt x="0" y="10800"/>
                  </a:moveTo>
                  <a:cubicBezTo>
                    <a:pt x="6353" y="14400"/>
                    <a:pt x="12706" y="18000"/>
                    <a:pt x="16427" y="19800"/>
                  </a:cubicBezTo>
                  <a:cubicBezTo>
                    <a:pt x="20148" y="21600"/>
                    <a:pt x="21237" y="21600"/>
                    <a:pt x="21418" y="18000"/>
                  </a:cubicBezTo>
                  <a:cubicBezTo>
                    <a:pt x="21600" y="14400"/>
                    <a:pt x="20874" y="7200"/>
                    <a:pt x="201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7" name="Line"/>
            <p:cNvSpPr/>
            <p:nvPr/>
          </p:nvSpPr>
          <p:spPr>
            <a:xfrm>
              <a:off x="8092228" y="8105443"/>
              <a:ext cx="282112" cy="51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extrusionOk="0">
                  <a:moveTo>
                    <a:pt x="1561" y="0"/>
                  </a:moveTo>
                  <a:cubicBezTo>
                    <a:pt x="7287" y="2592"/>
                    <a:pt x="13012" y="5184"/>
                    <a:pt x="16265" y="6768"/>
                  </a:cubicBezTo>
                  <a:cubicBezTo>
                    <a:pt x="19518" y="8352"/>
                    <a:pt x="20299" y="8928"/>
                    <a:pt x="20819" y="9576"/>
                  </a:cubicBezTo>
                  <a:cubicBezTo>
                    <a:pt x="21340" y="10224"/>
                    <a:pt x="21600" y="10944"/>
                    <a:pt x="20039" y="12312"/>
                  </a:cubicBezTo>
                  <a:cubicBezTo>
                    <a:pt x="18477" y="13680"/>
                    <a:pt x="15094" y="15696"/>
                    <a:pt x="11451" y="17352"/>
                  </a:cubicBezTo>
                  <a:cubicBezTo>
                    <a:pt x="7807" y="19008"/>
                    <a:pt x="3904" y="203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8" name="Line"/>
            <p:cNvSpPr/>
            <p:nvPr/>
          </p:nvSpPr>
          <p:spPr>
            <a:xfrm>
              <a:off x="10987770" y="9049179"/>
              <a:ext cx="332107" cy="3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7" extrusionOk="0">
                  <a:moveTo>
                    <a:pt x="0" y="4012"/>
                  </a:moveTo>
                  <a:cubicBezTo>
                    <a:pt x="450" y="2910"/>
                    <a:pt x="900" y="1807"/>
                    <a:pt x="2138" y="926"/>
                  </a:cubicBezTo>
                  <a:cubicBezTo>
                    <a:pt x="3375" y="44"/>
                    <a:pt x="5400" y="-617"/>
                    <a:pt x="7200" y="926"/>
                  </a:cubicBezTo>
                  <a:cubicBezTo>
                    <a:pt x="9000" y="2469"/>
                    <a:pt x="10575" y="6216"/>
                    <a:pt x="11700" y="9852"/>
                  </a:cubicBezTo>
                  <a:cubicBezTo>
                    <a:pt x="12825" y="13489"/>
                    <a:pt x="13500" y="17016"/>
                    <a:pt x="14625" y="18889"/>
                  </a:cubicBezTo>
                  <a:cubicBezTo>
                    <a:pt x="15750" y="20763"/>
                    <a:pt x="17325" y="20983"/>
                    <a:pt x="18563" y="19881"/>
                  </a:cubicBezTo>
                  <a:cubicBezTo>
                    <a:pt x="19800" y="18779"/>
                    <a:pt x="20700" y="16354"/>
                    <a:pt x="21600" y="13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9" name="Line"/>
            <p:cNvSpPr/>
            <p:nvPr/>
          </p:nvSpPr>
          <p:spPr>
            <a:xfrm>
              <a:off x="11030824" y="9039489"/>
              <a:ext cx="257918" cy="287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extrusionOk="0">
                  <a:moveTo>
                    <a:pt x="21472" y="0"/>
                  </a:moveTo>
                  <a:cubicBezTo>
                    <a:pt x="17440" y="3643"/>
                    <a:pt x="13408" y="7287"/>
                    <a:pt x="10240" y="10540"/>
                  </a:cubicBezTo>
                  <a:cubicBezTo>
                    <a:pt x="7072" y="13793"/>
                    <a:pt x="4768" y="16655"/>
                    <a:pt x="3040" y="18607"/>
                  </a:cubicBezTo>
                  <a:cubicBezTo>
                    <a:pt x="1312" y="20559"/>
                    <a:pt x="160" y="21600"/>
                    <a:pt x="16" y="21600"/>
                  </a:cubicBezTo>
                  <a:cubicBezTo>
                    <a:pt x="-128" y="21600"/>
                    <a:pt x="736" y="20559"/>
                    <a:pt x="1600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Line"/>
            <p:cNvSpPr/>
            <p:nvPr/>
          </p:nvSpPr>
          <p:spPr>
            <a:xfrm>
              <a:off x="11527441" y="9168758"/>
              <a:ext cx="311350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4320" y="11375"/>
                    <a:pt x="8640" y="2735"/>
                    <a:pt x="12240" y="575"/>
                  </a:cubicBezTo>
                  <a:cubicBezTo>
                    <a:pt x="15840" y="-1585"/>
                    <a:pt x="1872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1" name="Line"/>
            <p:cNvSpPr/>
            <p:nvPr/>
          </p:nvSpPr>
          <p:spPr>
            <a:xfrm>
              <a:off x="11579333" y="9298947"/>
              <a:ext cx="31135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2" name="Line"/>
            <p:cNvSpPr/>
            <p:nvPr/>
          </p:nvSpPr>
          <p:spPr>
            <a:xfrm>
              <a:off x="12139760" y="9020662"/>
              <a:ext cx="240678" cy="467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44" extrusionOk="0">
                  <a:moveTo>
                    <a:pt x="0" y="1817"/>
                  </a:moveTo>
                  <a:cubicBezTo>
                    <a:pt x="926" y="1182"/>
                    <a:pt x="1851" y="546"/>
                    <a:pt x="4166" y="229"/>
                  </a:cubicBezTo>
                  <a:cubicBezTo>
                    <a:pt x="6480" y="-89"/>
                    <a:pt x="10183" y="-89"/>
                    <a:pt x="12960" y="308"/>
                  </a:cubicBezTo>
                  <a:cubicBezTo>
                    <a:pt x="15737" y="705"/>
                    <a:pt x="17589" y="1499"/>
                    <a:pt x="18360" y="2690"/>
                  </a:cubicBezTo>
                  <a:cubicBezTo>
                    <a:pt x="19131" y="3882"/>
                    <a:pt x="18823" y="5470"/>
                    <a:pt x="17743" y="6502"/>
                  </a:cubicBezTo>
                  <a:cubicBezTo>
                    <a:pt x="16663" y="7535"/>
                    <a:pt x="14811" y="8011"/>
                    <a:pt x="12497" y="8408"/>
                  </a:cubicBezTo>
                  <a:cubicBezTo>
                    <a:pt x="10183" y="8805"/>
                    <a:pt x="7406" y="9123"/>
                    <a:pt x="6789" y="9282"/>
                  </a:cubicBezTo>
                  <a:cubicBezTo>
                    <a:pt x="6171" y="9440"/>
                    <a:pt x="7714" y="9440"/>
                    <a:pt x="10183" y="10076"/>
                  </a:cubicBezTo>
                  <a:cubicBezTo>
                    <a:pt x="12651" y="10711"/>
                    <a:pt x="16046" y="11982"/>
                    <a:pt x="18206" y="13411"/>
                  </a:cubicBezTo>
                  <a:cubicBezTo>
                    <a:pt x="20366" y="14840"/>
                    <a:pt x="21291" y="16429"/>
                    <a:pt x="21446" y="17620"/>
                  </a:cubicBezTo>
                  <a:cubicBezTo>
                    <a:pt x="21600" y="18811"/>
                    <a:pt x="20983" y="19605"/>
                    <a:pt x="18206" y="20240"/>
                  </a:cubicBezTo>
                  <a:cubicBezTo>
                    <a:pt x="15429" y="20876"/>
                    <a:pt x="10491" y="21352"/>
                    <a:pt x="7251" y="21432"/>
                  </a:cubicBezTo>
                  <a:cubicBezTo>
                    <a:pt x="4012" y="21511"/>
                    <a:pt x="2469" y="21193"/>
                    <a:pt x="1543" y="20479"/>
                  </a:cubicBezTo>
                  <a:cubicBezTo>
                    <a:pt x="617" y="19764"/>
                    <a:pt x="309" y="18652"/>
                    <a:pt x="0" y="17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3" name="Line"/>
            <p:cNvSpPr/>
            <p:nvPr/>
          </p:nvSpPr>
          <p:spPr>
            <a:xfrm>
              <a:off x="10468856" y="7527345"/>
              <a:ext cx="284900" cy="44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16" extrusionOk="0">
                  <a:moveTo>
                    <a:pt x="5465" y="2363"/>
                  </a:moveTo>
                  <a:cubicBezTo>
                    <a:pt x="5986" y="1525"/>
                    <a:pt x="6506" y="688"/>
                    <a:pt x="7937" y="270"/>
                  </a:cubicBezTo>
                  <a:cubicBezTo>
                    <a:pt x="9369" y="-149"/>
                    <a:pt x="11711" y="-149"/>
                    <a:pt x="13402" y="772"/>
                  </a:cubicBezTo>
                  <a:cubicBezTo>
                    <a:pt x="15094" y="1693"/>
                    <a:pt x="16135" y="3535"/>
                    <a:pt x="15614" y="5125"/>
                  </a:cubicBezTo>
                  <a:cubicBezTo>
                    <a:pt x="15094" y="6716"/>
                    <a:pt x="13012" y="8056"/>
                    <a:pt x="11320" y="8893"/>
                  </a:cubicBezTo>
                  <a:cubicBezTo>
                    <a:pt x="9629" y="9730"/>
                    <a:pt x="8328" y="10065"/>
                    <a:pt x="8978" y="10400"/>
                  </a:cubicBezTo>
                  <a:cubicBezTo>
                    <a:pt x="9629" y="10735"/>
                    <a:pt x="12231" y="11070"/>
                    <a:pt x="14573" y="11907"/>
                  </a:cubicBezTo>
                  <a:cubicBezTo>
                    <a:pt x="16916" y="12744"/>
                    <a:pt x="18998" y="14084"/>
                    <a:pt x="20169" y="15256"/>
                  </a:cubicBezTo>
                  <a:cubicBezTo>
                    <a:pt x="21340" y="16428"/>
                    <a:pt x="21600" y="17432"/>
                    <a:pt x="21340" y="18270"/>
                  </a:cubicBezTo>
                  <a:cubicBezTo>
                    <a:pt x="21080" y="19107"/>
                    <a:pt x="20299" y="19777"/>
                    <a:pt x="18607" y="20363"/>
                  </a:cubicBezTo>
                  <a:cubicBezTo>
                    <a:pt x="16916" y="20949"/>
                    <a:pt x="14313" y="21451"/>
                    <a:pt x="11190" y="21284"/>
                  </a:cubicBezTo>
                  <a:cubicBezTo>
                    <a:pt x="8067" y="21116"/>
                    <a:pt x="4424" y="20279"/>
                    <a:pt x="2472" y="19442"/>
                  </a:cubicBezTo>
                  <a:cubicBezTo>
                    <a:pt x="520" y="18604"/>
                    <a:pt x="260" y="17767"/>
                    <a:pt x="0" y="16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4" name="Line"/>
            <p:cNvSpPr/>
            <p:nvPr/>
          </p:nvSpPr>
          <p:spPr>
            <a:xfrm>
              <a:off x="10977392" y="7756041"/>
              <a:ext cx="342485" cy="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673" y="16200"/>
                    <a:pt x="11345" y="10800"/>
                    <a:pt x="14727" y="6750"/>
                  </a:cubicBezTo>
                  <a:cubicBezTo>
                    <a:pt x="18109" y="2700"/>
                    <a:pt x="19200" y="0"/>
                    <a:pt x="19964" y="0"/>
                  </a:cubicBezTo>
                  <a:cubicBezTo>
                    <a:pt x="20727" y="0"/>
                    <a:pt x="21164" y="2700"/>
                    <a:pt x="216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5" name="Line"/>
            <p:cNvSpPr/>
            <p:nvPr/>
          </p:nvSpPr>
          <p:spPr>
            <a:xfrm>
              <a:off x="9832321" y="7701284"/>
              <a:ext cx="335566" cy="153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extrusionOk="0">
                  <a:moveTo>
                    <a:pt x="16256" y="137"/>
                  </a:moveTo>
                  <a:cubicBezTo>
                    <a:pt x="15142" y="40"/>
                    <a:pt x="14029" y="-57"/>
                    <a:pt x="12804" y="40"/>
                  </a:cubicBezTo>
                  <a:cubicBezTo>
                    <a:pt x="11579" y="137"/>
                    <a:pt x="10243" y="427"/>
                    <a:pt x="9130" y="984"/>
                  </a:cubicBezTo>
                  <a:cubicBezTo>
                    <a:pt x="8017" y="1541"/>
                    <a:pt x="7126" y="2365"/>
                    <a:pt x="7348" y="3430"/>
                  </a:cubicBezTo>
                  <a:cubicBezTo>
                    <a:pt x="7571" y="4495"/>
                    <a:pt x="8907" y="5803"/>
                    <a:pt x="9687" y="6723"/>
                  </a:cubicBezTo>
                  <a:cubicBezTo>
                    <a:pt x="10466" y="7643"/>
                    <a:pt x="10689" y="8176"/>
                    <a:pt x="9909" y="8636"/>
                  </a:cubicBezTo>
                  <a:cubicBezTo>
                    <a:pt x="9130" y="9096"/>
                    <a:pt x="7348" y="9484"/>
                    <a:pt x="5901" y="9726"/>
                  </a:cubicBezTo>
                  <a:cubicBezTo>
                    <a:pt x="4454" y="9968"/>
                    <a:pt x="3340" y="10065"/>
                    <a:pt x="2227" y="10138"/>
                  </a:cubicBezTo>
                  <a:cubicBezTo>
                    <a:pt x="1113" y="10210"/>
                    <a:pt x="0" y="10259"/>
                    <a:pt x="0" y="10283"/>
                  </a:cubicBezTo>
                  <a:cubicBezTo>
                    <a:pt x="0" y="10307"/>
                    <a:pt x="1113" y="10307"/>
                    <a:pt x="2784" y="10477"/>
                  </a:cubicBezTo>
                  <a:cubicBezTo>
                    <a:pt x="4454" y="10646"/>
                    <a:pt x="6680" y="10985"/>
                    <a:pt x="8128" y="11397"/>
                  </a:cubicBezTo>
                  <a:cubicBezTo>
                    <a:pt x="9575" y="11808"/>
                    <a:pt x="10243" y="12293"/>
                    <a:pt x="10355" y="12898"/>
                  </a:cubicBezTo>
                  <a:cubicBezTo>
                    <a:pt x="10466" y="13504"/>
                    <a:pt x="10021" y="14230"/>
                    <a:pt x="8796" y="15126"/>
                  </a:cubicBezTo>
                  <a:cubicBezTo>
                    <a:pt x="7571" y="16022"/>
                    <a:pt x="5567" y="17087"/>
                    <a:pt x="4565" y="17862"/>
                  </a:cubicBezTo>
                  <a:cubicBezTo>
                    <a:pt x="3563" y="18637"/>
                    <a:pt x="3563" y="19121"/>
                    <a:pt x="5233" y="19703"/>
                  </a:cubicBezTo>
                  <a:cubicBezTo>
                    <a:pt x="6903" y="20284"/>
                    <a:pt x="10243" y="20962"/>
                    <a:pt x="13249" y="21252"/>
                  </a:cubicBezTo>
                  <a:cubicBezTo>
                    <a:pt x="16256" y="21543"/>
                    <a:pt x="18928" y="21446"/>
                    <a:pt x="2160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6" name="Line"/>
            <p:cNvSpPr/>
            <p:nvPr/>
          </p:nvSpPr>
          <p:spPr>
            <a:xfrm>
              <a:off x="11544738" y="7628029"/>
              <a:ext cx="283675" cy="33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2634" y="4009"/>
                  </a:moveTo>
                  <a:cubicBezTo>
                    <a:pt x="2898" y="2896"/>
                    <a:pt x="3161" y="1782"/>
                    <a:pt x="4215" y="1003"/>
                  </a:cubicBezTo>
                  <a:cubicBezTo>
                    <a:pt x="5268" y="223"/>
                    <a:pt x="7112" y="-222"/>
                    <a:pt x="9220" y="112"/>
                  </a:cubicBezTo>
                  <a:cubicBezTo>
                    <a:pt x="11327" y="446"/>
                    <a:pt x="13698" y="1559"/>
                    <a:pt x="14751" y="3452"/>
                  </a:cubicBezTo>
                  <a:cubicBezTo>
                    <a:pt x="15805" y="5345"/>
                    <a:pt x="15541" y="8017"/>
                    <a:pt x="13302" y="10578"/>
                  </a:cubicBezTo>
                  <a:cubicBezTo>
                    <a:pt x="11063" y="13139"/>
                    <a:pt x="6849" y="15588"/>
                    <a:pt x="4083" y="17147"/>
                  </a:cubicBezTo>
                  <a:cubicBezTo>
                    <a:pt x="1317" y="18706"/>
                    <a:pt x="0" y="19374"/>
                    <a:pt x="0" y="19708"/>
                  </a:cubicBezTo>
                  <a:cubicBezTo>
                    <a:pt x="0" y="20042"/>
                    <a:pt x="1317" y="20042"/>
                    <a:pt x="5137" y="20265"/>
                  </a:cubicBezTo>
                  <a:cubicBezTo>
                    <a:pt x="8956" y="20487"/>
                    <a:pt x="15278" y="20933"/>
                    <a:pt x="21600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7" name="Line"/>
            <p:cNvSpPr/>
            <p:nvPr/>
          </p:nvSpPr>
          <p:spPr>
            <a:xfrm>
              <a:off x="11840280" y="7752582"/>
              <a:ext cx="257968" cy="53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47" extrusionOk="0">
                  <a:moveTo>
                    <a:pt x="11108" y="0"/>
                  </a:moveTo>
                  <a:cubicBezTo>
                    <a:pt x="10532" y="692"/>
                    <a:pt x="9956" y="1385"/>
                    <a:pt x="9812" y="2077"/>
                  </a:cubicBezTo>
                  <a:cubicBezTo>
                    <a:pt x="9668" y="2769"/>
                    <a:pt x="9956" y="3462"/>
                    <a:pt x="11396" y="3877"/>
                  </a:cubicBezTo>
                  <a:cubicBezTo>
                    <a:pt x="12836" y="4292"/>
                    <a:pt x="15428" y="4431"/>
                    <a:pt x="17156" y="4154"/>
                  </a:cubicBezTo>
                  <a:cubicBezTo>
                    <a:pt x="18884" y="3877"/>
                    <a:pt x="19748" y="3185"/>
                    <a:pt x="20180" y="2492"/>
                  </a:cubicBezTo>
                  <a:cubicBezTo>
                    <a:pt x="20612" y="1800"/>
                    <a:pt x="20612" y="1108"/>
                    <a:pt x="20324" y="1108"/>
                  </a:cubicBezTo>
                  <a:cubicBezTo>
                    <a:pt x="20036" y="1108"/>
                    <a:pt x="19460" y="1800"/>
                    <a:pt x="19316" y="4292"/>
                  </a:cubicBezTo>
                  <a:cubicBezTo>
                    <a:pt x="19172" y="6785"/>
                    <a:pt x="19460" y="11077"/>
                    <a:pt x="19460" y="13915"/>
                  </a:cubicBezTo>
                  <a:cubicBezTo>
                    <a:pt x="19460" y="16754"/>
                    <a:pt x="19172" y="18138"/>
                    <a:pt x="17732" y="19246"/>
                  </a:cubicBezTo>
                  <a:cubicBezTo>
                    <a:pt x="16292" y="20354"/>
                    <a:pt x="13700" y="21185"/>
                    <a:pt x="10964" y="21392"/>
                  </a:cubicBezTo>
                  <a:cubicBezTo>
                    <a:pt x="8228" y="21600"/>
                    <a:pt x="5348" y="21185"/>
                    <a:pt x="3476" y="20631"/>
                  </a:cubicBezTo>
                  <a:cubicBezTo>
                    <a:pt x="1604" y="20077"/>
                    <a:pt x="740" y="19385"/>
                    <a:pt x="308" y="18692"/>
                  </a:cubicBezTo>
                  <a:cubicBezTo>
                    <a:pt x="-124" y="18000"/>
                    <a:pt x="-124" y="17308"/>
                    <a:pt x="452" y="16754"/>
                  </a:cubicBezTo>
                  <a:cubicBezTo>
                    <a:pt x="1028" y="16200"/>
                    <a:pt x="2180" y="15785"/>
                    <a:pt x="5780" y="15162"/>
                  </a:cubicBezTo>
                  <a:cubicBezTo>
                    <a:pt x="9380" y="14538"/>
                    <a:pt x="15428" y="13708"/>
                    <a:pt x="21476" y="12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8" name="Line"/>
            <p:cNvSpPr/>
            <p:nvPr/>
          </p:nvSpPr>
          <p:spPr>
            <a:xfrm>
              <a:off x="12409597" y="7866743"/>
              <a:ext cx="259458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0"/>
                    <a:pt x="11520" y="0"/>
                    <a:pt x="15120" y="3600"/>
                  </a:cubicBezTo>
                  <a:cubicBezTo>
                    <a:pt x="18720" y="7200"/>
                    <a:pt x="2016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9" name="Line"/>
            <p:cNvSpPr/>
            <p:nvPr/>
          </p:nvSpPr>
          <p:spPr>
            <a:xfrm>
              <a:off x="12461488" y="7970526"/>
              <a:ext cx="249079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0" name="Line"/>
            <p:cNvSpPr/>
            <p:nvPr/>
          </p:nvSpPr>
          <p:spPr>
            <a:xfrm>
              <a:off x="12876619" y="7773338"/>
              <a:ext cx="20758" cy="43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5314"/>
                    <a:pt x="7199" y="10629"/>
                    <a:pt x="10799" y="14229"/>
                  </a:cubicBezTo>
                  <a:cubicBezTo>
                    <a:pt x="14399" y="17829"/>
                    <a:pt x="18000" y="19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1" name="Line"/>
            <p:cNvSpPr/>
            <p:nvPr/>
          </p:nvSpPr>
          <p:spPr>
            <a:xfrm>
              <a:off x="14412606" y="8437548"/>
              <a:ext cx="45940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extrusionOk="0">
                  <a:moveTo>
                    <a:pt x="0" y="0"/>
                  </a:moveTo>
                  <a:cubicBezTo>
                    <a:pt x="4800" y="0"/>
                    <a:pt x="9600" y="0"/>
                    <a:pt x="12400" y="0"/>
                  </a:cubicBezTo>
                  <a:cubicBezTo>
                    <a:pt x="15200" y="0"/>
                    <a:pt x="16000" y="0"/>
                    <a:pt x="17360" y="0"/>
                  </a:cubicBezTo>
                  <a:cubicBezTo>
                    <a:pt x="18720" y="0"/>
                    <a:pt x="20640" y="0"/>
                    <a:pt x="21120" y="3600"/>
                  </a:cubicBezTo>
                  <a:cubicBezTo>
                    <a:pt x="21600" y="7200"/>
                    <a:pt x="20640" y="14400"/>
                    <a:pt x="196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2" name="Line"/>
            <p:cNvSpPr/>
            <p:nvPr/>
          </p:nvSpPr>
          <p:spPr>
            <a:xfrm>
              <a:off x="14497530" y="8489440"/>
              <a:ext cx="460025" cy="3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118" extrusionOk="0">
                  <a:moveTo>
                    <a:pt x="1352" y="7200"/>
                  </a:moveTo>
                  <a:cubicBezTo>
                    <a:pt x="552" y="4800"/>
                    <a:pt x="-248" y="2400"/>
                    <a:pt x="72" y="1200"/>
                  </a:cubicBezTo>
                  <a:cubicBezTo>
                    <a:pt x="392" y="0"/>
                    <a:pt x="1832" y="0"/>
                    <a:pt x="4232" y="2400"/>
                  </a:cubicBezTo>
                  <a:cubicBezTo>
                    <a:pt x="6632" y="4800"/>
                    <a:pt x="9992" y="9600"/>
                    <a:pt x="12632" y="13200"/>
                  </a:cubicBezTo>
                  <a:cubicBezTo>
                    <a:pt x="15272" y="16800"/>
                    <a:pt x="17192" y="19200"/>
                    <a:pt x="18712" y="20400"/>
                  </a:cubicBezTo>
                  <a:cubicBezTo>
                    <a:pt x="20232" y="21600"/>
                    <a:pt x="21352" y="21600"/>
                    <a:pt x="21272" y="18000"/>
                  </a:cubicBezTo>
                  <a:cubicBezTo>
                    <a:pt x="21192" y="14400"/>
                    <a:pt x="19912" y="7200"/>
                    <a:pt x="18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3" name="Line"/>
            <p:cNvSpPr/>
            <p:nvPr/>
          </p:nvSpPr>
          <p:spPr>
            <a:xfrm>
              <a:off x="14640929" y="8261118"/>
              <a:ext cx="309804" cy="53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extrusionOk="0">
                  <a:moveTo>
                    <a:pt x="5040" y="0"/>
                  </a:moveTo>
                  <a:cubicBezTo>
                    <a:pt x="7680" y="1938"/>
                    <a:pt x="10320" y="3877"/>
                    <a:pt x="12840" y="5608"/>
                  </a:cubicBezTo>
                  <a:cubicBezTo>
                    <a:pt x="15360" y="7338"/>
                    <a:pt x="17760" y="8862"/>
                    <a:pt x="19320" y="9900"/>
                  </a:cubicBezTo>
                  <a:cubicBezTo>
                    <a:pt x="20880" y="10938"/>
                    <a:pt x="21600" y="11492"/>
                    <a:pt x="21480" y="12046"/>
                  </a:cubicBezTo>
                  <a:cubicBezTo>
                    <a:pt x="21360" y="12600"/>
                    <a:pt x="20400" y="13154"/>
                    <a:pt x="17280" y="14608"/>
                  </a:cubicBezTo>
                  <a:cubicBezTo>
                    <a:pt x="14160" y="16062"/>
                    <a:pt x="8880" y="18415"/>
                    <a:pt x="5640" y="19731"/>
                  </a:cubicBezTo>
                  <a:cubicBezTo>
                    <a:pt x="2400" y="21046"/>
                    <a:pt x="1200" y="21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4" name="Line"/>
            <p:cNvSpPr/>
            <p:nvPr/>
          </p:nvSpPr>
          <p:spPr>
            <a:xfrm>
              <a:off x="15895837" y="7669555"/>
              <a:ext cx="260322" cy="1639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extrusionOk="0">
                  <a:moveTo>
                    <a:pt x="17976" y="0"/>
                  </a:moveTo>
                  <a:cubicBezTo>
                    <a:pt x="15419" y="0"/>
                    <a:pt x="12861" y="0"/>
                    <a:pt x="11155" y="114"/>
                  </a:cubicBezTo>
                  <a:cubicBezTo>
                    <a:pt x="9450" y="228"/>
                    <a:pt x="8598" y="456"/>
                    <a:pt x="8598" y="1139"/>
                  </a:cubicBezTo>
                  <a:cubicBezTo>
                    <a:pt x="8598" y="1823"/>
                    <a:pt x="9450" y="2962"/>
                    <a:pt x="10303" y="4010"/>
                  </a:cubicBezTo>
                  <a:cubicBezTo>
                    <a:pt x="11155" y="5058"/>
                    <a:pt x="12008" y="6015"/>
                    <a:pt x="10729" y="6813"/>
                  </a:cubicBezTo>
                  <a:cubicBezTo>
                    <a:pt x="9450" y="7610"/>
                    <a:pt x="6040" y="8248"/>
                    <a:pt x="3766" y="8658"/>
                  </a:cubicBezTo>
                  <a:cubicBezTo>
                    <a:pt x="1492" y="9068"/>
                    <a:pt x="355" y="9251"/>
                    <a:pt x="71" y="9456"/>
                  </a:cubicBezTo>
                  <a:cubicBezTo>
                    <a:pt x="-213" y="9661"/>
                    <a:pt x="355" y="9889"/>
                    <a:pt x="1776" y="10139"/>
                  </a:cubicBezTo>
                  <a:cubicBezTo>
                    <a:pt x="3197" y="10390"/>
                    <a:pt x="5471" y="10663"/>
                    <a:pt x="7034" y="11165"/>
                  </a:cubicBezTo>
                  <a:cubicBezTo>
                    <a:pt x="8598" y="11666"/>
                    <a:pt x="9450" y="12395"/>
                    <a:pt x="9308" y="13261"/>
                  </a:cubicBezTo>
                  <a:cubicBezTo>
                    <a:pt x="9166" y="14127"/>
                    <a:pt x="8029" y="15129"/>
                    <a:pt x="6608" y="16109"/>
                  </a:cubicBezTo>
                  <a:cubicBezTo>
                    <a:pt x="5187" y="17089"/>
                    <a:pt x="3482" y="18046"/>
                    <a:pt x="2913" y="18752"/>
                  </a:cubicBezTo>
                  <a:cubicBezTo>
                    <a:pt x="2345" y="19458"/>
                    <a:pt x="2913" y="19914"/>
                    <a:pt x="6182" y="20347"/>
                  </a:cubicBezTo>
                  <a:cubicBezTo>
                    <a:pt x="9450" y="20780"/>
                    <a:pt x="15419" y="21190"/>
                    <a:pt x="213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5" name="Line"/>
            <p:cNvSpPr/>
            <p:nvPr/>
          </p:nvSpPr>
          <p:spPr>
            <a:xfrm>
              <a:off x="16550535" y="9064102"/>
              <a:ext cx="373618" cy="38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0" y="4453"/>
                  </a:moveTo>
                  <a:cubicBezTo>
                    <a:pt x="2200" y="2897"/>
                    <a:pt x="4400" y="1340"/>
                    <a:pt x="6000" y="561"/>
                  </a:cubicBezTo>
                  <a:cubicBezTo>
                    <a:pt x="7600" y="-217"/>
                    <a:pt x="8600" y="-217"/>
                    <a:pt x="9800" y="756"/>
                  </a:cubicBezTo>
                  <a:cubicBezTo>
                    <a:pt x="11000" y="1729"/>
                    <a:pt x="12400" y="3675"/>
                    <a:pt x="13300" y="6399"/>
                  </a:cubicBezTo>
                  <a:cubicBezTo>
                    <a:pt x="14200" y="9124"/>
                    <a:pt x="14600" y="12626"/>
                    <a:pt x="15000" y="15059"/>
                  </a:cubicBezTo>
                  <a:cubicBezTo>
                    <a:pt x="15400" y="17491"/>
                    <a:pt x="15800" y="18853"/>
                    <a:pt x="16900" y="19729"/>
                  </a:cubicBezTo>
                  <a:cubicBezTo>
                    <a:pt x="18000" y="20605"/>
                    <a:pt x="19800" y="20994"/>
                    <a:pt x="2160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6" name="Line"/>
            <p:cNvSpPr/>
            <p:nvPr/>
          </p:nvSpPr>
          <p:spPr>
            <a:xfrm>
              <a:off x="16653397" y="9081003"/>
              <a:ext cx="281135" cy="31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13" extrusionOk="0">
                  <a:moveTo>
                    <a:pt x="21407" y="0"/>
                  </a:moveTo>
                  <a:cubicBezTo>
                    <a:pt x="16929" y="3948"/>
                    <a:pt x="12451" y="7897"/>
                    <a:pt x="9290" y="11032"/>
                  </a:cubicBezTo>
                  <a:cubicBezTo>
                    <a:pt x="6129" y="14168"/>
                    <a:pt x="4285" y="16490"/>
                    <a:pt x="2836" y="18232"/>
                  </a:cubicBezTo>
                  <a:cubicBezTo>
                    <a:pt x="1388" y="19974"/>
                    <a:pt x="334" y="21135"/>
                    <a:pt x="70" y="21368"/>
                  </a:cubicBezTo>
                  <a:cubicBezTo>
                    <a:pt x="-193" y="21600"/>
                    <a:pt x="334" y="20903"/>
                    <a:pt x="861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7" name="Line"/>
            <p:cNvSpPr/>
            <p:nvPr/>
          </p:nvSpPr>
          <p:spPr>
            <a:xfrm>
              <a:off x="17152475" y="9177867"/>
              <a:ext cx="238701" cy="6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130" y="10800"/>
                    <a:pt x="6261" y="0"/>
                    <a:pt x="9861" y="0"/>
                  </a:cubicBezTo>
                  <a:cubicBezTo>
                    <a:pt x="13461" y="0"/>
                    <a:pt x="1753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8" name="Line"/>
            <p:cNvSpPr/>
            <p:nvPr/>
          </p:nvSpPr>
          <p:spPr>
            <a:xfrm>
              <a:off x="17152475" y="9298947"/>
              <a:ext cx="300971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09" name="Line"/>
            <p:cNvSpPr/>
            <p:nvPr/>
          </p:nvSpPr>
          <p:spPr>
            <a:xfrm>
              <a:off x="17662552" y="9069768"/>
              <a:ext cx="293783" cy="48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33" extrusionOk="0">
                  <a:moveTo>
                    <a:pt x="4409" y="1407"/>
                  </a:moveTo>
                  <a:cubicBezTo>
                    <a:pt x="6669" y="799"/>
                    <a:pt x="8930" y="190"/>
                    <a:pt x="10688" y="38"/>
                  </a:cubicBezTo>
                  <a:cubicBezTo>
                    <a:pt x="12446" y="-114"/>
                    <a:pt x="13702" y="190"/>
                    <a:pt x="14832" y="1027"/>
                  </a:cubicBezTo>
                  <a:cubicBezTo>
                    <a:pt x="15962" y="1863"/>
                    <a:pt x="16967" y="3232"/>
                    <a:pt x="16465" y="4449"/>
                  </a:cubicBezTo>
                  <a:cubicBezTo>
                    <a:pt x="15962" y="5666"/>
                    <a:pt x="13953" y="6731"/>
                    <a:pt x="12320" y="7340"/>
                  </a:cubicBezTo>
                  <a:cubicBezTo>
                    <a:pt x="10688" y="7948"/>
                    <a:pt x="9432" y="8100"/>
                    <a:pt x="8176" y="8252"/>
                  </a:cubicBezTo>
                  <a:cubicBezTo>
                    <a:pt x="6920" y="8404"/>
                    <a:pt x="5665" y="8556"/>
                    <a:pt x="5665" y="8632"/>
                  </a:cubicBezTo>
                  <a:cubicBezTo>
                    <a:pt x="5665" y="8709"/>
                    <a:pt x="6920" y="8709"/>
                    <a:pt x="8930" y="8937"/>
                  </a:cubicBezTo>
                  <a:cubicBezTo>
                    <a:pt x="10939" y="9165"/>
                    <a:pt x="13702" y="9621"/>
                    <a:pt x="15837" y="10458"/>
                  </a:cubicBezTo>
                  <a:cubicBezTo>
                    <a:pt x="17972" y="11294"/>
                    <a:pt x="19479" y="12511"/>
                    <a:pt x="20358" y="13804"/>
                  </a:cubicBezTo>
                  <a:cubicBezTo>
                    <a:pt x="21237" y="15097"/>
                    <a:pt x="21488" y="16466"/>
                    <a:pt x="21237" y="17455"/>
                  </a:cubicBezTo>
                  <a:cubicBezTo>
                    <a:pt x="20986" y="18444"/>
                    <a:pt x="20232" y="19052"/>
                    <a:pt x="18097" y="19661"/>
                  </a:cubicBezTo>
                  <a:cubicBezTo>
                    <a:pt x="15962" y="20269"/>
                    <a:pt x="12446" y="20878"/>
                    <a:pt x="10060" y="21182"/>
                  </a:cubicBezTo>
                  <a:cubicBezTo>
                    <a:pt x="7674" y="21486"/>
                    <a:pt x="6418" y="21486"/>
                    <a:pt x="5162" y="21334"/>
                  </a:cubicBezTo>
                  <a:cubicBezTo>
                    <a:pt x="3907" y="21182"/>
                    <a:pt x="2651" y="20878"/>
                    <a:pt x="1646" y="20421"/>
                  </a:cubicBezTo>
                  <a:cubicBezTo>
                    <a:pt x="641" y="19965"/>
                    <a:pt x="-112" y="19356"/>
                    <a:pt x="14" y="18824"/>
                  </a:cubicBezTo>
                  <a:cubicBezTo>
                    <a:pt x="139" y="18292"/>
                    <a:pt x="1144" y="17835"/>
                    <a:pt x="2148" y="17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0" name="Line"/>
            <p:cNvSpPr/>
            <p:nvPr/>
          </p:nvSpPr>
          <p:spPr>
            <a:xfrm>
              <a:off x="16539723" y="7619133"/>
              <a:ext cx="218377" cy="30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98" extrusionOk="0">
                  <a:moveTo>
                    <a:pt x="4093" y="4938"/>
                  </a:moveTo>
                  <a:cubicBezTo>
                    <a:pt x="3755" y="3738"/>
                    <a:pt x="3418" y="2538"/>
                    <a:pt x="4261" y="1698"/>
                  </a:cubicBezTo>
                  <a:cubicBezTo>
                    <a:pt x="5105" y="858"/>
                    <a:pt x="7130" y="378"/>
                    <a:pt x="8986" y="138"/>
                  </a:cubicBezTo>
                  <a:cubicBezTo>
                    <a:pt x="10843" y="-102"/>
                    <a:pt x="12530" y="-102"/>
                    <a:pt x="14555" y="738"/>
                  </a:cubicBezTo>
                  <a:cubicBezTo>
                    <a:pt x="16580" y="1578"/>
                    <a:pt x="18943" y="3258"/>
                    <a:pt x="18436" y="5538"/>
                  </a:cubicBezTo>
                  <a:cubicBezTo>
                    <a:pt x="17930" y="7818"/>
                    <a:pt x="14555" y="10698"/>
                    <a:pt x="11855" y="12498"/>
                  </a:cubicBezTo>
                  <a:cubicBezTo>
                    <a:pt x="9155" y="14298"/>
                    <a:pt x="7130" y="15018"/>
                    <a:pt x="4936" y="15738"/>
                  </a:cubicBezTo>
                  <a:cubicBezTo>
                    <a:pt x="2743" y="16458"/>
                    <a:pt x="380" y="17178"/>
                    <a:pt x="43" y="17658"/>
                  </a:cubicBezTo>
                  <a:cubicBezTo>
                    <a:pt x="-295" y="18138"/>
                    <a:pt x="1392" y="18378"/>
                    <a:pt x="5274" y="18978"/>
                  </a:cubicBezTo>
                  <a:cubicBezTo>
                    <a:pt x="9155" y="19578"/>
                    <a:pt x="15230" y="20538"/>
                    <a:pt x="21305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1" name="Line"/>
            <p:cNvSpPr/>
            <p:nvPr/>
          </p:nvSpPr>
          <p:spPr>
            <a:xfrm>
              <a:off x="16874634" y="7690312"/>
              <a:ext cx="231571" cy="529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extrusionOk="0">
                  <a:moveTo>
                    <a:pt x="7406" y="0"/>
                  </a:moveTo>
                  <a:cubicBezTo>
                    <a:pt x="7723" y="1412"/>
                    <a:pt x="8041" y="2824"/>
                    <a:pt x="8835" y="3741"/>
                  </a:cubicBezTo>
                  <a:cubicBezTo>
                    <a:pt x="9629" y="4659"/>
                    <a:pt x="10900" y="5082"/>
                    <a:pt x="12329" y="5224"/>
                  </a:cubicBezTo>
                  <a:cubicBezTo>
                    <a:pt x="13758" y="5365"/>
                    <a:pt x="15347" y="5224"/>
                    <a:pt x="16776" y="4941"/>
                  </a:cubicBezTo>
                  <a:cubicBezTo>
                    <a:pt x="18206" y="4659"/>
                    <a:pt x="19476" y="4235"/>
                    <a:pt x="20270" y="3671"/>
                  </a:cubicBezTo>
                  <a:cubicBezTo>
                    <a:pt x="21064" y="3106"/>
                    <a:pt x="21382" y="2400"/>
                    <a:pt x="21223" y="2400"/>
                  </a:cubicBezTo>
                  <a:cubicBezTo>
                    <a:pt x="21064" y="2400"/>
                    <a:pt x="20429" y="3106"/>
                    <a:pt x="20111" y="5718"/>
                  </a:cubicBezTo>
                  <a:cubicBezTo>
                    <a:pt x="19794" y="8329"/>
                    <a:pt x="19794" y="12847"/>
                    <a:pt x="19794" y="15459"/>
                  </a:cubicBezTo>
                  <a:cubicBezTo>
                    <a:pt x="19794" y="18071"/>
                    <a:pt x="19794" y="18776"/>
                    <a:pt x="19317" y="19482"/>
                  </a:cubicBezTo>
                  <a:cubicBezTo>
                    <a:pt x="18841" y="20188"/>
                    <a:pt x="17888" y="20894"/>
                    <a:pt x="16617" y="21247"/>
                  </a:cubicBezTo>
                  <a:cubicBezTo>
                    <a:pt x="15347" y="21600"/>
                    <a:pt x="13758" y="21600"/>
                    <a:pt x="12170" y="21600"/>
                  </a:cubicBezTo>
                  <a:cubicBezTo>
                    <a:pt x="10582" y="21600"/>
                    <a:pt x="8994" y="21600"/>
                    <a:pt x="6929" y="21176"/>
                  </a:cubicBezTo>
                  <a:cubicBezTo>
                    <a:pt x="4864" y="20753"/>
                    <a:pt x="2323" y="19906"/>
                    <a:pt x="1053" y="19129"/>
                  </a:cubicBezTo>
                  <a:cubicBezTo>
                    <a:pt x="-218" y="18353"/>
                    <a:pt x="-218" y="17647"/>
                    <a:pt x="417" y="17082"/>
                  </a:cubicBezTo>
                  <a:cubicBezTo>
                    <a:pt x="1053" y="16518"/>
                    <a:pt x="2323" y="16094"/>
                    <a:pt x="4706" y="15671"/>
                  </a:cubicBezTo>
                  <a:cubicBezTo>
                    <a:pt x="7088" y="15247"/>
                    <a:pt x="10582" y="14824"/>
                    <a:pt x="14076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2" name="Line"/>
            <p:cNvSpPr/>
            <p:nvPr/>
          </p:nvSpPr>
          <p:spPr>
            <a:xfrm>
              <a:off x="17360040" y="7845986"/>
              <a:ext cx="2594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7360040" y="7949769"/>
              <a:ext cx="321729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77" y="5143"/>
                    <a:pt x="9755" y="10286"/>
                    <a:pt x="13355" y="13886"/>
                  </a:cubicBezTo>
                  <a:cubicBezTo>
                    <a:pt x="16955" y="17486"/>
                    <a:pt x="19277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4" name="Line"/>
            <p:cNvSpPr/>
            <p:nvPr/>
          </p:nvSpPr>
          <p:spPr>
            <a:xfrm>
              <a:off x="18036259" y="7704150"/>
              <a:ext cx="247450" cy="33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extrusionOk="0">
                  <a:moveTo>
                    <a:pt x="3459" y="7053"/>
                  </a:moveTo>
                  <a:cubicBezTo>
                    <a:pt x="3159" y="5951"/>
                    <a:pt x="2859" y="4849"/>
                    <a:pt x="2709" y="3747"/>
                  </a:cubicBezTo>
                  <a:cubicBezTo>
                    <a:pt x="2559" y="2645"/>
                    <a:pt x="2559" y="1543"/>
                    <a:pt x="3309" y="882"/>
                  </a:cubicBezTo>
                  <a:cubicBezTo>
                    <a:pt x="4059" y="220"/>
                    <a:pt x="5559" y="0"/>
                    <a:pt x="7959" y="0"/>
                  </a:cubicBezTo>
                  <a:cubicBezTo>
                    <a:pt x="10359" y="0"/>
                    <a:pt x="13659" y="220"/>
                    <a:pt x="15759" y="771"/>
                  </a:cubicBezTo>
                  <a:cubicBezTo>
                    <a:pt x="17859" y="1322"/>
                    <a:pt x="18759" y="2204"/>
                    <a:pt x="17259" y="4739"/>
                  </a:cubicBezTo>
                  <a:cubicBezTo>
                    <a:pt x="15759" y="7273"/>
                    <a:pt x="11859" y="11461"/>
                    <a:pt x="9309" y="13996"/>
                  </a:cubicBezTo>
                  <a:cubicBezTo>
                    <a:pt x="6759" y="16531"/>
                    <a:pt x="5559" y="17412"/>
                    <a:pt x="3909" y="18404"/>
                  </a:cubicBezTo>
                  <a:cubicBezTo>
                    <a:pt x="2259" y="19396"/>
                    <a:pt x="159" y="20498"/>
                    <a:pt x="9" y="21049"/>
                  </a:cubicBezTo>
                  <a:cubicBezTo>
                    <a:pt x="-141" y="21600"/>
                    <a:pt x="1659" y="21600"/>
                    <a:pt x="5559" y="21600"/>
                  </a:cubicBezTo>
                  <a:cubicBezTo>
                    <a:pt x="9459" y="21600"/>
                    <a:pt x="15459" y="21600"/>
                    <a:pt x="214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5" name="Line"/>
            <p:cNvSpPr/>
            <p:nvPr/>
          </p:nvSpPr>
          <p:spPr>
            <a:xfrm>
              <a:off x="18864893" y="8489440"/>
              <a:ext cx="339704" cy="1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700" extrusionOk="0">
                  <a:moveTo>
                    <a:pt x="0" y="0"/>
                  </a:moveTo>
                  <a:cubicBezTo>
                    <a:pt x="6327" y="7200"/>
                    <a:pt x="12655" y="14400"/>
                    <a:pt x="16364" y="18000"/>
                  </a:cubicBezTo>
                  <a:cubicBezTo>
                    <a:pt x="20073" y="21600"/>
                    <a:pt x="21164" y="21600"/>
                    <a:pt x="21382" y="18000"/>
                  </a:cubicBezTo>
                  <a:cubicBezTo>
                    <a:pt x="21600" y="14400"/>
                    <a:pt x="20945" y="7200"/>
                    <a:pt x="202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6" name="Line"/>
            <p:cNvSpPr/>
            <p:nvPr/>
          </p:nvSpPr>
          <p:spPr>
            <a:xfrm>
              <a:off x="18833758" y="8562088"/>
              <a:ext cx="41350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extrusionOk="0">
                  <a:moveTo>
                    <a:pt x="0" y="14400"/>
                  </a:moveTo>
                  <a:cubicBezTo>
                    <a:pt x="5400" y="16800"/>
                    <a:pt x="10800" y="19200"/>
                    <a:pt x="13950" y="20400"/>
                  </a:cubicBezTo>
                  <a:cubicBezTo>
                    <a:pt x="17100" y="21600"/>
                    <a:pt x="18000" y="21600"/>
                    <a:pt x="19080" y="21600"/>
                  </a:cubicBezTo>
                  <a:cubicBezTo>
                    <a:pt x="20160" y="21600"/>
                    <a:pt x="21420" y="21600"/>
                    <a:pt x="21510" y="18000"/>
                  </a:cubicBezTo>
                  <a:cubicBezTo>
                    <a:pt x="21600" y="14400"/>
                    <a:pt x="20520" y="7200"/>
                    <a:pt x="19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7" name="Line"/>
            <p:cNvSpPr/>
            <p:nvPr/>
          </p:nvSpPr>
          <p:spPr>
            <a:xfrm>
              <a:off x="19030945" y="8344144"/>
              <a:ext cx="256164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600" extrusionOk="0">
                  <a:moveTo>
                    <a:pt x="0" y="0"/>
                  </a:moveTo>
                  <a:cubicBezTo>
                    <a:pt x="5472" y="2283"/>
                    <a:pt x="10944" y="4566"/>
                    <a:pt x="14544" y="6322"/>
                  </a:cubicBezTo>
                  <a:cubicBezTo>
                    <a:pt x="18144" y="8078"/>
                    <a:pt x="19872" y="9307"/>
                    <a:pt x="20736" y="10361"/>
                  </a:cubicBezTo>
                  <a:cubicBezTo>
                    <a:pt x="21600" y="11415"/>
                    <a:pt x="21600" y="12293"/>
                    <a:pt x="20160" y="13522"/>
                  </a:cubicBezTo>
                  <a:cubicBezTo>
                    <a:pt x="18720" y="14751"/>
                    <a:pt x="15840" y="16332"/>
                    <a:pt x="12672" y="17737"/>
                  </a:cubicBezTo>
                  <a:cubicBezTo>
                    <a:pt x="9504" y="19141"/>
                    <a:pt x="6048" y="20371"/>
                    <a:pt x="25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8" name="Line"/>
            <p:cNvSpPr/>
            <p:nvPr/>
          </p:nvSpPr>
          <p:spPr>
            <a:xfrm>
              <a:off x="19832858" y="7588069"/>
              <a:ext cx="246295" cy="160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79" extrusionOk="0">
                  <a:moveTo>
                    <a:pt x="16859" y="258"/>
                  </a:moveTo>
                  <a:cubicBezTo>
                    <a:pt x="15659" y="118"/>
                    <a:pt x="14459" y="-21"/>
                    <a:pt x="13259" y="2"/>
                  </a:cubicBezTo>
                  <a:cubicBezTo>
                    <a:pt x="12059" y="25"/>
                    <a:pt x="10859" y="211"/>
                    <a:pt x="9959" y="722"/>
                  </a:cubicBezTo>
                  <a:cubicBezTo>
                    <a:pt x="9059" y="1233"/>
                    <a:pt x="8459" y="2069"/>
                    <a:pt x="8909" y="3114"/>
                  </a:cubicBezTo>
                  <a:cubicBezTo>
                    <a:pt x="9359" y="4160"/>
                    <a:pt x="10859" y="5414"/>
                    <a:pt x="11459" y="6343"/>
                  </a:cubicBezTo>
                  <a:cubicBezTo>
                    <a:pt x="12059" y="7272"/>
                    <a:pt x="11759" y="7876"/>
                    <a:pt x="10559" y="8364"/>
                  </a:cubicBezTo>
                  <a:cubicBezTo>
                    <a:pt x="9359" y="8851"/>
                    <a:pt x="7259" y="9223"/>
                    <a:pt x="5609" y="9478"/>
                  </a:cubicBezTo>
                  <a:cubicBezTo>
                    <a:pt x="3959" y="9734"/>
                    <a:pt x="2759" y="9873"/>
                    <a:pt x="1709" y="10036"/>
                  </a:cubicBezTo>
                  <a:cubicBezTo>
                    <a:pt x="659" y="10198"/>
                    <a:pt x="-241" y="10384"/>
                    <a:pt x="59" y="10524"/>
                  </a:cubicBezTo>
                  <a:cubicBezTo>
                    <a:pt x="359" y="10663"/>
                    <a:pt x="1859" y="10756"/>
                    <a:pt x="3959" y="10988"/>
                  </a:cubicBezTo>
                  <a:cubicBezTo>
                    <a:pt x="6059" y="11220"/>
                    <a:pt x="8759" y="11592"/>
                    <a:pt x="10409" y="12149"/>
                  </a:cubicBezTo>
                  <a:cubicBezTo>
                    <a:pt x="12059" y="12707"/>
                    <a:pt x="12659" y="13450"/>
                    <a:pt x="12059" y="14356"/>
                  </a:cubicBezTo>
                  <a:cubicBezTo>
                    <a:pt x="11459" y="15262"/>
                    <a:pt x="9659" y="16330"/>
                    <a:pt x="8459" y="17213"/>
                  </a:cubicBezTo>
                  <a:cubicBezTo>
                    <a:pt x="7259" y="18095"/>
                    <a:pt x="6659" y="18792"/>
                    <a:pt x="6959" y="19373"/>
                  </a:cubicBezTo>
                  <a:cubicBezTo>
                    <a:pt x="7259" y="19953"/>
                    <a:pt x="8459" y="20418"/>
                    <a:pt x="11009" y="20766"/>
                  </a:cubicBezTo>
                  <a:cubicBezTo>
                    <a:pt x="13559" y="21114"/>
                    <a:pt x="17459" y="21347"/>
                    <a:pt x="21359" y="21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19" name="Line"/>
            <p:cNvSpPr/>
            <p:nvPr/>
          </p:nvSpPr>
          <p:spPr>
            <a:xfrm>
              <a:off x="20421636" y="7517914"/>
              <a:ext cx="290593" cy="32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extrusionOk="0">
                  <a:moveTo>
                    <a:pt x="0" y="3749"/>
                  </a:moveTo>
                  <a:cubicBezTo>
                    <a:pt x="0" y="2636"/>
                    <a:pt x="0" y="1522"/>
                    <a:pt x="900" y="743"/>
                  </a:cubicBezTo>
                  <a:cubicBezTo>
                    <a:pt x="1800" y="-37"/>
                    <a:pt x="3600" y="-482"/>
                    <a:pt x="5529" y="854"/>
                  </a:cubicBezTo>
                  <a:cubicBezTo>
                    <a:pt x="7457" y="2190"/>
                    <a:pt x="9514" y="5308"/>
                    <a:pt x="11571" y="8871"/>
                  </a:cubicBezTo>
                  <a:cubicBezTo>
                    <a:pt x="13629" y="12433"/>
                    <a:pt x="15686" y="16442"/>
                    <a:pt x="17357" y="18557"/>
                  </a:cubicBezTo>
                  <a:cubicBezTo>
                    <a:pt x="19029" y="20673"/>
                    <a:pt x="20314" y="20895"/>
                    <a:pt x="21600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0" name="Line"/>
            <p:cNvSpPr/>
            <p:nvPr/>
          </p:nvSpPr>
          <p:spPr>
            <a:xfrm>
              <a:off x="20416300" y="7493125"/>
              <a:ext cx="285551" cy="34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03" extrusionOk="0">
                  <a:moveTo>
                    <a:pt x="21481" y="0"/>
                  </a:moveTo>
                  <a:cubicBezTo>
                    <a:pt x="16016" y="5673"/>
                    <a:pt x="10551" y="11345"/>
                    <a:pt x="7298" y="14618"/>
                  </a:cubicBezTo>
                  <a:cubicBezTo>
                    <a:pt x="4045" y="17891"/>
                    <a:pt x="3004" y="18764"/>
                    <a:pt x="1963" y="19636"/>
                  </a:cubicBezTo>
                  <a:cubicBezTo>
                    <a:pt x="922" y="20509"/>
                    <a:pt x="-119" y="21382"/>
                    <a:pt x="11" y="21491"/>
                  </a:cubicBezTo>
                  <a:cubicBezTo>
                    <a:pt x="141" y="21600"/>
                    <a:pt x="1442" y="20945"/>
                    <a:pt x="2744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>
              <a:off x="20909416" y="7617664"/>
              <a:ext cx="2594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2" name="Line"/>
            <p:cNvSpPr/>
            <p:nvPr/>
          </p:nvSpPr>
          <p:spPr>
            <a:xfrm>
              <a:off x="20919794" y="7731825"/>
              <a:ext cx="280214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Line"/>
            <p:cNvSpPr/>
            <p:nvPr/>
          </p:nvSpPr>
          <p:spPr>
            <a:xfrm>
              <a:off x="21458584" y="7444022"/>
              <a:ext cx="245667" cy="51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483" extrusionOk="0">
                  <a:moveTo>
                    <a:pt x="7955" y="2927"/>
                  </a:moveTo>
                  <a:cubicBezTo>
                    <a:pt x="7955" y="2202"/>
                    <a:pt x="7955" y="1478"/>
                    <a:pt x="8831" y="898"/>
                  </a:cubicBezTo>
                  <a:cubicBezTo>
                    <a:pt x="9706" y="318"/>
                    <a:pt x="11458" y="-117"/>
                    <a:pt x="13501" y="28"/>
                  </a:cubicBezTo>
                  <a:cubicBezTo>
                    <a:pt x="15544" y="173"/>
                    <a:pt x="17879" y="898"/>
                    <a:pt x="19047" y="1985"/>
                  </a:cubicBezTo>
                  <a:cubicBezTo>
                    <a:pt x="20214" y="3072"/>
                    <a:pt x="20214" y="4522"/>
                    <a:pt x="18901" y="5754"/>
                  </a:cubicBezTo>
                  <a:cubicBezTo>
                    <a:pt x="17587" y="6986"/>
                    <a:pt x="14960" y="8001"/>
                    <a:pt x="12771" y="8581"/>
                  </a:cubicBezTo>
                  <a:cubicBezTo>
                    <a:pt x="10582" y="9161"/>
                    <a:pt x="8831" y="9306"/>
                    <a:pt x="8831" y="9451"/>
                  </a:cubicBezTo>
                  <a:cubicBezTo>
                    <a:pt x="8831" y="9596"/>
                    <a:pt x="10582" y="9741"/>
                    <a:pt x="12771" y="10248"/>
                  </a:cubicBezTo>
                  <a:cubicBezTo>
                    <a:pt x="14960" y="10755"/>
                    <a:pt x="17587" y="11625"/>
                    <a:pt x="19193" y="12785"/>
                  </a:cubicBezTo>
                  <a:cubicBezTo>
                    <a:pt x="20798" y="13945"/>
                    <a:pt x="21382" y="15394"/>
                    <a:pt x="19777" y="16844"/>
                  </a:cubicBezTo>
                  <a:cubicBezTo>
                    <a:pt x="18171" y="18294"/>
                    <a:pt x="14377" y="19743"/>
                    <a:pt x="11750" y="20541"/>
                  </a:cubicBezTo>
                  <a:cubicBezTo>
                    <a:pt x="9122" y="21338"/>
                    <a:pt x="7663" y="21483"/>
                    <a:pt x="6058" y="21483"/>
                  </a:cubicBezTo>
                  <a:cubicBezTo>
                    <a:pt x="4452" y="21483"/>
                    <a:pt x="2701" y="21338"/>
                    <a:pt x="1533" y="20903"/>
                  </a:cubicBezTo>
                  <a:cubicBezTo>
                    <a:pt x="366" y="20468"/>
                    <a:pt x="-218" y="19743"/>
                    <a:pt x="74" y="19381"/>
                  </a:cubicBezTo>
                  <a:cubicBezTo>
                    <a:pt x="366" y="19019"/>
                    <a:pt x="1533" y="19019"/>
                    <a:pt x="2701" y="19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>
              <a:off x="20511257" y="8811168"/>
              <a:ext cx="204433" cy="51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509" extrusionOk="0">
                  <a:moveTo>
                    <a:pt x="5794" y="0"/>
                  </a:moveTo>
                  <a:cubicBezTo>
                    <a:pt x="6154" y="1450"/>
                    <a:pt x="6514" y="2899"/>
                    <a:pt x="7234" y="3914"/>
                  </a:cubicBezTo>
                  <a:cubicBezTo>
                    <a:pt x="7954" y="4929"/>
                    <a:pt x="9034" y="5509"/>
                    <a:pt x="11194" y="5654"/>
                  </a:cubicBezTo>
                  <a:cubicBezTo>
                    <a:pt x="13354" y="5799"/>
                    <a:pt x="16594" y="5509"/>
                    <a:pt x="18574" y="5001"/>
                  </a:cubicBezTo>
                  <a:cubicBezTo>
                    <a:pt x="20554" y="4494"/>
                    <a:pt x="21274" y="3769"/>
                    <a:pt x="21274" y="2972"/>
                  </a:cubicBezTo>
                  <a:cubicBezTo>
                    <a:pt x="21274" y="2174"/>
                    <a:pt x="20554" y="1305"/>
                    <a:pt x="20014" y="1305"/>
                  </a:cubicBezTo>
                  <a:cubicBezTo>
                    <a:pt x="19474" y="1305"/>
                    <a:pt x="19114" y="2174"/>
                    <a:pt x="19474" y="4711"/>
                  </a:cubicBezTo>
                  <a:cubicBezTo>
                    <a:pt x="19834" y="7248"/>
                    <a:pt x="20914" y="11452"/>
                    <a:pt x="21094" y="14352"/>
                  </a:cubicBezTo>
                  <a:cubicBezTo>
                    <a:pt x="21274" y="17251"/>
                    <a:pt x="20554" y="18846"/>
                    <a:pt x="18394" y="19860"/>
                  </a:cubicBezTo>
                  <a:cubicBezTo>
                    <a:pt x="16234" y="20875"/>
                    <a:pt x="12634" y="21310"/>
                    <a:pt x="9934" y="21455"/>
                  </a:cubicBezTo>
                  <a:cubicBezTo>
                    <a:pt x="7234" y="21600"/>
                    <a:pt x="5434" y="21455"/>
                    <a:pt x="3814" y="21020"/>
                  </a:cubicBezTo>
                  <a:cubicBezTo>
                    <a:pt x="2194" y="20585"/>
                    <a:pt x="754" y="19860"/>
                    <a:pt x="214" y="19136"/>
                  </a:cubicBezTo>
                  <a:cubicBezTo>
                    <a:pt x="-326" y="18411"/>
                    <a:pt x="34" y="17686"/>
                    <a:pt x="2734" y="16889"/>
                  </a:cubicBezTo>
                  <a:cubicBezTo>
                    <a:pt x="5434" y="16091"/>
                    <a:pt x="10474" y="15221"/>
                    <a:pt x="15514" y="14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>
              <a:off x="21085847" y="9018733"/>
              <a:ext cx="23870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>
              <a:off x="21085847" y="9132894"/>
              <a:ext cx="269836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>
              <a:off x="21625518" y="8935706"/>
              <a:ext cx="26396" cy="462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397" extrusionOk="0">
                  <a:moveTo>
                    <a:pt x="0" y="0"/>
                  </a:moveTo>
                  <a:cubicBezTo>
                    <a:pt x="2700" y="3680"/>
                    <a:pt x="5400" y="7360"/>
                    <a:pt x="9450" y="10400"/>
                  </a:cubicBezTo>
                  <a:cubicBezTo>
                    <a:pt x="13500" y="13440"/>
                    <a:pt x="18900" y="15840"/>
                    <a:pt x="20250" y="17760"/>
                  </a:cubicBezTo>
                  <a:cubicBezTo>
                    <a:pt x="21600" y="19680"/>
                    <a:pt x="18900" y="21120"/>
                    <a:pt x="14850" y="21360"/>
                  </a:cubicBezTo>
                  <a:cubicBezTo>
                    <a:pt x="10800" y="21600"/>
                    <a:pt x="5400" y="20640"/>
                    <a:pt x="0" y="19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22133419" y="945462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>
              <a:off x="0" y="814270"/>
              <a:ext cx="394997" cy="4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41" extrusionOk="0">
                  <a:moveTo>
                    <a:pt x="16750" y="2583"/>
                  </a:moveTo>
                  <a:cubicBezTo>
                    <a:pt x="16187" y="1806"/>
                    <a:pt x="15623" y="1029"/>
                    <a:pt x="14309" y="563"/>
                  </a:cubicBezTo>
                  <a:cubicBezTo>
                    <a:pt x="12994" y="96"/>
                    <a:pt x="10928" y="-59"/>
                    <a:pt x="9425" y="19"/>
                  </a:cubicBezTo>
                  <a:cubicBezTo>
                    <a:pt x="7923" y="96"/>
                    <a:pt x="6983" y="407"/>
                    <a:pt x="6514" y="951"/>
                  </a:cubicBezTo>
                  <a:cubicBezTo>
                    <a:pt x="6044" y="1495"/>
                    <a:pt x="6044" y="2272"/>
                    <a:pt x="7829" y="4137"/>
                  </a:cubicBezTo>
                  <a:cubicBezTo>
                    <a:pt x="9613" y="6001"/>
                    <a:pt x="13182" y="8954"/>
                    <a:pt x="15623" y="10974"/>
                  </a:cubicBezTo>
                  <a:cubicBezTo>
                    <a:pt x="18065" y="12994"/>
                    <a:pt x="19380" y="14082"/>
                    <a:pt x="20225" y="15092"/>
                  </a:cubicBezTo>
                  <a:cubicBezTo>
                    <a:pt x="21070" y="16102"/>
                    <a:pt x="21446" y="17035"/>
                    <a:pt x="21446" y="17889"/>
                  </a:cubicBezTo>
                  <a:cubicBezTo>
                    <a:pt x="21446" y="18744"/>
                    <a:pt x="21070" y="19521"/>
                    <a:pt x="19474" y="20220"/>
                  </a:cubicBezTo>
                  <a:cubicBezTo>
                    <a:pt x="17877" y="20919"/>
                    <a:pt x="15060" y="21541"/>
                    <a:pt x="11773" y="21541"/>
                  </a:cubicBezTo>
                  <a:cubicBezTo>
                    <a:pt x="8486" y="21541"/>
                    <a:pt x="4729" y="20919"/>
                    <a:pt x="2569" y="20220"/>
                  </a:cubicBezTo>
                  <a:cubicBezTo>
                    <a:pt x="409" y="19521"/>
                    <a:pt x="-154" y="18744"/>
                    <a:pt x="34" y="18122"/>
                  </a:cubicBezTo>
                  <a:cubicBezTo>
                    <a:pt x="222" y="17501"/>
                    <a:pt x="1161" y="17035"/>
                    <a:pt x="2100" y="16724"/>
                  </a:cubicBezTo>
                  <a:cubicBezTo>
                    <a:pt x="3039" y="16413"/>
                    <a:pt x="3978" y="16258"/>
                    <a:pt x="4917" y="161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0" name="Line"/>
            <p:cNvSpPr/>
            <p:nvPr/>
          </p:nvSpPr>
          <p:spPr>
            <a:xfrm>
              <a:off x="450073" y="448319"/>
              <a:ext cx="1259507" cy="807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54" extrusionOk="0">
                  <a:moveTo>
                    <a:pt x="241" y="21454"/>
                  </a:moveTo>
                  <a:cubicBezTo>
                    <a:pt x="1543" y="21362"/>
                    <a:pt x="2845" y="21270"/>
                    <a:pt x="3644" y="20811"/>
                  </a:cubicBezTo>
                  <a:cubicBezTo>
                    <a:pt x="4443" y="20351"/>
                    <a:pt x="4738" y="19524"/>
                    <a:pt x="4857" y="18880"/>
                  </a:cubicBezTo>
                  <a:cubicBezTo>
                    <a:pt x="4975" y="18237"/>
                    <a:pt x="4916" y="17777"/>
                    <a:pt x="4561" y="17456"/>
                  </a:cubicBezTo>
                  <a:cubicBezTo>
                    <a:pt x="4206" y="17134"/>
                    <a:pt x="3555" y="16950"/>
                    <a:pt x="2756" y="16950"/>
                  </a:cubicBezTo>
                  <a:cubicBezTo>
                    <a:pt x="1957" y="16950"/>
                    <a:pt x="1010" y="17134"/>
                    <a:pt x="507" y="17456"/>
                  </a:cubicBezTo>
                  <a:cubicBezTo>
                    <a:pt x="4" y="17777"/>
                    <a:pt x="-55" y="18237"/>
                    <a:pt x="34" y="18605"/>
                  </a:cubicBezTo>
                  <a:cubicBezTo>
                    <a:pt x="123" y="18972"/>
                    <a:pt x="359" y="19248"/>
                    <a:pt x="803" y="19432"/>
                  </a:cubicBezTo>
                  <a:cubicBezTo>
                    <a:pt x="1247" y="19616"/>
                    <a:pt x="1898" y="19708"/>
                    <a:pt x="2519" y="19478"/>
                  </a:cubicBezTo>
                  <a:cubicBezTo>
                    <a:pt x="3141" y="19248"/>
                    <a:pt x="3732" y="18697"/>
                    <a:pt x="4472" y="17042"/>
                  </a:cubicBezTo>
                  <a:cubicBezTo>
                    <a:pt x="5212" y="15388"/>
                    <a:pt x="6100" y="12630"/>
                    <a:pt x="6603" y="10148"/>
                  </a:cubicBezTo>
                  <a:cubicBezTo>
                    <a:pt x="7106" y="7667"/>
                    <a:pt x="7224" y="5461"/>
                    <a:pt x="7224" y="4128"/>
                  </a:cubicBezTo>
                  <a:cubicBezTo>
                    <a:pt x="7224" y="2795"/>
                    <a:pt x="7106" y="2336"/>
                    <a:pt x="6928" y="1692"/>
                  </a:cubicBezTo>
                  <a:cubicBezTo>
                    <a:pt x="6750" y="1049"/>
                    <a:pt x="6514" y="222"/>
                    <a:pt x="6395" y="38"/>
                  </a:cubicBezTo>
                  <a:cubicBezTo>
                    <a:pt x="6277" y="-146"/>
                    <a:pt x="6277" y="314"/>
                    <a:pt x="6307" y="2198"/>
                  </a:cubicBezTo>
                  <a:cubicBezTo>
                    <a:pt x="6336" y="4082"/>
                    <a:pt x="6395" y="7391"/>
                    <a:pt x="6543" y="10332"/>
                  </a:cubicBezTo>
                  <a:cubicBezTo>
                    <a:pt x="6691" y="13274"/>
                    <a:pt x="6928" y="15847"/>
                    <a:pt x="7135" y="17364"/>
                  </a:cubicBezTo>
                  <a:cubicBezTo>
                    <a:pt x="7342" y="18880"/>
                    <a:pt x="7520" y="19340"/>
                    <a:pt x="7757" y="19662"/>
                  </a:cubicBezTo>
                  <a:cubicBezTo>
                    <a:pt x="7993" y="19983"/>
                    <a:pt x="8289" y="20167"/>
                    <a:pt x="8526" y="20075"/>
                  </a:cubicBezTo>
                  <a:cubicBezTo>
                    <a:pt x="8763" y="19983"/>
                    <a:pt x="8940" y="19616"/>
                    <a:pt x="9266" y="18972"/>
                  </a:cubicBezTo>
                  <a:cubicBezTo>
                    <a:pt x="9591" y="18329"/>
                    <a:pt x="10064" y="17410"/>
                    <a:pt x="10390" y="16720"/>
                  </a:cubicBezTo>
                  <a:cubicBezTo>
                    <a:pt x="10715" y="16031"/>
                    <a:pt x="10893" y="15571"/>
                    <a:pt x="11070" y="15525"/>
                  </a:cubicBezTo>
                  <a:cubicBezTo>
                    <a:pt x="11248" y="15480"/>
                    <a:pt x="11426" y="15847"/>
                    <a:pt x="11662" y="16491"/>
                  </a:cubicBezTo>
                  <a:cubicBezTo>
                    <a:pt x="11899" y="17134"/>
                    <a:pt x="12195" y="18053"/>
                    <a:pt x="12432" y="18697"/>
                  </a:cubicBezTo>
                  <a:cubicBezTo>
                    <a:pt x="12668" y="19340"/>
                    <a:pt x="12846" y="19708"/>
                    <a:pt x="12994" y="19570"/>
                  </a:cubicBezTo>
                  <a:cubicBezTo>
                    <a:pt x="13142" y="19432"/>
                    <a:pt x="13260" y="18788"/>
                    <a:pt x="13349" y="18237"/>
                  </a:cubicBezTo>
                  <a:cubicBezTo>
                    <a:pt x="13438" y="17685"/>
                    <a:pt x="13497" y="17226"/>
                    <a:pt x="13556" y="16766"/>
                  </a:cubicBezTo>
                  <a:cubicBezTo>
                    <a:pt x="13615" y="16307"/>
                    <a:pt x="13674" y="15847"/>
                    <a:pt x="13852" y="15617"/>
                  </a:cubicBezTo>
                  <a:cubicBezTo>
                    <a:pt x="14029" y="15388"/>
                    <a:pt x="14325" y="15388"/>
                    <a:pt x="14740" y="15663"/>
                  </a:cubicBezTo>
                  <a:cubicBezTo>
                    <a:pt x="15154" y="15939"/>
                    <a:pt x="15686" y="16491"/>
                    <a:pt x="16278" y="16812"/>
                  </a:cubicBezTo>
                  <a:cubicBezTo>
                    <a:pt x="16870" y="17134"/>
                    <a:pt x="17521" y="17226"/>
                    <a:pt x="17965" y="17134"/>
                  </a:cubicBezTo>
                  <a:cubicBezTo>
                    <a:pt x="18409" y="17042"/>
                    <a:pt x="18645" y="16766"/>
                    <a:pt x="18823" y="16399"/>
                  </a:cubicBezTo>
                  <a:cubicBezTo>
                    <a:pt x="19000" y="16031"/>
                    <a:pt x="19119" y="15571"/>
                    <a:pt x="19089" y="15158"/>
                  </a:cubicBezTo>
                  <a:cubicBezTo>
                    <a:pt x="19060" y="14744"/>
                    <a:pt x="18882" y="14377"/>
                    <a:pt x="18586" y="14239"/>
                  </a:cubicBezTo>
                  <a:cubicBezTo>
                    <a:pt x="18290" y="14101"/>
                    <a:pt x="17876" y="14193"/>
                    <a:pt x="17580" y="14514"/>
                  </a:cubicBezTo>
                  <a:cubicBezTo>
                    <a:pt x="17284" y="14836"/>
                    <a:pt x="17107" y="15388"/>
                    <a:pt x="17107" y="16169"/>
                  </a:cubicBezTo>
                  <a:cubicBezTo>
                    <a:pt x="17107" y="16950"/>
                    <a:pt x="17284" y="17961"/>
                    <a:pt x="18053" y="18743"/>
                  </a:cubicBezTo>
                  <a:cubicBezTo>
                    <a:pt x="18823" y="19524"/>
                    <a:pt x="20184" y="20075"/>
                    <a:pt x="21545" y="206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Matrix form"/>
          <p:cNvSpPr txBox="1">
            <a:spLocks noGrp="1"/>
          </p:cNvSpPr>
          <p:nvPr>
            <p:ph type="body" idx="1"/>
          </p:nvPr>
        </p:nvSpPr>
        <p:spPr>
          <a:xfrm>
            <a:off x="1270000" y="840001"/>
            <a:ext cx="21431344" cy="11862116"/>
          </a:xfrm>
          <a:prstGeom prst="rect">
            <a:avLst/>
          </a:prstGeom>
        </p:spPr>
        <p:txBody>
          <a:bodyPr spcCol="1071567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Matrix form</a:t>
            </a:r>
          </a:p>
        </p:txBody>
      </p:sp>
      <p:grpSp>
        <p:nvGrpSpPr>
          <p:cNvPr id="775" name="Drawing"/>
          <p:cNvGrpSpPr/>
          <p:nvPr/>
        </p:nvGrpSpPr>
        <p:grpSpPr>
          <a:xfrm>
            <a:off x="1527353" y="525833"/>
            <a:ext cx="21612775" cy="12916047"/>
            <a:chOff x="0" y="0"/>
            <a:chExt cx="21612774" cy="12916045"/>
          </a:xfrm>
        </p:grpSpPr>
        <p:sp>
          <p:nvSpPr>
            <p:cNvPr id="534" name="Line"/>
            <p:cNvSpPr/>
            <p:nvPr/>
          </p:nvSpPr>
          <p:spPr>
            <a:xfrm>
              <a:off x="439187" y="1715877"/>
              <a:ext cx="306306" cy="185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extrusionOk="0">
                  <a:moveTo>
                    <a:pt x="13480" y="0"/>
                  </a:moveTo>
                  <a:cubicBezTo>
                    <a:pt x="12267" y="0"/>
                    <a:pt x="11053" y="0"/>
                    <a:pt x="9597" y="282"/>
                  </a:cubicBezTo>
                  <a:cubicBezTo>
                    <a:pt x="8141" y="563"/>
                    <a:pt x="6442" y="1126"/>
                    <a:pt x="5592" y="1709"/>
                  </a:cubicBezTo>
                  <a:cubicBezTo>
                    <a:pt x="4743" y="2293"/>
                    <a:pt x="4743" y="2896"/>
                    <a:pt x="5835" y="3580"/>
                  </a:cubicBezTo>
                  <a:cubicBezTo>
                    <a:pt x="6927" y="4264"/>
                    <a:pt x="9111" y="5028"/>
                    <a:pt x="10446" y="5772"/>
                  </a:cubicBezTo>
                  <a:cubicBezTo>
                    <a:pt x="11781" y="6516"/>
                    <a:pt x="12267" y="7240"/>
                    <a:pt x="11417" y="7884"/>
                  </a:cubicBezTo>
                  <a:cubicBezTo>
                    <a:pt x="10568" y="8527"/>
                    <a:pt x="8383" y="9091"/>
                    <a:pt x="6685" y="9453"/>
                  </a:cubicBezTo>
                  <a:cubicBezTo>
                    <a:pt x="4986" y="9815"/>
                    <a:pt x="3772" y="9975"/>
                    <a:pt x="2559" y="10116"/>
                  </a:cubicBezTo>
                  <a:cubicBezTo>
                    <a:pt x="1345" y="10257"/>
                    <a:pt x="132" y="10378"/>
                    <a:pt x="10" y="10498"/>
                  </a:cubicBezTo>
                  <a:cubicBezTo>
                    <a:pt x="-111" y="10619"/>
                    <a:pt x="860" y="10740"/>
                    <a:pt x="2316" y="10941"/>
                  </a:cubicBezTo>
                  <a:cubicBezTo>
                    <a:pt x="3772" y="11142"/>
                    <a:pt x="5714" y="11423"/>
                    <a:pt x="7170" y="11866"/>
                  </a:cubicBezTo>
                  <a:cubicBezTo>
                    <a:pt x="8626" y="12308"/>
                    <a:pt x="9597" y="12912"/>
                    <a:pt x="10082" y="13636"/>
                  </a:cubicBezTo>
                  <a:cubicBezTo>
                    <a:pt x="10568" y="14360"/>
                    <a:pt x="10568" y="15204"/>
                    <a:pt x="9840" y="16230"/>
                  </a:cubicBezTo>
                  <a:cubicBezTo>
                    <a:pt x="9111" y="17256"/>
                    <a:pt x="7655" y="18463"/>
                    <a:pt x="6927" y="19267"/>
                  </a:cubicBezTo>
                  <a:cubicBezTo>
                    <a:pt x="6199" y="20072"/>
                    <a:pt x="6199" y="20474"/>
                    <a:pt x="6563" y="20755"/>
                  </a:cubicBezTo>
                  <a:cubicBezTo>
                    <a:pt x="6927" y="21037"/>
                    <a:pt x="7655" y="21198"/>
                    <a:pt x="10204" y="21318"/>
                  </a:cubicBezTo>
                  <a:cubicBezTo>
                    <a:pt x="12752" y="21439"/>
                    <a:pt x="17120" y="21520"/>
                    <a:pt x="2148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5" name="Line"/>
            <p:cNvSpPr/>
            <p:nvPr/>
          </p:nvSpPr>
          <p:spPr>
            <a:xfrm>
              <a:off x="932301" y="1669090"/>
              <a:ext cx="290593" cy="30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extrusionOk="0">
                  <a:moveTo>
                    <a:pt x="0" y="4686"/>
                  </a:moveTo>
                  <a:cubicBezTo>
                    <a:pt x="771" y="3006"/>
                    <a:pt x="1543" y="1326"/>
                    <a:pt x="2829" y="486"/>
                  </a:cubicBezTo>
                  <a:cubicBezTo>
                    <a:pt x="4114" y="-354"/>
                    <a:pt x="5914" y="-354"/>
                    <a:pt x="8357" y="2526"/>
                  </a:cubicBezTo>
                  <a:cubicBezTo>
                    <a:pt x="10800" y="5406"/>
                    <a:pt x="13886" y="11166"/>
                    <a:pt x="16200" y="14766"/>
                  </a:cubicBezTo>
                  <a:cubicBezTo>
                    <a:pt x="18514" y="18366"/>
                    <a:pt x="20057" y="19806"/>
                    <a:pt x="21600" y="212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Line"/>
            <p:cNvSpPr/>
            <p:nvPr/>
          </p:nvSpPr>
          <p:spPr>
            <a:xfrm>
              <a:off x="1015327" y="1674364"/>
              <a:ext cx="176432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365" y="4032"/>
                    <a:pt x="13129" y="8064"/>
                    <a:pt x="9529" y="11664"/>
                  </a:cubicBezTo>
                  <a:cubicBezTo>
                    <a:pt x="5929" y="15264"/>
                    <a:pt x="2965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7" name="Line"/>
            <p:cNvSpPr/>
            <p:nvPr/>
          </p:nvSpPr>
          <p:spPr>
            <a:xfrm>
              <a:off x="1523864" y="1788525"/>
              <a:ext cx="3009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2132196" y="1665526"/>
              <a:ext cx="232310" cy="23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61" extrusionOk="0">
                  <a:moveTo>
                    <a:pt x="366" y="6435"/>
                  </a:moveTo>
                  <a:cubicBezTo>
                    <a:pt x="366" y="4870"/>
                    <a:pt x="366" y="3304"/>
                    <a:pt x="1160" y="2052"/>
                  </a:cubicBezTo>
                  <a:cubicBezTo>
                    <a:pt x="1955" y="800"/>
                    <a:pt x="3543" y="-139"/>
                    <a:pt x="5766" y="18"/>
                  </a:cubicBezTo>
                  <a:cubicBezTo>
                    <a:pt x="7990" y="174"/>
                    <a:pt x="10849" y="1426"/>
                    <a:pt x="11802" y="3774"/>
                  </a:cubicBezTo>
                  <a:cubicBezTo>
                    <a:pt x="12755" y="6122"/>
                    <a:pt x="11802" y="9565"/>
                    <a:pt x="9896" y="12226"/>
                  </a:cubicBezTo>
                  <a:cubicBezTo>
                    <a:pt x="7990" y="14887"/>
                    <a:pt x="5131" y="16765"/>
                    <a:pt x="3066" y="18174"/>
                  </a:cubicBezTo>
                  <a:cubicBezTo>
                    <a:pt x="1002" y="19583"/>
                    <a:pt x="-269" y="20522"/>
                    <a:pt x="49" y="20991"/>
                  </a:cubicBezTo>
                  <a:cubicBezTo>
                    <a:pt x="366" y="21461"/>
                    <a:pt x="2272" y="21461"/>
                    <a:pt x="6084" y="21461"/>
                  </a:cubicBezTo>
                  <a:cubicBezTo>
                    <a:pt x="9896" y="21461"/>
                    <a:pt x="15613" y="21461"/>
                    <a:pt x="21331" y="214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9" name="Line"/>
            <p:cNvSpPr/>
            <p:nvPr/>
          </p:nvSpPr>
          <p:spPr>
            <a:xfrm>
              <a:off x="2398332" y="1753930"/>
              <a:ext cx="251034" cy="4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79" extrusionOk="0">
                  <a:moveTo>
                    <a:pt x="9405" y="1490"/>
                  </a:moveTo>
                  <a:cubicBezTo>
                    <a:pt x="8822" y="745"/>
                    <a:pt x="8238" y="0"/>
                    <a:pt x="8092" y="0"/>
                  </a:cubicBezTo>
                  <a:cubicBezTo>
                    <a:pt x="7946" y="0"/>
                    <a:pt x="8238" y="745"/>
                    <a:pt x="8822" y="1639"/>
                  </a:cubicBezTo>
                  <a:cubicBezTo>
                    <a:pt x="9405" y="2532"/>
                    <a:pt x="10281" y="3575"/>
                    <a:pt x="11449" y="4022"/>
                  </a:cubicBezTo>
                  <a:cubicBezTo>
                    <a:pt x="12616" y="4469"/>
                    <a:pt x="14076" y="4320"/>
                    <a:pt x="15243" y="3948"/>
                  </a:cubicBezTo>
                  <a:cubicBezTo>
                    <a:pt x="16411" y="3575"/>
                    <a:pt x="17287" y="2979"/>
                    <a:pt x="17870" y="2309"/>
                  </a:cubicBezTo>
                  <a:cubicBezTo>
                    <a:pt x="18454" y="1639"/>
                    <a:pt x="18746" y="894"/>
                    <a:pt x="18892" y="894"/>
                  </a:cubicBezTo>
                  <a:cubicBezTo>
                    <a:pt x="19038" y="894"/>
                    <a:pt x="19038" y="1639"/>
                    <a:pt x="19476" y="4320"/>
                  </a:cubicBezTo>
                  <a:cubicBezTo>
                    <a:pt x="19914" y="7001"/>
                    <a:pt x="20789" y="11619"/>
                    <a:pt x="21081" y="14673"/>
                  </a:cubicBezTo>
                  <a:cubicBezTo>
                    <a:pt x="21373" y="17727"/>
                    <a:pt x="21081" y="19217"/>
                    <a:pt x="19476" y="20185"/>
                  </a:cubicBezTo>
                  <a:cubicBezTo>
                    <a:pt x="17870" y="21153"/>
                    <a:pt x="14951" y="21600"/>
                    <a:pt x="12032" y="21451"/>
                  </a:cubicBezTo>
                  <a:cubicBezTo>
                    <a:pt x="9114" y="21302"/>
                    <a:pt x="6195" y="20557"/>
                    <a:pt x="4151" y="19887"/>
                  </a:cubicBezTo>
                  <a:cubicBezTo>
                    <a:pt x="2108" y="19217"/>
                    <a:pt x="941" y="18621"/>
                    <a:pt x="357" y="17950"/>
                  </a:cubicBezTo>
                  <a:cubicBezTo>
                    <a:pt x="-227" y="17280"/>
                    <a:pt x="-227" y="16535"/>
                    <a:pt x="1378" y="15790"/>
                  </a:cubicBezTo>
                  <a:cubicBezTo>
                    <a:pt x="2984" y="15046"/>
                    <a:pt x="6195" y="14301"/>
                    <a:pt x="9405" y="135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3101364" y="1809281"/>
              <a:ext cx="2905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86" y="21600"/>
                    <a:pt x="9771" y="21600"/>
                    <a:pt x="13371" y="18000"/>
                  </a:cubicBezTo>
                  <a:cubicBezTo>
                    <a:pt x="16971" y="14400"/>
                    <a:pt x="1928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1" name="Line"/>
            <p:cNvSpPr/>
            <p:nvPr/>
          </p:nvSpPr>
          <p:spPr>
            <a:xfrm>
              <a:off x="3142877" y="1923443"/>
              <a:ext cx="352863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41" y="4800"/>
                    <a:pt x="12282" y="9600"/>
                    <a:pt x="15882" y="13200"/>
                  </a:cubicBezTo>
                  <a:cubicBezTo>
                    <a:pt x="19482" y="16800"/>
                    <a:pt x="20541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2" name="Line"/>
            <p:cNvSpPr/>
            <p:nvPr/>
          </p:nvSpPr>
          <p:spPr>
            <a:xfrm>
              <a:off x="3744818" y="1695120"/>
              <a:ext cx="10379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3" name="Line"/>
            <p:cNvSpPr/>
            <p:nvPr/>
          </p:nvSpPr>
          <p:spPr>
            <a:xfrm>
              <a:off x="1025706" y="3274548"/>
              <a:ext cx="214485" cy="36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extrusionOk="0">
                  <a:moveTo>
                    <a:pt x="3135" y="2916"/>
                  </a:moveTo>
                  <a:cubicBezTo>
                    <a:pt x="3135" y="1907"/>
                    <a:pt x="3135" y="897"/>
                    <a:pt x="4703" y="393"/>
                  </a:cubicBezTo>
                  <a:cubicBezTo>
                    <a:pt x="6271" y="-112"/>
                    <a:pt x="9406" y="-112"/>
                    <a:pt x="11671" y="292"/>
                  </a:cubicBezTo>
                  <a:cubicBezTo>
                    <a:pt x="13935" y="695"/>
                    <a:pt x="15329" y="1503"/>
                    <a:pt x="15677" y="2916"/>
                  </a:cubicBezTo>
                  <a:cubicBezTo>
                    <a:pt x="16026" y="4329"/>
                    <a:pt x="15329" y="6348"/>
                    <a:pt x="14110" y="7660"/>
                  </a:cubicBezTo>
                  <a:cubicBezTo>
                    <a:pt x="12890" y="8972"/>
                    <a:pt x="11148" y="9578"/>
                    <a:pt x="9406" y="9981"/>
                  </a:cubicBezTo>
                  <a:cubicBezTo>
                    <a:pt x="7665" y="10385"/>
                    <a:pt x="5923" y="10587"/>
                    <a:pt x="6097" y="10688"/>
                  </a:cubicBezTo>
                  <a:cubicBezTo>
                    <a:pt x="6271" y="10789"/>
                    <a:pt x="8361" y="10789"/>
                    <a:pt x="11148" y="11495"/>
                  </a:cubicBezTo>
                  <a:cubicBezTo>
                    <a:pt x="13935" y="12202"/>
                    <a:pt x="17419" y="13615"/>
                    <a:pt x="19335" y="14826"/>
                  </a:cubicBezTo>
                  <a:cubicBezTo>
                    <a:pt x="21252" y="16038"/>
                    <a:pt x="21600" y="17047"/>
                    <a:pt x="21600" y="18056"/>
                  </a:cubicBezTo>
                  <a:cubicBezTo>
                    <a:pt x="21600" y="19066"/>
                    <a:pt x="21252" y="20075"/>
                    <a:pt x="18987" y="20681"/>
                  </a:cubicBezTo>
                  <a:cubicBezTo>
                    <a:pt x="16723" y="21286"/>
                    <a:pt x="12542" y="21488"/>
                    <a:pt x="9058" y="20781"/>
                  </a:cubicBezTo>
                  <a:cubicBezTo>
                    <a:pt x="5574" y="20075"/>
                    <a:pt x="2787" y="18460"/>
                    <a:pt x="0" y="168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4" name="Line"/>
            <p:cNvSpPr/>
            <p:nvPr/>
          </p:nvSpPr>
          <p:spPr>
            <a:xfrm>
              <a:off x="1399324" y="3341583"/>
              <a:ext cx="217945" cy="23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extrusionOk="0">
                  <a:moveTo>
                    <a:pt x="0" y="3106"/>
                  </a:moveTo>
                  <a:cubicBezTo>
                    <a:pt x="1029" y="1872"/>
                    <a:pt x="2057" y="638"/>
                    <a:pt x="3429" y="175"/>
                  </a:cubicBezTo>
                  <a:cubicBezTo>
                    <a:pt x="4800" y="-288"/>
                    <a:pt x="6514" y="21"/>
                    <a:pt x="8914" y="2952"/>
                  </a:cubicBezTo>
                  <a:cubicBezTo>
                    <a:pt x="11314" y="5883"/>
                    <a:pt x="14400" y="11438"/>
                    <a:pt x="16286" y="14986"/>
                  </a:cubicBezTo>
                  <a:cubicBezTo>
                    <a:pt x="18171" y="18535"/>
                    <a:pt x="18857" y="20078"/>
                    <a:pt x="19543" y="20695"/>
                  </a:cubicBezTo>
                  <a:cubicBezTo>
                    <a:pt x="20229" y="21312"/>
                    <a:pt x="20914" y="21003"/>
                    <a:pt x="21600" y="2069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5" name="Line"/>
            <p:cNvSpPr/>
            <p:nvPr/>
          </p:nvSpPr>
          <p:spPr>
            <a:xfrm>
              <a:off x="1409702" y="3334890"/>
              <a:ext cx="197189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674" y="4608"/>
                    <a:pt x="11747" y="9216"/>
                    <a:pt x="8716" y="12240"/>
                  </a:cubicBezTo>
                  <a:cubicBezTo>
                    <a:pt x="5684" y="15264"/>
                    <a:pt x="4547" y="16704"/>
                    <a:pt x="3411" y="18000"/>
                  </a:cubicBezTo>
                  <a:cubicBezTo>
                    <a:pt x="2274" y="19296"/>
                    <a:pt x="1137" y="20448"/>
                    <a:pt x="568" y="21024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6" name="Line"/>
            <p:cNvSpPr/>
            <p:nvPr/>
          </p:nvSpPr>
          <p:spPr>
            <a:xfrm>
              <a:off x="1876726" y="3417916"/>
              <a:ext cx="280214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7" name="Line"/>
            <p:cNvSpPr/>
            <p:nvPr/>
          </p:nvSpPr>
          <p:spPr>
            <a:xfrm>
              <a:off x="1990887" y="3303755"/>
              <a:ext cx="51892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8" name="Line"/>
            <p:cNvSpPr/>
            <p:nvPr/>
          </p:nvSpPr>
          <p:spPr>
            <a:xfrm>
              <a:off x="2411063" y="3308520"/>
              <a:ext cx="202522" cy="20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66" extrusionOk="0">
                  <a:moveTo>
                    <a:pt x="3859" y="1636"/>
                  </a:moveTo>
                  <a:cubicBezTo>
                    <a:pt x="5690" y="928"/>
                    <a:pt x="7520" y="220"/>
                    <a:pt x="9351" y="43"/>
                  </a:cubicBezTo>
                  <a:cubicBezTo>
                    <a:pt x="11181" y="-134"/>
                    <a:pt x="13012" y="220"/>
                    <a:pt x="14110" y="1282"/>
                  </a:cubicBezTo>
                  <a:cubicBezTo>
                    <a:pt x="15208" y="2345"/>
                    <a:pt x="15574" y="4115"/>
                    <a:pt x="13561" y="6948"/>
                  </a:cubicBezTo>
                  <a:cubicBezTo>
                    <a:pt x="11547" y="9781"/>
                    <a:pt x="7154" y="13676"/>
                    <a:pt x="4225" y="16155"/>
                  </a:cubicBezTo>
                  <a:cubicBezTo>
                    <a:pt x="1296" y="18633"/>
                    <a:pt x="-168" y="19695"/>
                    <a:pt x="15" y="20404"/>
                  </a:cubicBezTo>
                  <a:cubicBezTo>
                    <a:pt x="198" y="21112"/>
                    <a:pt x="2029" y="21466"/>
                    <a:pt x="5873" y="21466"/>
                  </a:cubicBezTo>
                  <a:cubicBezTo>
                    <a:pt x="9717" y="21466"/>
                    <a:pt x="15574" y="21112"/>
                    <a:pt x="21432" y="207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2728932" y="3376403"/>
              <a:ext cx="194705" cy="46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33" extrusionOk="0">
                  <a:moveTo>
                    <a:pt x="1007" y="0"/>
                  </a:moveTo>
                  <a:cubicBezTo>
                    <a:pt x="2902" y="1429"/>
                    <a:pt x="4796" y="2859"/>
                    <a:pt x="6691" y="3732"/>
                  </a:cubicBezTo>
                  <a:cubicBezTo>
                    <a:pt x="8586" y="4606"/>
                    <a:pt x="10481" y="4924"/>
                    <a:pt x="12375" y="4844"/>
                  </a:cubicBezTo>
                  <a:cubicBezTo>
                    <a:pt x="14270" y="4765"/>
                    <a:pt x="16165" y="4288"/>
                    <a:pt x="17112" y="3653"/>
                  </a:cubicBezTo>
                  <a:cubicBezTo>
                    <a:pt x="18059" y="3018"/>
                    <a:pt x="18059" y="2224"/>
                    <a:pt x="18628" y="3097"/>
                  </a:cubicBezTo>
                  <a:cubicBezTo>
                    <a:pt x="19196" y="3971"/>
                    <a:pt x="20333" y="6512"/>
                    <a:pt x="20902" y="9450"/>
                  </a:cubicBezTo>
                  <a:cubicBezTo>
                    <a:pt x="21470" y="12388"/>
                    <a:pt x="21470" y="15724"/>
                    <a:pt x="20902" y="17709"/>
                  </a:cubicBezTo>
                  <a:cubicBezTo>
                    <a:pt x="20333" y="19694"/>
                    <a:pt x="19196" y="20329"/>
                    <a:pt x="17681" y="20806"/>
                  </a:cubicBezTo>
                  <a:cubicBezTo>
                    <a:pt x="16165" y="21282"/>
                    <a:pt x="14270" y="21600"/>
                    <a:pt x="11617" y="21521"/>
                  </a:cubicBezTo>
                  <a:cubicBezTo>
                    <a:pt x="8965" y="21441"/>
                    <a:pt x="5554" y="20965"/>
                    <a:pt x="3470" y="20329"/>
                  </a:cubicBezTo>
                  <a:cubicBezTo>
                    <a:pt x="1386" y="19694"/>
                    <a:pt x="628" y="18900"/>
                    <a:pt x="249" y="18026"/>
                  </a:cubicBezTo>
                  <a:cubicBezTo>
                    <a:pt x="-130" y="17153"/>
                    <a:pt x="-130" y="16200"/>
                    <a:pt x="628" y="15406"/>
                  </a:cubicBezTo>
                  <a:cubicBezTo>
                    <a:pt x="1386" y="14612"/>
                    <a:pt x="2902" y="13976"/>
                    <a:pt x="6123" y="13579"/>
                  </a:cubicBezTo>
                  <a:cubicBezTo>
                    <a:pt x="9344" y="13182"/>
                    <a:pt x="14270" y="13024"/>
                    <a:pt x="19196" y="128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0" name="Line"/>
            <p:cNvSpPr/>
            <p:nvPr/>
          </p:nvSpPr>
          <p:spPr>
            <a:xfrm>
              <a:off x="3350443" y="3386782"/>
              <a:ext cx="249080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1" name="Line"/>
            <p:cNvSpPr/>
            <p:nvPr/>
          </p:nvSpPr>
          <p:spPr>
            <a:xfrm>
              <a:off x="3329686" y="3521699"/>
              <a:ext cx="31135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2" name="Line"/>
            <p:cNvSpPr/>
            <p:nvPr/>
          </p:nvSpPr>
          <p:spPr>
            <a:xfrm>
              <a:off x="3962762" y="3397160"/>
              <a:ext cx="51892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3" name="Line"/>
            <p:cNvSpPr/>
            <p:nvPr/>
          </p:nvSpPr>
          <p:spPr>
            <a:xfrm>
              <a:off x="4128814" y="3386782"/>
              <a:ext cx="51893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4" name="Line"/>
            <p:cNvSpPr/>
            <p:nvPr/>
          </p:nvSpPr>
          <p:spPr>
            <a:xfrm>
              <a:off x="5706314" y="2535762"/>
              <a:ext cx="58359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extrusionOk="0">
                  <a:moveTo>
                    <a:pt x="0" y="21600"/>
                  </a:moveTo>
                  <a:cubicBezTo>
                    <a:pt x="2922" y="16800"/>
                    <a:pt x="5845" y="12000"/>
                    <a:pt x="9148" y="9600"/>
                  </a:cubicBezTo>
                  <a:cubicBezTo>
                    <a:pt x="12452" y="7200"/>
                    <a:pt x="16136" y="7200"/>
                    <a:pt x="18424" y="7200"/>
                  </a:cubicBezTo>
                  <a:cubicBezTo>
                    <a:pt x="20711" y="7200"/>
                    <a:pt x="21600" y="7200"/>
                    <a:pt x="21409" y="6000"/>
                  </a:cubicBezTo>
                  <a:cubicBezTo>
                    <a:pt x="21219" y="4800"/>
                    <a:pt x="19948" y="2400"/>
                    <a:pt x="1867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5" name="Line"/>
            <p:cNvSpPr/>
            <p:nvPr/>
          </p:nvSpPr>
          <p:spPr>
            <a:xfrm>
              <a:off x="5716693" y="2629166"/>
              <a:ext cx="562275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extrusionOk="0">
                  <a:moveTo>
                    <a:pt x="0" y="21600"/>
                  </a:moveTo>
                  <a:cubicBezTo>
                    <a:pt x="3578" y="18514"/>
                    <a:pt x="7156" y="15429"/>
                    <a:pt x="10535" y="13886"/>
                  </a:cubicBezTo>
                  <a:cubicBezTo>
                    <a:pt x="13914" y="12343"/>
                    <a:pt x="17094" y="12343"/>
                    <a:pt x="19016" y="12343"/>
                  </a:cubicBezTo>
                  <a:cubicBezTo>
                    <a:pt x="20937" y="12343"/>
                    <a:pt x="21600" y="12343"/>
                    <a:pt x="21534" y="10286"/>
                  </a:cubicBezTo>
                  <a:cubicBezTo>
                    <a:pt x="21467" y="8229"/>
                    <a:pt x="20672" y="4114"/>
                    <a:pt x="19877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6" name="Line"/>
            <p:cNvSpPr/>
            <p:nvPr/>
          </p:nvSpPr>
          <p:spPr>
            <a:xfrm>
              <a:off x="6100689" y="2400844"/>
              <a:ext cx="235876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extrusionOk="0">
                  <a:moveTo>
                    <a:pt x="3757" y="0"/>
                  </a:moveTo>
                  <a:cubicBezTo>
                    <a:pt x="7200" y="1800"/>
                    <a:pt x="10643" y="3600"/>
                    <a:pt x="12991" y="4745"/>
                  </a:cubicBezTo>
                  <a:cubicBezTo>
                    <a:pt x="15339" y="5891"/>
                    <a:pt x="16591" y="6382"/>
                    <a:pt x="18000" y="7118"/>
                  </a:cubicBezTo>
                  <a:cubicBezTo>
                    <a:pt x="19409" y="7855"/>
                    <a:pt x="20974" y="8836"/>
                    <a:pt x="21287" y="9655"/>
                  </a:cubicBezTo>
                  <a:cubicBezTo>
                    <a:pt x="21600" y="10473"/>
                    <a:pt x="20661" y="11127"/>
                    <a:pt x="17687" y="13009"/>
                  </a:cubicBezTo>
                  <a:cubicBezTo>
                    <a:pt x="14713" y="14891"/>
                    <a:pt x="9704" y="18000"/>
                    <a:pt x="6417" y="19636"/>
                  </a:cubicBezTo>
                  <a:cubicBezTo>
                    <a:pt x="3130" y="21273"/>
                    <a:pt x="1565" y="214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7" name="Line"/>
            <p:cNvSpPr/>
            <p:nvPr/>
          </p:nvSpPr>
          <p:spPr>
            <a:xfrm>
              <a:off x="5555686" y="2380087"/>
              <a:ext cx="264790" cy="520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91" extrusionOk="0">
                  <a:moveTo>
                    <a:pt x="21471" y="0"/>
                  </a:moveTo>
                  <a:cubicBezTo>
                    <a:pt x="16422" y="2416"/>
                    <a:pt x="11372" y="4832"/>
                    <a:pt x="8287" y="6324"/>
                  </a:cubicBezTo>
                  <a:cubicBezTo>
                    <a:pt x="5201" y="7816"/>
                    <a:pt x="4079" y="8384"/>
                    <a:pt x="2816" y="8882"/>
                  </a:cubicBezTo>
                  <a:cubicBezTo>
                    <a:pt x="1554" y="9379"/>
                    <a:pt x="152" y="9805"/>
                    <a:pt x="11" y="10232"/>
                  </a:cubicBezTo>
                  <a:cubicBezTo>
                    <a:pt x="-129" y="10658"/>
                    <a:pt x="993" y="11084"/>
                    <a:pt x="3518" y="12505"/>
                  </a:cubicBezTo>
                  <a:cubicBezTo>
                    <a:pt x="6042" y="13926"/>
                    <a:pt x="9970" y="16342"/>
                    <a:pt x="12915" y="18118"/>
                  </a:cubicBezTo>
                  <a:cubicBezTo>
                    <a:pt x="15861" y="19895"/>
                    <a:pt x="17824" y="21032"/>
                    <a:pt x="18245" y="21316"/>
                  </a:cubicBezTo>
                  <a:cubicBezTo>
                    <a:pt x="18666" y="21600"/>
                    <a:pt x="17544" y="21032"/>
                    <a:pt x="16422" y="204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8" name="Line"/>
            <p:cNvSpPr/>
            <p:nvPr/>
          </p:nvSpPr>
          <p:spPr>
            <a:xfrm>
              <a:off x="8186725" y="1722383"/>
              <a:ext cx="124541" cy="158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21600" y="477"/>
                  </a:moveTo>
                  <a:cubicBezTo>
                    <a:pt x="19800" y="288"/>
                    <a:pt x="18000" y="99"/>
                    <a:pt x="15600" y="29"/>
                  </a:cubicBezTo>
                  <a:cubicBezTo>
                    <a:pt x="13200" y="-42"/>
                    <a:pt x="10200" y="5"/>
                    <a:pt x="7800" y="288"/>
                  </a:cubicBezTo>
                  <a:cubicBezTo>
                    <a:pt x="5400" y="571"/>
                    <a:pt x="3600" y="1090"/>
                    <a:pt x="2400" y="2175"/>
                  </a:cubicBezTo>
                  <a:cubicBezTo>
                    <a:pt x="1200" y="3259"/>
                    <a:pt x="600" y="4910"/>
                    <a:pt x="300" y="6608"/>
                  </a:cubicBezTo>
                  <a:cubicBezTo>
                    <a:pt x="0" y="8306"/>
                    <a:pt x="0" y="10051"/>
                    <a:pt x="0" y="11442"/>
                  </a:cubicBezTo>
                  <a:cubicBezTo>
                    <a:pt x="0" y="12833"/>
                    <a:pt x="0" y="13871"/>
                    <a:pt x="0" y="15120"/>
                  </a:cubicBezTo>
                  <a:cubicBezTo>
                    <a:pt x="0" y="16370"/>
                    <a:pt x="0" y="17832"/>
                    <a:pt x="0" y="18705"/>
                  </a:cubicBezTo>
                  <a:cubicBezTo>
                    <a:pt x="0" y="19577"/>
                    <a:pt x="0" y="19860"/>
                    <a:pt x="300" y="20120"/>
                  </a:cubicBezTo>
                  <a:cubicBezTo>
                    <a:pt x="600" y="20379"/>
                    <a:pt x="1200" y="20615"/>
                    <a:pt x="4800" y="20851"/>
                  </a:cubicBezTo>
                  <a:cubicBezTo>
                    <a:pt x="8400" y="21086"/>
                    <a:pt x="15000" y="21322"/>
                    <a:pt x="21600" y="215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9" name="Line"/>
            <p:cNvSpPr/>
            <p:nvPr/>
          </p:nvSpPr>
          <p:spPr>
            <a:xfrm>
              <a:off x="8809423" y="1663985"/>
              <a:ext cx="10379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0" name="Line"/>
            <p:cNvSpPr/>
            <p:nvPr/>
          </p:nvSpPr>
          <p:spPr>
            <a:xfrm>
              <a:off x="8591479" y="2988292"/>
              <a:ext cx="257084" cy="434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55" extrusionOk="0">
                  <a:moveTo>
                    <a:pt x="3456" y="1733"/>
                  </a:moveTo>
                  <a:cubicBezTo>
                    <a:pt x="4608" y="1053"/>
                    <a:pt x="5760" y="372"/>
                    <a:pt x="7920" y="117"/>
                  </a:cubicBezTo>
                  <a:cubicBezTo>
                    <a:pt x="10080" y="-138"/>
                    <a:pt x="13248" y="32"/>
                    <a:pt x="15264" y="542"/>
                  </a:cubicBezTo>
                  <a:cubicBezTo>
                    <a:pt x="17280" y="1053"/>
                    <a:pt x="18144" y="1903"/>
                    <a:pt x="17856" y="3008"/>
                  </a:cubicBezTo>
                  <a:cubicBezTo>
                    <a:pt x="17568" y="4114"/>
                    <a:pt x="16128" y="5475"/>
                    <a:pt x="14688" y="6410"/>
                  </a:cubicBezTo>
                  <a:cubicBezTo>
                    <a:pt x="13248" y="7345"/>
                    <a:pt x="11808" y="7856"/>
                    <a:pt x="9936" y="8281"/>
                  </a:cubicBezTo>
                  <a:cubicBezTo>
                    <a:pt x="8064" y="8706"/>
                    <a:pt x="5760" y="9046"/>
                    <a:pt x="5328" y="9131"/>
                  </a:cubicBezTo>
                  <a:cubicBezTo>
                    <a:pt x="4896" y="9216"/>
                    <a:pt x="6336" y="9046"/>
                    <a:pt x="8784" y="9131"/>
                  </a:cubicBezTo>
                  <a:cubicBezTo>
                    <a:pt x="11232" y="9216"/>
                    <a:pt x="14688" y="9556"/>
                    <a:pt x="16992" y="10577"/>
                  </a:cubicBezTo>
                  <a:cubicBezTo>
                    <a:pt x="19296" y="11597"/>
                    <a:pt x="20448" y="13298"/>
                    <a:pt x="21024" y="14659"/>
                  </a:cubicBezTo>
                  <a:cubicBezTo>
                    <a:pt x="21600" y="16019"/>
                    <a:pt x="21600" y="17040"/>
                    <a:pt x="20448" y="18060"/>
                  </a:cubicBezTo>
                  <a:cubicBezTo>
                    <a:pt x="19296" y="19081"/>
                    <a:pt x="16992" y="20101"/>
                    <a:pt x="14256" y="20697"/>
                  </a:cubicBezTo>
                  <a:cubicBezTo>
                    <a:pt x="11520" y="21292"/>
                    <a:pt x="8352" y="21462"/>
                    <a:pt x="6192" y="21292"/>
                  </a:cubicBezTo>
                  <a:cubicBezTo>
                    <a:pt x="4032" y="21122"/>
                    <a:pt x="2880" y="20612"/>
                    <a:pt x="2016" y="19846"/>
                  </a:cubicBezTo>
                  <a:cubicBezTo>
                    <a:pt x="1152" y="19081"/>
                    <a:pt x="576" y="18060"/>
                    <a:pt x="0" y="170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1" name="Line"/>
            <p:cNvSpPr/>
            <p:nvPr/>
          </p:nvSpPr>
          <p:spPr>
            <a:xfrm>
              <a:off x="9183041" y="1653607"/>
              <a:ext cx="150635" cy="165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80" extrusionOk="0">
                  <a:moveTo>
                    <a:pt x="5891" y="0"/>
                  </a:moveTo>
                  <a:cubicBezTo>
                    <a:pt x="9327" y="360"/>
                    <a:pt x="12764" y="720"/>
                    <a:pt x="15709" y="1102"/>
                  </a:cubicBezTo>
                  <a:cubicBezTo>
                    <a:pt x="18655" y="1485"/>
                    <a:pt x="21109" y="1890"/>
                    <a:pt x="21355" y="2475"/>
                  </a:cubicBezTo>
                  <a:cubicBezTo>
                    <a:pt x="21600" y="3060"/>
                    <a:pt x="19636" y="3825"/>
                    <a:pt x="18655" y="4815"/>
                  </a:cubicBezTo>
                  <a:cubicBezTo>
                    <a:pt x="17673" y="5805"/>
                    <a:pt x="17673" y="7020"/>
                    <a:pt x="17918" y="8257"/>
                  </a:cubicBezTo>
                  <a:cubicBezTo>
                    <a:pt x="18164" y="9495"/>
                    <a:pt x="18655" y="10755"/>
                    <a:pt x="18900" y="12285"/>
                  </a:cubicBezTo>
                  <a:cubicBezTo>
                    <a:pt x="19145" y="13815"/>
                    <a:pt x="19145" y="15615"/>
                    <a:pt x="18900" y="17032"/>
                  </a:cubicBezTo>
                  <a:cubicBezTo>
                    <a:pt x="18655" y="18450"/>
                    <a:pt x="18164" y="19485"/>
                    <a:pt x="17673" y="20115"/>
                  </a:cubicBezTo>
                  <a:cubicBezTo>
                    <a:pt x="17182" y="20745"/>
                    <a:pt x="16691" y="20970"/>
                    <a:pt x="14727" y="21173"/>
                  </a:cubicBezTo>
                  <a:cubicBezTo>
                    <a:pt x="12764" y="21375"/>
                    <a:pt x="9327" y="21555"/>
                    <a:pt x="6627" y="21577"/>
                  </a:cubicBezTo>
                  <a:cubicBezTo>
                    <a:pt x="3927" y="21600"/>
                    <a:pt x="1964" y="21465"/>
                    <a:pt x="0" y="213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2" name="Line"/>
            <p:cNvSpPr/>
            <p:nvPr/>
          </p:nvSpPr>
          <p:spPr>
            <a:xfrm>
              <a:off x="9764226" y="2342321"/>
              <a:ext cx="249079" cy="32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extrusionOk="0">
                  <a:moveTo>
                    <a:pt x="0" y="4481"/>
                  </a:moveTo>
                  <a:cubicBezTo>
                    <a:pt x="600" y="2906"/>
                    <a:pt x="1200" y="1331"/>
                    <a:pt x="2250" y="543"/>
                  </a:cubicBezTo>
                  <a:cubicBezTo>
                    <a:pt x="3300" y="-244"/>
                    <a:pt x="4800" y="-244"/>
                    <a:pt x="6600" y="993"/>
                  </a:cubicBezTo>
                  <a:cubicBezTo>
                    <a:pt x="8400" y="2231"/>
                    <a:pt x="10500" y="4706"/>
                    <a:pt x="13050" y="8306"/>
                  </a:cubicBezTo>
                  <a:cubicBezTo>
                    <a:pt x="15600" y="11906"/>
                    <a:pt x="18600" y="16631"/>
                    <a:pt x="21600" y="213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3" name="Line"/>
            <p:cNvSpPr/>
            <p:nvPr/>
          </p:nvSpPr>
          <p:spPr>
            <a:xfrm>
              <a:off x="9753847" y="2338574"/>
              <a:ext cx="269837" cy="32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21600" y="0"/>
                  </a:moveTo>
                  <a:cubicBezTo>
                    <a:pt x="20215" y="225"/>
                    <a:pt x="18831" y="450"/>
                    <a:pt x="16338" y="3037"/>
                  </a:cubicBezTo>
                  <a:cubicBezTo>
                    <a:pt x="13846" y="5625"/>
                    <a:pt x="10246" y="10575"/>
                    <a:pt x="8031" y="13500"/>
                  </a:cubicBezTo>
                  <a:cubicBezTo>
                    <a:pt x="5815" y="16425"/>
                    <a:pt x="4985" y="17325"/>
                    <a:pt x="3877" y="18450"/>
                  </a:cubicBezTo>
                  <a:cubicBezTo>
                    <a:pt x="2769" y="19575"/>
                    <a:pt x="1385" y="20925"/>
                    <a:pt x="692" y="21262"/>
                  </a:cubicBezTo>
                  <a:cubicBezTo>
                    <a:pt x="0" y="21600"/>
                    <a:pt x="0" y="20925"/>
                    <a:pt x="0" y="202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4" name="Line"/>
            <p:cNvSpPr/>
            <p:nvPr/>
          </p:nvSpPr>
          <p:spPr>
            <a:xfrm>
              <a:off x="10563354" y="2504627"/>
              <a:ext cx="51585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extrusionOk="0">
                  <a:moveTo>
                    <a:pt x="0" y="21600"/>
                  </a:moveTo>
                  <a:cubicBezTo>
                    <a:pt x="3147" y="18000"/>
                    <a:pt x="6294" y="14400"/>
                    <a:pt x="9656" y="12600"/>
                  </a:cubicBezTo>
                  <a:cubicBezTo>
                    <a:pt x="13017" y="10800"/>
                    <a:pt x="16593" y="10800"/>
                    <a:pt x="18739" y="10800"/>
                  </a:cubicBezTo>
                  <a:cubicBezTo>
                    <a:pt x="20885" y="10800"/>
                    <a:pt x="21600" y="10800"/>
                    <a:pt x="21242" y="9000"/>
                  </a:cubicBezTo>
                  <a:cubicBezTo>
                    <a:pt x="20885" y="7200"/>
                    <a:pt x="19454" y="3600"/>
                    <a:pt x="1802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>
              <a:off x="10750163" y="2359331"/>
              <a:ext cx="114163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91" y="6092"/>
                    <a:pt x="11782" y="12185"/>
                    <a:pt x="14727" y="15785"/>
                  </a:cubicBezTo>
                  <a:cubicBezTo>
                    <a:pt x="17673" y="19385"/>
                    <a:pt x="17673" y="20492"/>
                    <a:pt x="18327" y="21046"/>
                  </a:cubicBezTo>
                  <a:cubicBezTo>
                    <a:pt x="18982" y="21600"/>
                    <a:pt x="20291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6" name="Line"/>
            <p:cNvSpPr/>
            <p:nvPr/>
          </p:nvSpPr>
          <p:spPr>
            <a:xfrm>
              <a:off x="11787992" y="1653607"/>
              <a:ext cx="176432" cy="161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7"/>
                  </a:moveTo>
                  <a:cubicBezTo>
                    <a:pt x="19906" y="138"/>
                    <a:pt x="18212" y="0"/>
                    <a:pt x="16518" y="0"/>
                  </a:cubicBezTo>
                  <a:cubicBezTo>
                    <a:pt x="14824" y="0"/>
                    <a:pt x="13129" y="138"/>
                    <a:pt x="10588" y="600"/>
                  </a:cubicBezTo>
                  <a:cubicBezTo>
                    <a:pt x="8047" y="1062"/>
                    <a:pt x="4659" y="1846"/>
                    <a:pt x="3177" y="2931"/>
                  </a:cubicBezTo>
                  <a:cubicBezTo>
                    <a:pt x="1694" y="4015"/>
                    <a:pt x="2118" y="5400"/>
                    <a:pt x="2118" y="6715"/>
                  </a:cubicBezTo>
                  <a:cubicBezTo>
                    <a:pt x="2118" y="8031"/>
                    <a:pt x="1694" y="9277"/>
                    <a:pt x="1271" y="10638"/>
                  </a:cubicBezTo>
                  <a:cubicBezTo>
                    <a:pt x="847" y="12000"/>
                    <a:pt x="424" y="13477"/>
                    <a:pt x="212" y="14908"/>
                  </a:cubicBezTo>
                  <a:cubicBezTo>
                    <a:pt x="0" y="16338"/>
                    <a:pt x="0" y="17723"/>
                    <a:pt x="0" y="18646"/>
                  </a:cubicBezTo>
                  <a:cubicBezTo>
                    <a:pt x="0" y="19569"/>
                    <a:pt x="0" y="20031"/>
                    <a:pt x="1906" y="20446"/>
                  </a:cubicBezTo>
                  <a:cubicBezTo>
                    <a:pt x="3812" y="20862"/>
                    <a:pt x="7624" y="21231"/>
                    <a:pt x="1143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7" name="Line"/>
            <p:cNvSpPr/>
            <p:nvPr/>
          </p:nvSpPr>
          <p:spPr>
            <a:xfrm>
              <a:off x="12213502" y="1855524"/>
              <a:ext cx="262918" cy="1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36" extrusionOk="0">
                  <a:moveTo>
                    <a:pt x="0" y="8818"/>
                  </a:moveTo>
                  <a:cubicBezTo>
                    <a:pt x="6253" y="3418"/>
                    <a:pt x="12505" y="-1982"/>
                    <a:pt x="16342" y="718"/>
                  </a:cubicBezTo>
                  <a:cubicBezTo>
                    <a:pt x="20179" y="3418"/>
                    <a:pt x="21600" y="14218"/>
                    <a:pt x="21600" y="16918"/>
                  </a:cubicBezTo>
                  <a:cubicBezTo>
                    <a:pt x="21600" y="19618"/>
                    <a:pt x="20179" y="14218"/>
                    <a:pt x="18758" y="8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>
              <a:off x="12742795" y="1714106"/>
              <a:ext cx="166053" cy="281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0" y="3256"/>
                  </a:moveTo>
                  <a:cubicBezTo>
                    <a:pt x="1350" y="2215"/>
                    <a:pt x="2700" y="1174"/>
                    <a:pt x="4500" y="524"/>
                  </a:cubicBezTo>
                  <a:cubicBezTo>
                    <a:pt x="6300" y="-127"/>
                    <a:pt x="8550" y="-387"/>
                    <a:pt x="10575" y="1044"/>
                  </a:cubicBezTo>
                  <a:cubicBezTo>
                    <a:pt x="12600" y="2476"/>
                    <a:pt x="14400" y="5599"/>
                    <a:pt x="13500" y="8201"/>
                  </a:cubicBezTo>
                  <a:cubicBezTo>
                    <a:pt x="12600" y="10803"/>
                    <a:pt x="9000" y="12885"/>
                    <a:pt x="6075" y="14317"/>
                  </a:cubicBezTo>
                  <a:cubicBezTo>
                    <a:pt x="3150" y="15748"/>
                    <a:pt x="900" y="16529"/>
                    <a:pt x="675" y="17309"/>
                  </a:cubicBezTo>
                  <a:cubicBezTo>
                    <a:pt x="450" y="18090"/>
                    <a:pt x="2250" y="18871"/>
                    <a:pt x="6075" y="19521"/>
                  </a:cubicBezTo>
                  <a:cubicBezTo>
                    <a:pt x="9900" y="20172"/>
                    <a:pt x="15750" y="20693"/>
                    <a:pt x="21600" y="212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>
              <a:off x="12296529" y="3055725"/>
              <a:ext cx="217945" cy="28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extrusionOk="0">
                  <a:moveTo>
                    <a:pt x="9257" y="4551"/>
                  </a:moveTo>
                  <a:cubicBezTo>
                    <a:pt x="8229" y="3522"/>
                    <a:pt x="7200" y="2493"/>
                    <a:pt x="7543" y="1722"/>
                  </a:cubicBezTo>
                  <a:cubicBezTo>
                    <a:pt x="7886" y="951"/>
                    <a:pt x="9600" y="436"/>
                    <a:pt x="11314" y="179"/>
                  </a:cubicBezTo>
                  <a:cubicBezTo>
                    <a:pt x="13029" y="-78"/>
                    <a:pt x="14743" y="-78"/>
                    <a:pt x="16286" y="308"/>
                  </a:cubicBezTo>
                  <a:cubicBezTo>
                    <a:pt x="17829" y="693"/>
                    <a:pt x="19200" y="1465"/>
                    <a:pt x="17829" y="4293"/>
                  </a:cubicBezTo>
                  <a:cubicBezTo>
                    <a:pt x="16457" y="7122"/>
                    <a:pt x="12343" y="12008"/>
                    <a:pt x="9600" y="14836"/>
                  </a:cubicBezTo>
                  <a:cubicBezTo>
                    <a:pt x="6857" y="17665"/>
                    <a:pt x="5486" y="18436"/>
                    <a:pt x="3771" y="19208"/>
                  </a:cubicBezTo>
                  <a:cubicBezTo>
                    <a:pt x="2057" y="19979"/>
                    <a:pt x="0" y="20751"/>
                    <a:pt x="0" y="21136"/>
                  </a:cubicBezTo>
                  <a:cubicBezTo>
                    <a:pt x="0" y="21522"/>
                    <a:pt x="2057" y="21522"/>
                    <a:pt x="6000" y="21522"/>
                  </a:cubicBezTo>
                  <a:cubicBezTo>
                    <a:pt x="9943" y="21522"/>
                    <a:pt x="15771" y="21522"/>
                    <a:pt x="21600" y="215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>
              <a:off x="12971118" y="1618096"/>
              <a:ext cx="159678" cy="18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536" extrusionOk="0">
                  <a:moveTo>
                    <a:pt x="4136" y="51"/>
                  </a:moveTo>
                  <a:cubicBezTo>
                    <a:pt x="6434" y="11"/>
                    <a:pt x="8732" y="-30"/>
                    <a:pt x="10570" y="31"/>
                  </a:cubicBezTo>
                  <a:cubicBezTo>
                    <a:pt x="12408" y="92"/>
                    <a:pt x="13787" y="254"/>
                    <a:pt x="15855" y="620"/>
                  </a:cubicBezTo>
                  <a:cubicBezTo>
                    <a:pt x="17923" y="985"/>
                    <a:pt x="20681" y="1553"/>
                    <a:pt x="21140" y="2345"/>
                  </a:cubicBezTo>
                  <a:cubicBezTo>
                    <a:pt x="21600" y="3137"/>
                    <a:pt x="19762" y="4152"/>
                    <a:pt x="18613" y="5329"/>
                  </a:cubicBezTo>
                  <a:cubicBezTo>
                    <a:pt x="17464" y="6507"/>
                    <a:pt x="17004" y="7847"/>
                    <a:pt x="16545" y="9085"/>
                  </a:cubicBezTo>
                  <a:cubicBezTo>
                    <a:pt x="16085" y="10323"/>
                    <a:pt x="15625" y="11460"/>
                    <a:pt x="15396" y="12861"/>
                  </a:cubicBezTo>
                  <a:cubicBezTo>
                    <a:pt x="15166" y="14262"/>
                    <a:pt x="15166" y="15926"/>
                    <a:pt x="15166" y="17185"/>
                  </a:cubicBezTo>
                  <a:cubicBezTo>
                    <a:pt x="15166" y="18444"/>
                    <a:pt x="15166" y="19296"/>
                    <a:pt x="14477" y="19865"/>
                  </a:cubicBezTo>
                  <a:cubicBezTo>
                    <a:pt x="13787" y="20433"/>
                    <a:pt x="12408" y="20717"/>
                    <a:pt x="11260" y="20961"/>
                  </a:cubicBezTo>
                  <a:cubicBezTo>
                    <a:pt x="10111" y="21205"/>
                    <a:pt x="9191" y="21408"/>
                    <a:pt x="7353" y="21489"/>
                  </a:cubicBezTo>
                  <a:cubicBezTo>
                    <a:pt x="5515" y="21570"/>
                    <a:pt x="2757" y="21529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>
              <a:off x="13617112" y="2338574"/>
              <a:ext cx="225784" cy="75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538" extrusionOk="0">
                  <a:moveTo>
                    <a:pt x="4669" y="0"/>
                  </a:moveTo>
                  <a:cubicBezTo>
                    <a:pt x="4669" y="1783"/>
                    <a:pt x="4669" y="3567"/>
                    <a:pt x="4996" y="4756"/>
                  </a:cubicBezTo>
                  <a:cubicBezTo>
                    <a:pt x="5324" y="5945"/>
                    <a:pt x="5978" y="6539"/>
                    <a:pt x="7942" y="6639"/>
                  </a:cubicBezTo>
                  <a:cubicBezTo>
                    <a:pt x="9905" y="6738"/>
                    <a:pt x="13178" y="6341"/>
                    <a:pt x="15796" y="5697"/>
                  </a:cubicBezTo>
                  <a:cubicBezTo>
                    <a:pt x="18415" y="5053"/>
                    <a:pt x="20378" y="4161"/>
                    <a:pt x="20869" y="3369"/>
                  </a:cubicBezTo>
                  <a:cubicBezTo>
                    <a:pt x="21360" y="2576"/>
                    <a:pt x="20378" y="1883"/>
                    <a:pt x="19887" y="1833"/>
                  </a:cubicBezTo>
                  <a:cubicBezTo>
                    <a:pt x="19396" y="1783"/>
                    <a:pt x="19396" y="2378"/>
                    <a:pt x="19396" y="4607"/>
                  </a:cubicBezTo>
                  <a:cubicBezTo>
                    <a:pt x="19396" y="6837"/>
                    <a:pt x="19396" y="10701"/>
                    <a:pt x="19560" y="13376"/>
                  </a:cubicBezTo>
                  <a:cubicBezTo>
                    <a:pt x="19724" y="16051"/>
                    <a:pt x="20051" y="17538"/>
                    <a:pt x="19887" y="18578"/>
                  </a:cubicBezTo>
                  <a:cubicBezTo>
                    <a:pt x="19724" y="19618"/>
                    <a:pt x="19069" y="20213"/>
                    <a:pt x="18087" y="20659"/>
                  </a:cubicBezTo>
                  <a:cubicBezTo>
                    <a:pt x="17105" y="21105"/>
                    <a:pt x="15796" y="21402"/>
                    <a:pt x="13505" y="21501"/>
                  </a:cubicBezTo>
                  <a:cubicBezTo>
                    <a:pt x="11215" y="21600"/>
                    <a:pt x="7942" y="21501"/>
                    <a:pt x="5487" y="21204"/>
                  </a:cubicBezTo>
                  <a:cubicBezTo>
                    <a:pt x="3033" y="20906"/>
                    <a:pt x="1396" y="20411"/>
                    <a:pt x="578" y="19717"/>
                  </a:cubicBezTo>
                  <a:cubicBezTo>
                    <a:pt x="-240" y="19024"/>
                    <a:pt x="-240" y="18132"/>
                    <a:pt x="905" y="17339"/>
                  </a:cubicBezTo>
                  <a:cubicBezTo>
                    <a:pt x="2051" y="16547"/>
                    <a:pt x="4342" y="15853"/>
                    <a:pt x="7942" y="15259"/>
                  </a:cubicBezTo>
                  <a:cubicBezTo>
                    <a:pt x="11542" y="14664"/>
                    <a:pt x="16451" y="14169"/>
                    <a:pt x="21360" y="136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2" name="Line"/>
            <p:cNvSpPr/>
            <p:nvPr/>
          </p:nvSpPr>
          <p:spPr>
            <a:xfrm>
              <a:off x="14444834" y="2483870"/>
              <a:ext cx="32932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extrusionOk="0">
                  <a:moveTo>
                    <a:pt x="0" y="21600"/>
                  </a:moveTo>
                  <a:cubicBezTo>
                    <a:pt x="6300" y="21600"/>
                    <a:pt x="12600" y="21600"/>
                    <a:pt x="16313" y="21600"/>
                  </a:cubicBezTo>
                  <a:cubicBezTo>
                    <a:pt x="20025" y="21600"/>
                    <a:pt x="21150" y="21600"/>
                    <a:pt x="21375" y="18000"/>
                  </a:cubicBezTo>
                  <a:cubicBezTo>
                    <a:pt x="21600" y="14400"/>
                    <a:pt x="20925" y="7200"/>
                    <a:pt x="2025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3" name="Line"/>
            <p:cNvSpPr/>
            <p:nvPr/>
          </p:nvSpPr>
          <p:spPr>
            <a:xfrm>
              <a:off x="14475970" y="2639545"/>
              <a:ext cx="3113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4" name="Line"/>
            <p:cNvSpPr/>
            <p:nvPr/>
          </p:nvSpPr>
          <p:spPr>
            <a:xfrm>
              <a:off x="15359868" y="1404528"/>
              <a:ext cx="216201" cy="178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21427" y="0"/>
                  </a:moveTo>
                  <a:cubicBezTo>
                    <a:pt x="19713" y="0"/>
                    <a:pt x="17998" y="0"/>
                    <a:pt x="15941" y="188"/>
                  </a:cubicBezTo>
                  <a:cubicBezTo>
                    <a:pt x="13884" y="377"/>
                    <a:pt x="11484" y="753"/>
                    <a:pt x="9770" y="1423"/>
                  </a:cubicBezTo>
                  <a:cubicBezTo>
                    <a:pt x="8056" y="2093"/>
                    <a:pt x="7027" y="3056"/>
                    <a:pt x="6170" y="4186"/>
                  </a:cubicBezTo>
                  <a:cubicBezTo>
                    <a:pt x="5313" y="5316"/>
                    <a:pt x="4627" y="6614"/>
                    <a:pt x="3941" y="7912"/>
                  </a:cubicBezTo>
                  <a:cubicBezTo>
                    <a:pt x="3256" y="9209"/>
                    <a:pt x="2570" y="10507"/>
                    <a:pt x="2227" y="11847"/>
                  </a:cubicBezTo>
                  <a:cubicBezTo>
                    <a:pt x="1884" y="13186"/>
                    <a:pt x="1884" y="14567"/>
                    <a:pt x="1541" y="15823"/>
                  </a:cubicBezTo>
                  <a:cubicBezTo>
                    <a:pt x="1198" y="17079"/>
                    <a:pt x="513" y="18209"/>
                    <a:pt x="170" y="18984"/>
                  </a:cubicBezTo>
                  <a:cubicBezTo>
                    <a:pt x="-173" y="19758"/>
                    <a:pt x="-173" y="20177"/>
                    <a:pt x="1884" y="20553"/>
                  </a:cubicBezTo>
                  <a:cubicBezTo>
                    <a:pt x="3941" y="20930"/>
                    <a:pt x="8056" y="21265"/>
                    <a:pt x="1217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5" name="Line"/>
            <p:cNvSpPr/>
            <p:nvPr/>
          </p:nvSpPr>
          <p:spPr>
            <a:xfrm>
              <a:off x="16032712" y="1359020"/>
              <a:ext cx="60344" cy="34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419" extrusionOk="0">
                  <a:moveTo>
                    <a:pt x="0" y="4738"/>
                  </a:moveTo>
                  <a:cubicBezTo>
                    <a:pt x="1200" y="3669"/>
                    <a:pt x="2400" y="2599"/>
                    <a:pt x="6000" y="1637"/>
                  </a:cubicBezTo>
                  <a:cubicBezTo>
                    <a:pt x="9600" y="674"/>
                    <a:pt x="15600" y="-181"/>
                    <a:pt x="18600" y="33"/>
                  </a:cubicBezTo>
                  <a:cubicBezTo>
                    <a:pt x="21600" y="247"/>
                    <a:pt x="21600" y="1530"/>
                    <a:pt x="19200" y="5272"/>
                  </a:cubicBezTo>
                  <a:cubicBezTo>
                    <a:pt x="16800" y="9015"/>
                    <a:pt x="12000" y="15217"/>
                    <a:pt x="7200" y="214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6" name="Line"/>
            <p:cNvSpPr/>
            <p:nvPr/>
          </p:nvSpPr>
          <p:spPr>
            <a:xfrm>
              <a:off x="15871378" y="2930137"/>
              <a:ext cx="16040" cy="24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341" extrusionOk="0">
                  <a:moveTo>
                    <a:pt x="7068" y="0"/>
                  </a:moveTo>
                  <a:cubicBezTo>
                    <a:pt x="7068" y="6214"/>
                    <a:pt x="7068" y="12427"/>
                    <a:pt x="4908" y="16274"/>
                  </a:cubicBezTo>
                  <a:cubicBezTo>
                    <a:pt x="2749" y="20121"/>
                    <a:pt x="-1571" y="21600"/>
                    <a:pt x="589" y="21304"/>
                  </a:cubicBezTo>
                  <a:cubicBezTo>
                    <a:pt x="2749" y="21008"/>
                    <a:pt x="11389" y="18937"/>
                    <a:pt x="20029" y="168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>
              <a:off x="16022335" y="2950893"/>
              <a:ext cx="10378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8" name="Line"/>
            <p:cNvSpPr/>
            <p:nvPr/>
          </p:nvSpPr>
          <p:spPr>
            <a:xfrm>
              <a:off x="16416709" y="1383771"/>
              <a:ext cx="215173" cy="1961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extrusionOk="0">
                  <a:moveTo>
                    <a:pt x="8229" y="0"/>
                  </a:moveTo>
                  <a:cubicBezTo>
                    <a:pt x="11314" y="152"/>
                    <a:pt x="14400" y="305"/>
                    <a:pt x="16800" y="552"/>
                  </a:cubicBezTo>
                  <a:cubicBezTo>
                    <a:pt x="19200" y="800"/>
                    <a:pt x="20914" y="1143"/>
                    <a:pt x="21257" y="1771"/>
                  </a:cubicBezTo>
                  <a:cubicBezTo>
                    <a:pt x="21600" y="2400"/>
                    <a:pt x="20571" y="3314"/>
                    <a:pt x="19886" y="4305"/>
                  </a:cubicBezTo>
                  <a:cubicBezTo>
                    <a:pt x="19200" y="5295"/>
                    <a:pt x="18857" y="6362"/>
                    <a:pt x="18514" y="7619"/>
                  </a:cubicBezTo>
                  <a:cubicBezTo>
                    <a:pt x="18171" y="8876"/>
                    <a:pt x="17829" y="10324"/>
                    <a:pt x="17486" y="11638"/>
                  </a:cubicBezTo>
                  <a:cubicBezTo>
                    <a:pt x="17143" y="12952"/>
                    <a:pt x="16800" y="14133"/>
                    <a:pt x="16286" y="15105"/>
                  </a:cubicBezTo>
                  <a:cubicBezTo>
                    <a:pt x="15771" y="16076"/>
                    <a:pt x="15086" y="16838"/>
                    <a:pt x="14571" y="17638"/>
                  </a:cubicBezTo>
                  <a:cubicBezTo>
                    <a:pt x="14057" y="18438"/>
                    <a:pt x="13714" y="19276"/>
                    <a:pt x="12857" y="19867"/>
                  </a:cubicBezTo>
                  <a:cubicBezTo>
                    <a:pt x="12000" y="20457"/>
                    <a:pt x="10629" y="20800"/>
                    <a:pt x="8400" y="21048"/>
                  </a:cubicBezTo>
                  <a:cubicBezTo>
                    <a:pt x="6171" y="21295"/>
                    <a:pt x="3086" y="214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9" name="Line"/>
            <p:cNvSpPr/>
            <p:nvPr/>
          </p:nvSpPr>
          <p:spPr>
            <a:xfrm>
              <a:off x="5623288" y="5040389"/>
              <a:ext cx="449727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988" y="17280"/>
                    <a:pt x="7975" y="12960"/>
                    <a:pt x="11298" y="10800"/>
                  </a:cubicBezTo>
                  <a:cubicBezTo>
                    <a:pt x="14622" y="8640"/>
                    <a:pt x="17280" y="8640"/>
                    <a:pt x="19025" y="8640"/>
                  </a:cubicBezTo>
                  <a:cubicBezTo>
                    <a:pt x="20769" y="8640"/>
                    <a:pt x="21600" y="8640"/>
                    <a:pt x="21600" y="6480"/>
                  </a:cubicBezTo>
                  <a:cubicBezTo>
                    <a:pt x="21600" y="4320"/>
                    <a:pt x="20769" y="0"/>
                    <a:pt x="19938" y="0"/>
                  </a:cubicBezTo>
                  <a:cubicBezTo>
                    <a:pt x="19108" y="0"/>
                    <a:pt x="18277" y="4320"/>
                    <a:pt x="17446" y="86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0" name="Line"/>
            <p:cNvSpPr/>
            <p:nvPr/>
          </p:nvSpPr>
          <p:spPr>
            <a:xfrm>
              <a:off x="5581775" y="5140713"/>
              <a:ext cx="52135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extrusionOk="0">
                  <a:moveTo>
                    <a:pt x="0" y="21600"/>
                  </a:moveTo>
                  <a:cubicBezTo>
                    <a:pt x="4405" y="18000"/>
                    <a:pt x="8811" y="14400"/>
                    <a:pt x="11866" y="12600"/>
                  </a:cubicBezTo>
                  <a:cubicBezTo>
                    <a:pt x="14921" y="10800"/>
                    <a:pt x="16626" y="10800"/>
                    <a:pt x="18189" y="10800"/>
                  </a:cubicBezTo>
                  <a:cubicBezTo>
                    <a:pt x="19753" y="10800"/>
                    <a:pt x="21174" y="10800"/>
                    <a:pt x="21387" y="9000"/>
                  </a:cubicBezTo>
                  <a:cubicBezTo>
                    <a:pt x="21600" y="7200"/>
                    <a:pt x="20605" y="3600"/>
                    <a:pt x="1961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1" name="Line"/>
            <p:cNvSpPr/>
            <p:nvPr/>
          </p:nvSpPr>
          <p:spPr>
            <a:xfrm>
              <a:off x="5851611" y="4870877"/>
              <a:ext cx="318653" cy="477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47" extrusionOk="0">
                  <a:moveTo>
                    <a:pt x="0" y="0"/>
                  </a:moveTo>
                  <a:cubicBezTo>
                    <a:pt x="5342" y="2953"/>
                    <a:pt x="10684" y="5905"/>
                    <a:pt x="13819" y="7614"/>
                  </a:cubicBezTo>
                  <a:cubicBezTo>
                    <a:pt x="16955" y="9324"/>
                    <a:pt x="17884" y="9790"/>
                    <a:pt x="18813" y="10256"/>
                  </a:cubicBezTo>
                  <a:cubicBezTo>
                    <a:pt x="19742" y="10722"/>
                    <a:pt x="20671" y="11188"/>
                    <a:pt x="21135" y="11810"/>
                  </a:cubicBezTo>
                  <a:cubicBezTo>
                    <a:pt x="21600" y="12432"/>
                    <a:pt x="21600" y="13209"/>
                    <a:pt x="19742" y="14529"/>
                  </a:cubicBezTo>
                  <a:cubicBezTo>
                    <a:pt x="17884" y="15850"/>
                    <a:pt x="14168" y="17715"/>
                    <a:pt x="11845" y="18881"/>
                  </a:cubicBezTo>
                  <a:cubicBezTo>
                    <a:pt x="9523" y="20046"/>
                    <a:pt x="8594" y="20512"/>
                    <a:pt x="7548" y="20901"/>
                  </a:cubicBezTo>
                  <a:cubicBezTo>
                    <a:pt x="6503" y="21289"/>
                    <a:pt x="5342" y="21600"/>
                    <a:pt x="4761" y="21367"/>
                  </a:cubicBezTo>
                  <a:cubicBezTo>
                    <a:pt x="4181" y="21134"/>
                    <a:pt x="4181" y="20357"/>
                    <a:pt x="4181" y="195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5438026" y="4922769"/>
              <a:ext cx="226776" cy="44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11" extrusionOk="0">
                  <a:moveTo>
                    <a:pt x="21454" y="0"/>
                  </a:moveTo>
                  <a:cubicBezTo>
                    <a:pt x="19818" y="167"/>
                    <a:pt x="18181" y="335"/>
                    <a:pt x="15072" y="1926"/>
                  </a:cubicBezTo>
                  <a:cubicBezTo>
                    <a:pt x="11963" y="3516"/>
                    <a:pt x="7381" y="6530"/>
                    <a:pt x="4436" y="8288"/>
                  </a:cubicBezTo>
                  <a:cubicBezTo>
                    <a:pt x="1490" y="10047"/>
                    <a:pt x="181" y="10549"/>
                    <a:pt x="18" y="11135"/>
                  </a:cubicBezTo>
                  <a:cubicBezTo>
                    <a:pt x="-146" y="11721"/>
                    <a:pt x="836" y="12391"/>
                    <a:pt x="3781" y="13981"/>
                  </a:cubicBezTo>
                  <a:cubicBezTo>
                    <a:pt x="6727" y="15572"/>
                    <a:pt x="11636" y="18084"/>
                    <a:pt x="14909" y="19591"/>
                  </a:cubicBezTo>
                  <a:cubicBezTo>
                    <a:pt x="18181" y="21098"/>
                    <a:pt x="19818" y="21600"/>
                    <a:pt x="19654" y="21349"/>
                  </a:cubicBezTo>
                  <a:cubicBezTo>
                    <a:pt x="19490" y="21098"/>
                    <a:pt x="17527" y="20093"/>
                    <a:pt x="15563" y="190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3" name="Line"/>
            <p:cNvSpPr/>
            <p:nvPr/>
          </p:nvSpPr>
          <p:spPr>
            <a:xfrm>
              <a:off x="7502946" y="4715203"/>
              <a:ext cx="299784" cy="179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extrusionOk="0">
                  <a:moveTo>
                    <a:pt x="21515" y="0"/>
                  </a:moveTo>
                  <a:cubicBezTo>
                    <a:pt x="19032" y="42"/>
                    <a:pt x="16549" y="83"/>
                    <a:pt x="14067" y="187"/>
                  </a:cubicBezTo>
                  <a:cubicBezTo>
                    <a:pt x="11584" y="291"/>
                    <a:pt x="9101" y="458"/>
                    <a:pt x="7612" y="749"/>
                  </a:cubicBezTo>
                  <a:cubicBezTo>
                    <a:pt x="6122" y="1040"/>
                    <a:pt x="5625" y="1457"/>
                    <a:pt x="5253" y="2268"/>
                  </a:cubicBezTo>
                  <a:cubicBezTo>
                    <a:pt x="4881" y="3080"/>
                    <a:pt x="4632" y="4287"/>
                    <a:pt x="4384" y="5431"/>
                  </a:cubicBezTo>
                  <a:cubicBezTo>
                    <a:pt x="4136" y="6576"/>
                    <a:pt x="3887" y="7658"/>
                    <a:pt x="3639" y="8802"/>
                  </a:cubicBezTo>
                  <a:cubicBezTo>
                    <a:pt x="3391" y="9947"/>
                    <a:pt x="3143" y="11154"/>
                    <a:pt x="2770" y="12382"/>
                  </a:cubicBezTo>
                  <a:cubicBezTo>
                    <a:pt x="2398" y="13609"/>
                    <a:pt x="1901" y="14858"/>
                    <a:pt x="1653" y="16044"/>
                  </a:cubicBezTo>
                  <a:cubicBezTo>
                    <a:pt x="1405" y="17230"/>
                    <a:pt x="1405" y="18354"/>
                    <a:pt x="1156" y="19020"/>
                  </a:cubicBezTo>
                  <a:cubicBezTo>
                    <a:pt x="908" y="19686"/>
                    <a:pt x="412" y="19894"/>
                    <a:pt x="163" y="20102"/>
                  </a:cubicBezTo>
                  <a:cubicBezTo>
                    <a:pt x="-85" y="20310"/>
                    <a:pt x="-85" y="20518"/>
                    <a:pt x="412" y="20684"/>
                  </a:cubicBezTo>
                  <a:cubicBezTo>
                    <a:pt x="908" y="20851"/>
                    <a:pt x="1901" y="20976"/>
                    <a:pt x="3763" y="21121"/>
                  </a:cubicBezTo>
                  <a:cubicBezTo>
                    <a:pt x="5625" y="21267"/>
                    <a:pt x="8356" y="21434"/>
                    <a:pt x="1108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4" name="Line"/>
            <p:cNvSpPr/>
            <p:nvPr/>
          </p:nvSpPr>
          <p:spPr>
            <a:xfrm>
              <a:off x="8197104" y="4787850"/>
              <a:ext cx="20758" cy="36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extrusionOk="0">
                  <a:moveTo>
                    <a:pt x="0" y="0"/>
                  </a:moveTo>
                  <a:cubicBezTo>
                    <a:pt x="0" y="4114"/>
                    <a:pt x="0" y="8229"/>
                    <a:pt x="1800" y="11417"/>
                  </a:cubicBezTo>
                  <a:cubicBezTo>
                    <a:pt x="3600" y="14606"/>
                    <a:pt x="7200" y="16869"/>
                    <a:pt x="10800" y="18617"/>
                  </a:cubicBezTo>
                  <a:cubicBezTo>
                    <a:pt x="14400" y="20366"/>
                    <a:pt x="18000" y="21600"/>
                    <a:pt x="19800" y="21497"/>
                  </a:cubicBezTo>
                  <a:cubicBezTo>
                    <a:pt x="21600" y="21394"/>
                    <a:pt x="21600" y="19954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5" name="Line"/>
            <p:cNvSpPr/>
            <p:nvPr/>
          </p:nvSpPr>
          <p:spPr>
            <a:xfrm>
              <a:off x="9276446" y="5005795"/>
              <a:ext cx="3009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221" y="0"/>
                    <a:pt x="8441" y="0"/>
                    <a:pt x="11545" y="0"/>
                  </a:cubicBezTo>
                  <a:cubicBezTo>
                    <a:pt x="14648" y="0"/>
                    <a:pt x="16634" y="0"/>
                    <a:pt x="18372" y="0"/>
                  </a:cubicBezTo>
                  <a:cubicBezTo>
                    <a:pt x="20110" y="0"/>
                    <a:pt x="21600" y="0"/>
                    <a:pt x="21600" y="3600"/>
                  </a:cubicBezTo>
                  <a:cubicBezTo>
                    <a:pt x="21600" y="7200"/>
                    <a:pt x="20110" y="14400"/>
                    <a:pt x="1862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6" name="Line"/>
            <p:cNvSpPr/>
            <p:nvPr/>
          </p:nvSpPr>
          <p:spPr>
            <a:xfrm>
              <a:off x="9776561" y="4843598"/>
              <a:ext cx="253119" cy="40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213" extrusionOk="0">
                  <a:moveTo>
                    <a:pt x="5808" y="2542"/>
                  </a:moveTo>
                  <a:cubicBezTo>
                    <a:pt x="6660" y="1810"/>
                    <a:pt x="7513" y="1077"/>
                    <a:pt x="9360" y="528"/>
                  </a:cubicBezTo>
                  <a:cubicBezTo>
                    <a:pt x="11208" y="-21"/>
                    <a:pt x="14050" y="-387"/>
                    <a:pt x="16323" y="711"/>
                  </a:cubicBezTo>
                  <a:cubicBezTo>
                    <a:pt x="18597" y="1810"/>
                    <a:pt x="20302" y="4372"/>
                    <a:pt x="19734" y="6752"/>
                  </a:cubicBezTo>
                  <a:cubicBezTo>
                    <a:pt x="19166" y="9132"/>
                    <a:pt x="16323" y="11328"/>
                    <a:pt x="13623" y="12976"/>
                  </a:cubicBezTo>
                  <a:cubicBezTo>
                    <a:pt x="10923" y="14623"/>
                    <a:pt x="8366" y="15721"/>
                    <a:pt x="5808" y="16637"/>
                  </a:cubicBezTo>
                  <a:cubicBezTo>
                    <a:pt x="3250" y="17552"/>
                    <a:pt x="692" y="18284"/>
                    <a:pt x="123" y="18650"/>
                  </a:cubicBezTo>
                  <a:cubicBezTo>
                    <a:pt x="-445" y="19016"/>
                    <a:pt x="976" y="19016"/>
                    <a:pt x="3818" y="19291"/>
                  </a:cubicBezTo>
                  <a:cubicBezTo>
                    <a:pt x="6660" y="19566"/>
                    <a:pt x="10923" y="20115"/>
                    <a:pt x="14334" y="20481"/>
                  </a:cubicBezTo>
                  <a:cubicBezTo>
                    <a:pt x="17744" y="20847"/>
                    <a:pt x="20302" y="21030"/>
                    <a:pt x="20729" y="21121"/>
                  </a:cubicBezTo>
                  <a:cubicBezTo>
                    <a:pt x="21155" y="21213"/>
                    <a:pt x="19450" y="21213"/>
                    <a:pt x="17744" y="212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7" name="Line"/>
            <p:cNvSpPr/>
            <p:nvPr/>
          </p:nvSpPr>
          <p:spPr>
            <a:xfrm>
              <a:off x="8072565" y="6071159"/>
              <a:ext cx="248164" cy="475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352" extrusionOk="0">
                  <a:moveTo>
                    <a:pt x="3551" y="2027"/>
                  </a:moveTo>
                  <a:cubicBezTo>
                    <a:pt x="4438" y="1250"/>
                    <a:pt x="5326" y="473"/>
                    <a:pt x="7397" y="162"/>
                  </a:cubicBezTo>
                  <a:cubicBezTo>
                    <a:pt x="9468" y="-149"/>
                    <a:pt x="12723" y="6"/>
                    <a:pt x="15090" y="473"/>
                  </a:cubicBezTo>
                  <a:cubicBezTo>
                    <a:pt x="17458" y="939"/>
                    <a:pt x="18937" y="1716"/>
                    <a:pt x="18493" y="3192"/>
                  </a:cubicBezTo>
                  <a:cubicBezTo>
                    <a:pt x="18049" y="4668"/>
                    <a:pt x="15682" y="6844"/>
                    <a:pt x="13759" y="8087"/>
                  </a:cubicBezTo>
                  <a:cubicBezTo>
                    <a:pt x="11836" y="9330"/>
                    <a:pt x="10356" y="9641"/>
                    <a:pt x="8581" y="9874"/>
                  </a:cubicBezTo>
                  <a:cubicBezTo>
                    <a:pt x="6805" y="10107"/>
                    <a:pt x="4734" y="10263"/>
                    <a:pt x="4438" y="10263"/>
                  </a:cubicBezTo>
                  <a:cubicBezTo>
                    <a:pt x="4142" y="10263"/>
                    <a:pt x="5622" y="10107"/>
                    <a:pt x="7989" y="10263"/>
                  </a:cubicBezTo>
                  <a:cubicBezTo>
                    <a:pt x="10356" y="10418"/>
                    <a:pt x="13611" y="10884"/>
                    <a:pt x="16126" y="11739"/>
                  </a:cubicBezTo>
                  <a:cubicBezTo>
                    <a:pt x="18641" y="12593"/>
                    <a:pt x="20416" y="13837"/>
                    <a:pt x="21008" y="15313"/>
                  </a:cubicBezTo>
                  <a:cubicBezTo>
                    <a:pt x="21600" y="16789"/>
                    <a:pt x="21008" y="18498"/>
                    <a:pt x="18937" y="19586"/>
                  </a:cubicBezTo>
                  <a:cubicBezTo>
                    <a:pt x="16866" y="20674"/>
                    <a:pt x="13315" y="21140"/>
                    <a:pt x="10800" y="21296"/>
                  </a:cubicBezTo>
                  <a:cubicBezTo>
                    <a:pt x="8285" y="21451"/>
                    <a:pt x="6805" y="21296"/>
                    <a:pt x="5178" y="20674"/>
                  </a:cubicBezTo>
                  <a:cubicBezTo>
                    <a:pt x="3551" y="20052"/>
                    <a:pt x="1775" y="18965"/>
                    <a:pt x="0" y="178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8" name="Line"/>
            <p:cNvSpPr/>
            <p:nvPr/>
          </p:nvSpPr>
          <p:spPr>
            <a:xfrm>
              <a:off x="9585948" y="6188920"/>
              <a:ext cx="261751" cy="34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22" extrusionOk="0">
                  <a:moveTo>
                    <a:pt x="2674" y="3208"/>
                  </a:moveTo>
                  <a:cubicBezTo>
                    <a:pt x="3516" y="2139"/>
                    <a:pt x="4357" y="1069"/>
                    <a:pt x="5479" y="535"/>
                  </a:cubicBezTo>
                  <a:cubicBezTo>
                    <a:pt x="6601" y="0"/>
                    <a:pt x="8004" y="0"/>
                    <a:pt x="9547" y="0"/>
                  </a:cubicBezTo>
                  <a:cubicBezTo>
                    <a:pt x="11090" y="0"/>
                    <a:pt x="12773" y="0"/>
                    <a:pt x="14176" y="962"/>
                  </a:cubicBezTo>
                  <a:cubicBezTo>
                    <a:pt x="15578" y="1925"/>
                    <a:pt x="16700" y="3850"/>
                    <a:pt x="14877" y="6844"/>
                  </a:cubicBezTo>
                  <a:cubicBezTo>
                    <a:pt x="13053" y="9838"/>
                    <a:pt x="8285" y="13901"/>
                    <a:pt x="5059" y="16253"/>
                  </a:cubicBezTo>
                  <a:cubicBezTo>
                    <a:pt x="1833" y="18606"/>
                    <a:pt x="150" y="19248"/>
                    <a:pt x="9" y="19568"/>
                  </a:cubicBezTo>
                  <a:cubicBezTo>
                    <a:pt x="-131" y="19889"/>
                    <a:pt x="1272" y="19889"/>
                    <a:pt x="4357" y="19996"/>
                  </a:cubicBezTo>
                  <a:cubicBezTo>
                    <a:pt x="7443" y="20103"/>
                    <a:pt x="12212" y="20317"/>
                    <a:pt x="15578" y="20638"/>
                  </a:cubicBezTo>
                  <a:cubicBezTo>
                    <a:pt x="18944" y="20958"/>
                    <a:pt x="20908" y="21386"/>
                    <a:pt x="21188" y="21493"/>
                  </a:cubicBezTo>
                  <a:cubicBezTo>
                    <a:pt x="21469" y="21600"/>
                    <a:pt x="20066" y="21386"/>
                    <a:pt x="18664" y="211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9" name="Line"/>
            <p:cNvSpPr/>
            <p:nvPr/>
          </p:nvSpPr>
          <p:spPr>
            <a:xfrm>
              <a:off x="10314276" y="4621798"/>
              <a:ext cx="263139" cy="1866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582" extrusionOk="0">
                  <a:moveTo>
                    <a:pt x="0" y="0"/>
                  </a:moveTo>
                  <a:cubicBezTo>
                    <a:pt x="5891" y="520"/>
                    <a:pt x="11782" y="1040"/>
                    <a:pt x="15288" y="1380"/>
                  </a:cubicBezTo>
                  <a:cubicBezTo>
                    <a:pt x="18795" y="1720"/>
                    <a:pt x="19917" y="1880"/>
                    <a:pt x="20618" y="2060"/>
                  </a:cubicBezTo>
                  <a:cubicBezTo>
                    <a:pt x="21319" y="2240"/>
                    <a:pt x="21600" y="2440"/>
                    <a:pt x="21039" y="2940"/>
                  </a:cubicBezTo>
                  <a:cubicBezTo>
                    <a:pt x="20478" y="3440"/>
                    <a:pt x="19075" y="4240"/>
                    <a:pt x="18234" y="5340"/>
                  </a:cubicBezTo>
                  <a:cubicBezTo>
                    <a:pt x="17392" y="6440"/>
                    <a:pt x="17112" y="7840"/>
                    <a:pt x="16691" y="9020"/>
                  </a:cubicBezTo>
                  <a:cubicBezTo>
                    <a:pt x="16270" y="10200"/>
                    <a:pt x="15709" y="11160"/>
                    <a:pt x="15569" y="12300"/>
                  </a:cubicBezTo>
                  <a:cubicBezTo>
                    <a:pt x="15429" y="13440"/>
                    <a:pt x="15709" y="14760"/>
                    <a:pt x="15709" y="16060"/>
                  </a:cubicBezTo>
                  <a:cubicBezTo>
                    <a:pt x="15709" y="17360"/>
                    <a:pt x="15429" y="18640"/>
                    <a:pt x="15288" y="19380"/>
                  </a:cubicBezTo>
                  <a:cubicBezTo>
                    <a:pt x="15148" y="20120"/>
                    <a:pt x="15148" y="20320"/>
                    <a:pt x="15008" y="20520"/>
                  </a:cubicBezTo>
                  <a:cubicBezTo>
                    <a:pt x="14867" y="20720"/>
                    <a:pt x="14587" y="20920"/>
                    <a:pt x="13745" y="21020"/>
                  </a:cubicBezTo>
                  <a:cubicBezTo>
                    <a:pt x="12904" y="21120"/>
                    <a:pt x="11501" y="21120"/>
                    <a:pt x="9958" y="21160"/>
                  </a:cubicBezTo>
                  <a:cubicBezTo>
                    <a:pt x="8416" y="21200"/>
                    <a:pt x="6732" y="21280"/>
                    <a:pt x="5190" y="21380"/>
                  </a:cubicBezTo>
                  <a:cubicBezTo>
                    <a:pt x="3647" y="21480"/>
                    <a:pt x="2244" y="21600"/>
                    <a:pt x="1543" y="21580"/>
                  </a:cubicBezTo>
                  <a:cubicBezTo>
                    <a:pt x="842" y="21560"/>
                    <a:pt x="842" y="21400"/>
                    <a:pt x="842" y="212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0" name="Line"/>
            <p:cNvSpPr/>
            <p:nvPr/>
          </p:nvSpPr>
          <p:spPr>
            <a:xfrm>
              <a:off x="10938021" y="4632770"/>
              <a:ext cx="185762" cy="1763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50" extrusionOk="0">
                  <a:moveTo>
                    <a:pt x="20279" y="119"/>
                  </a:moveTo>
                  <a:cubicBezTo>
                    <a:pt x="18279" y="35"/>
                    <a:pt x="16279" y="-50"/>
                    <a:pt x="13479" y="35"/>
                  </a:cubicBezTo>
                  <a:cubicBezTo>
                    <a:pt x="10679" y="119"/>
                    <a:pt x="7079" y="373"/>
                    <a:pt x="4679" y="584"/>
                  </a:cubicBezTo>
                  <a:cubicBezTo>
                    <a:pt x="2279" y="795"/>
                    <a:pt x="1079" y="964"/>
                    <a:pt x="479" y="1366"/>
                  </a:cubicBezTo>
                  <a:cubicBezTo>
                    <a:pt x="-121" y="1768"/>
                    <a:pt x="-121" y="2402"/>
                    <a:pt x="279" y="3205"/>
                  </a:cubicBezTo>
                  <a:cubicBezTo>
                    <a:pt x="679" y="4008"/>
                    <a:pt x="1479" y="4980"/>
                    <a:pt x="2079" y="6185"/>
                  </a:cubicBezTo>
                  <a:cubicBezTo>
                    <a:pt x="2679" y="7390"/>
                    <a:pt x="3079" y="8827"/>
                    <a:pt x="3679" y="10074"/>
                  </a:cubicBezTo>
                  <a:cubicBezTo>
                    <a:pt x="4279" y="11321"/>
                    <a:pt x="5079" y="12377"/>
                    <a:pt x="5679" y="13667"/>
                  </a:cubicBezTo>
                  <a:cubicBezTo>
                    <a:pt x="6279" y="14956"/>
                    <a:pt x="6679" y="16478"/>
                    <a:pt x="6879" y="17746"/>
                  </a:cubicBezTo>
                  <a:cubicBezTo>
                    <a:pt x="7079" y="19014"/>
                    <a:pt x="7079" y="20028"/>
                    <a:pt x="9479" y="20620"/>
                  </a:cubicBezTo>
                  <a:cubicBezTo>
                    <a:pt x="11879" y="21212"/>
                    <a:pt x="16679" y="21381"/>
                    <a:pt x="21479" y="215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1" name="Line"/>
            <p:cNvSpPr/>
            <p:nvPr/>
          </p:nvSpPr>
          <p:spPr>
            <a:xfrm>
              <a:off x="11362483" y="4650247"/>
              <a:ext cx="259458" cy="33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extrusionOk="0">
                  <a:moveTo>
                    <a:pt x="0" y="4138"/>
                  </a:moveTo>
                  <a:cubicBezTo>
                    <a:pt x="0" y="2816"/>
                    <a:pt x="0" y="1493"/>
                    <a:pt x="1008" y="722"/>
                  </a:cubicBezTo>
                  <a:cubicBezTo>
                    <a:pt x="2016" y="-50"/>
                    <a:pt x="4032" y="-270"/>
                    <a:pt x="6336" y="391"/>
                  </a:cubicBezTo>
                  <a:cubicBezTo>
                    <a:pt x="8640" y="1052"/>
                    <a:pt x="11232" y="2595"/>
                    <a:pt x="13824" y="6232"/>
                  </a:cubicBezTo>
                  <a:cubicBezTo>
                    <a:pt x="16416" y="9869"/>
                    <a:pt x="19008" y="15599"/>
                    <a:pt x="21600" y="213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2" name="Line"/>
            <p:cNvSpPr/>
            <p:nvPr/>
          </p:nvSpPr>
          <p:spPr>
            <a:xfrm>
              <a:off x="11372861" y="4652933"/>
              <a:ext cx="269837" cy="38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extrusionOk="0">
                  <a:moveTo>
                    <a:pt x="21600" y="0"/>
                  </a:moveTo>
                  <a:cubicBezTo>
                    <a:pt x="17446" y="4014"/>
                    <a:pt x="13292" y="8028"/>
                    <a:pt x="10246" y="11278"/>
                  </a:cubicBezTo>
                  <a:cubicBezTo>
                    <a:pt x="7200" y="14527"/>
                    <a:pt x="5262" y="17012"/>
                    <a:pt x="3738" y="18637"/>
                  </a:cubicBezTo>
                  <a:cubicBezTo>
                    <a:pt x="2215" y="20262"/>
                    <a:pt x="1108" y="21027"/>
                    <a:pt x="554" y="21313"/>
                  </a:cubicBezTo>
                  <a:cubicBezTo>
                    <a:pt x="0" y="21600"/>
                    <a:pt x="0" y="21409"/>
                    <a:pt x="0" y="212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11370047" y="5960597"/>
              <a:ext cx="240026" cy="704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554" extrusionOk="0">
                  <a:moveTo>
                    <a:pt x="6636" y="0"/>
                  </a:moveTo>
                  <a:cubicBezTo>
                    <a:pt x="7549" y="529"/>
                    <a:pt x="8461" y="1059"/>
                    <a:pt x="8766" y="1641"/>
                  </a:cubicBezTo>
                  <a:cubicBezTo>
                    <a:pt x="9070" y="2224"/>
                    <a:pt x="8766" y="2859"/>
                    <a:pt x="8614" y="3653"/>
                  </a:cubicBezTo>
                  <a:cubicBezTo>
                    <a:pt x="8462" y="4447"/>
                    <a:pt x="8462" y="5400"/>
                    <a:pt x="9374" y="5771"/>
                  </a:cubicBezTo>
                  <a:cubicBezTo>
                    <a:pt x="10287" y="6141"/>
                    <a:pt x="12112" y="5929"/>
                    <a:pt x="13938" y="5347"/>
                  </a:cubicBezTo>
                  <a:cubicBezTo>
                    <a:pt x="15763" y="4765"/>
                    <a:pt x="17588" y="3812"/>
                    <a:pt x="18197" y="2965"/>
                  </a:cubicBezTo>
                  <a:cubicBezTo>
                    <a:pt x="18805" y="2118"/>
                    <a:pt x="18197" y="1376"/>
                    <a:pt x="17892" y="1324"/>
                  </a:cubicBezTo>
                  <a:cubicBezTo>
                    <a:pt x="17588" y="1271"/>
                    <a:pt x="17588" y="1906"/>
                    <a:pt x="18197" y="3759"/>
                  </a:cubicBezTo>
                  <a:cubicBezTo>
                    <a:pt x="18805" y="5612"/>
                    <a:pt x="20022" y="8682"/>
                    <a:pt x="20631" y="11435"/>
                  </a:cubicBezTo>
                  <a:cubicBezTo>
                    <a:pt x="21239" y="14188"/>
                    <a:pt x="21239" y="16624"/>
                    <a:pt x="20783" y="18053"/>
                  </a:cubicBezTo>
                  <a:cubicBezTo>
                    <a:pt x="20326" y="19482"/>
                    <a:pt x="19414" y="19906"/>
                    <a:pt x="18501" y="20329"/>
                  </a:cubicBezTo>
                  <a:cubicBezTo>
                    <a:pt x="17588" y="20753"/>
                    <a:pt x="16676" y="21176"/>
                    <a:pt x="15459" y="21388"/>
                  </a:cubicBezTo>
                  <a:cubicBezTo>
                    <a:pt x="14242" y="21600"/>
                    <a:pt x="12721" y="21600"/>
                    <a:pt x="10439" y="21441"/>
                  </a:cubicBezTo>
                  <a:cubicBezTo>
                    <a:pt x="8157" y="21282"/>
                    <a:pt x="5115" y="20965"/>
                    <a:pt x="2985" y="20276"/>
                  </a:cubicBezTo>
                  <a:cubicBezTo>
                    <a:pt x="856" y="19588"/>
                    <a:pt x="-361" y="18529"/>
                    <a:pt x="95" y="17524"/>
                  </a:cubicBezTo>
                  <a:cubicBezTo>
                    <a:pt x="552" y="16518"/>
                    <a:pt x="2681" y="15565"/>
                    <a:pt x="5723" y="14824"/>
                  </a:cubicBezTo>
                  <a:cubicBezTo>
                    <a:pt x="8766" y="14082"/>
                    <a:pt x="12721" y="13553"/>
                    <a:pt x="15459" y="13235"/>
                  </a:cubicBezTo>
                  <a:cubicBezTo>
                    <a:pt x="18197" y="12918"/>
                    <a:pt x="19718" y="12812"/>
                    <a:pt x="19262" y="12918"/>
                  </a:cubicBezTo>
                  <a:cubicBezTo>
                    <a:pt x="18805" y="13024"/>
                    <a:pt x="16371" y="13341"/>
                    <a:pt x="13938" y="1365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4" name="Line"/>
            <p:cNvSpPr/>
            <p:nvPr/>
          </p:nvSpPr>
          <p:spPr>
            <a:xfrm>
              <a:off x="11964423" y="4673689"/>
              <a:ext cx="212420" cy="167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35" extrusionOk="0">
                  <a:moveTo>
                    <a:pt x="9406" y="0"/>
                  </a:moveTo>
                  <a:cubicBezTo>
                    <a:pt x="11148" y="0"/>
                    <a:pt x="12890" y="0"/>
                    <a:pt x="14806" y="177"/>
                  </a:cubicBezTo>
                  <a:cubicBezTo>
                    <a:pt x="16723" y="355"/>
                    <a:pt x="18813" y="710"/>
                    <a:pt x="20032" y="1109"/>
                  </a:cubicBezTo>
                  <a:cubicBezTo>
                    <a:pt x="21252" y="1508"/>
                    <a:pt x="21600" y="1952"/>
                    <a:pt x="21077" y="2661"/>
                  </a:cubicBezTo>
                  <a:cubicBezTo>
                    <a:pt x="20555" y="3371"/>
                    <a:pt x="19161" y="4347"/>
                    <a:pt x="18639" y="5589"/>
                  </a:cubicBezTo>
                  <a:cubicBezTo>
                    <a:pt x="18116" y="6830"/>
                    <a:pt x="18465" y="8338"/>
                    <a:pt x="18987" y="9846"/>
                  </a:cubicBezTo>
                  <a:cubicBezTo>
                    <a:pt x="19510" y="11354"/>
                    <a:pt x="20206" y="12862"/>
                    <a:pt x="20729" y="14370"/>
                  </a:cubicBezTo>
                  <a:cubicBezTo>
                    <a:pt x="21252" y="15878"/>
                    <a:pt x="21600" y="17386"/>
                    <a:pt x="21252" y="18429"/>
                  </a:cubicBezTo>
                  <a:cubicBezTo>
                    <a:pt x="20903" y="19471"/>
                    <a:pt x="19858" y="20048"/>
                    <a:pt x="18116" y="20513"/>
                  </a:cubicBezTo>
                  <a:cubicBezTo>
                    <a:pt x="16374" y="20979"/>
                    <a:pt x="13936" y="21334"/>
                    <a:pt x="10800" y="21467"/>
                  </a:cubicBezTo>
                  <a:cubicBezTo>
                    <a:pt x="7665" y="21600"/>
                    <a:pt x="3832" y="21511"/>
                    <a:pt x="0" y="214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5" name="Line"/>
            <p:cNvSpPr/>
            <p:nvPr/>
          </p:nvSpPr>
          <p:spPr>
            <a:xfrm>
              <a:off x="12639013" y="5355197"/>
              <a:ext cx="332537" cy="2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0" y="12343"/>
                  </a:moveTo>
                  <a:cubicBezTo>
                    <a:pt x="2449" y="6172"/>
                    <a:pt x="4899" y="0"/>
                    <a:pt x="8128" y="0"/>
                  </a:cubicBezTo>
                  <a:cubicBezTo>
                    <a:pt x="11357" y="0"/>
                    <a:pt x="15365" y="6172"/>
                    <a:pt x="17926" y="9257"/>
                  </a:cubicBezTo>
                  <a:cubicBezTo>
                    <a:pt x="20487" y="12343"/>
                    <a:pt x="21600" y="12343"/>
                    <a:pt x="21377" y="13886"/>
                  </a:cubicBezTo>
                  <a:cubicBezTo>
                    <a:pt x="21155" y="15429"/>
                    <a:pt x="19596" y="18514"/>
                    <a:pt x="1803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6" name="Line"/>
            <p:cNvSpPr/>
            <p:nvPr/>
          </p:nvSpPr>
          <p:spPr>
            <a:xfrm>
              <a:off x="12670148" y="5503952"/>
              <a:ext cx="352863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41" y="4800"/>
                    <a:pt x="12282" y="9600"/>
                    <a:pt x="15882" y="13200"/>
                  </a:cubicBezTo>
                  <a:cubicBezTo>
                    <a:pt x="19482" y="16800"/>
                    <a:pt x="20541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7" name="Line"/>
            <p:cNvSpPr/>
            <p:nvPr/>
          </p:nvSpPr>
          <p:spPr>
            <a:xfrm>
              <a:off x="13737113" y="4716752"/>
              <a:ext cx="230323" cy="160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79" extrusionOk="0">
                  <a:moveTo>
                    <a:pt x="21464" y="397"/>
                  </a:moveTo>
                  <a:cubicBezTo>
                    <a:pt x="20174" y="211"/>
                    <a:pt x="18885" y="25"/>
                    <a:pt x="16789" y="2"/>
                  </a:cubicBezTo>
                  <a:cubicBezTo>
                    <a:pt x="14694" y="-21"/>
                    <a:pt x="11792" y="118"/>
                    <a:pt x="9052" y="606"/>
                  </a:cubicBezTo>
                  <a:cubicBezTo>
                    <a:pt x="6312" y="1094"/>
                    <a:pt x="3733" y="1930"/>
                    <a:pt x="2443" y="2882"/>
                  </a:cubicBezTo>
                  <a:cubicBezTo>
                    <a:pt x="1154" y="3834"/>
                    <a:pt x="1154" y="4903"/>
                    <a:pt x="1476" y="6041"/>
                  </a:cubicBezTo>
                  <a:cubicBezTo>
                    <a:pt x="1798" y="7179"/>
                    <a:pt x="2443" y="8387"/>
                    <a:pt x="3088" y="9711"/>
                  </a:cubicBezTo>
                  <a:cubicBezTo>
                    <a:pt x="3733" y="11034"/>
                    <a:pt x="4377" y="12474"/>
                    <a:pt x="4377" y="13868"/>
                  </a:cubicBezTo>
                  <a:cubicBezTo>
                    <a:pt x="4377" y="15262"/>
                    <a:pt x="3733" y="16609"/>
                    <a:pt x="3088" y="17561"/>
                  </a:cubicBezTo>
                  <a:cubicBezTo>
                    <a:pt x="2443" y="18513"/>
                    <a:pt x="1798" y="19071"/>
                    <a:pt x="1154" y="19489"/>
                  </a:cubicBezTo>
                  <a:cubicBezTo>
                    <a:pt x="509" y="19907"/>
                    <a:pt x="-136" y="20185"/>
                    <a:pt x="25" y="20441"/>
                  </a:cubicBezTo>
                  <a:cubicBezTo>
                    <a:pt x="186" y="20696"/>
                    <a:pt x="1154" y="20929"/>
                    <a:pt x="2765" y="21114"/>
                  </a:cubicBezTo>
                  <a:cubicBezTo>
                    <a:pt x="4377" y="21300"/>
                    <a:pt x="6634" y="21440"/>
                    <a:pt x="8891" y="215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8" name="Line"/>
            <p:cNvSpPr/>
            <p:nvPr/>
          </p:nvSpPr>
          <p:spPr>
            <a:xfrm>
              <a:off x="14424077" y="4694446"/>
              <a:ext cx="30442" cy="31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93" extrusionOk="0">
                  <a:moveTo>
                    <a:pt x="14400" y="0"/>
                  </a:moveTo>
                  <a:cubicBezTo>
                    <a:pt x="16800" y="6339"/>
                    <a:pt x="19200" y="12678"/>
                    <a:pt x="20400" y="16435"/>
                  </a:cubicBezTo>
                  <a:cubicBezTo>
                    <a:pt x="21600" y="20191"/>
                    <a:pt x="21600" y="21365"/>
                    <a:pt x="18000" y="21483"/>
                  </a:cubicBezTo>
                  <a:cubicBezTo>
                    <a:pt x="14400" y="21600"/>
                    <a:pt x="7200" y="20661"/>
                    <a:pt x="0" y="197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9" name="Line"/>
            <p:cNvSpPr/>
            <p:nvPr/>
          </p:nvSpPr>
          <p:spPr>
            <a:xfrm>
              <a:off x="14299539" y="6095515"/>
              <a:ext cx="31136" cy="27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extrusionOk="0">
                  <a:moveTo>
                    <a:pt x="0" y="0"/>
                  </a:moveTo>
                  <a:cubicBezTo>
                    <a:pt x="4800" y="6289"/>
                    <a:pt x="9600" y="12577"/>
                    <a:pt x="13200" y="16405"/>
                  </a:cubicBezTo>
                  <a:cubicBezTo>
                    <a:pt x="16800" y="20233"/>
                    <a:pt x="19200" y="21600"/>
                    <a:pt x="20400" y="21463"/>
                  </a:cubicBezTo>
                  <a:cubicBezTo>
                    <a:pt x="21600" y="21327"/>
                    <a:pt x="21600" y="19686"/>
                    <a:pt x="21600" y="180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>
              <a:off x="14465591" y="6095515"/>
              <a:ext cx="41515" cy="34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extrusionOk="0">
                  <a:moveTo>
                    <a:pt x="21600" y="0"/>
                  </a:moveTo>
                  <a:cubicBezTo>
                    <a:pt x="21600" y="6264"/>
                    <a:pt x="21600" y="12528"/>
                    <a:pt x="20700" y="16200"/>
                  </a:cubicBezTo>
                  <a:cubicBezTo>
                    <a:pt x="19800" y="19872"/>
                    <a:pt x="18000" y="20952"/>
                    <a:pt x="14400" y="21276"/>
                  </a:cubicBezTo>
                  <a:cubicBezTo>
                    <a:pt x="10800" y="21600"/>
                    <a:pt x="5400" y="21168"/>
                    <a:pt x="0" y="207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>
              <a:off x="14880722" y="4642555"/>
              <a:ext cx="239633" cy="1907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543" extrusionOk="0">
                  <a:moveTo>
                    <a:pt x="11109" y="0"/>
                  </a:moveTo>
                  <a:cubicBezTo>
                    <a:pt x="13577" y="234"/>
                    <a:pt x="16046" y="469"/>
                    <a:pt x="17897" y="762"/>
                  </a:cubicBezTo>
                  <a:cubicBezTo>
                    <a:pt x="19749" y="1055"/>
                    <a:pt x="20983" y="1406"/>
                    <a:pt x="21291" y="2109"/>
                  </a:cubicBezTo>
                  <a:cubicBezTo>
                    <a:pt x="21600" y="2812"/>
                    <a:pt x="20983" y="3867"/>
                    <a:pt x="20520" y="4941"/>
                  </a:cubicBezTo>
                  <a:cubicBezTo>
                    <a:pt x="20057" y="6015"/>
                    <a:pt x="19749" y="7109"/>
                    <a:pt x="19594" y="8437"/>
                  </a:cubicBezTo>
                  <a:cubicBezTo>
                    <a:pt x="19440" y="9765"/>
                    <a:pt x="19440" y="11327"/>
                    <a:pt x="19440" y="12851"/>
                  </a:cubicBezTo>
                  <a:cubicBezTo>
                    <a:pt x="19440" y="14374"/>
                    <a:pt x="19440" y="15858"/>
                    <a:pt x="18669" y="17167"/>
                  </a:cubicBezTo>
                  <a:cubicBezTo>
                    <a:pt x="17897" y="18475"/>
                    <a:pt x="16354" y="19608"/>
                    <a:pt x="15429" y="20331"/>
                  </a:cubicBezTo>
                  <a:cubicBezTo>
                    <a:pt x="14503" y="21053"/>
                    <a:pt x="14194" y="21366"/>
                    <a:pt x="12651" y="21483"/>
                  </a:cubicBezTo>
                  <a:cubicBezTo>
                    <a:pt x="11109" y="21600"/>
                    <a:pt x="8331" y="21522"/>
                    <a:pt x="6017" y="21444"/>
                  </a:cubicBezTo>
                  <a:cubicBezTo>
                    <a:pt x="3703" y="21366"/>
                    <a:pt x="1851" y="21288"/>
                    <a:pt x="0" y="212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>
              <a:off x="-1" y="7375967"/>
              <a:ext cx="1555001" cy="78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73" extrusionOk="0">
                  <a:moveTo>
                    <a:pt x="120" y="8064"/>
                  </a:moveTo>
                  <a:cubicBezTo>
                    <a:pt x="312" y="11164"/>
                    <a:pt x="504" y="14263"/>
                    <a:pt x="600" y="16329"/>
                  </a:cubicBezTo>
                  <a:cubicBezTo>
                    <a:pt x="696" y="18395"/>
                    <a:pt x="696" y="19428"/>
                    <a:pt x="696" y="20179"/>
                  </a:cubicBezTo>
                  <a:cubicBezTo>
                    <a:pt x="696" y="20931"/>
                    <a:pt x="696" y="21400"/>
                    <a:pt x="648" y="21306"/>
                  </a:cubicBezTo>
                  <a:cubicBezTo>
                    <a:pt x="600" y="21212"/>
                    <a:pt x="504" y="20555"/>
                    <a:pt x="432" y="19475"/>
                  </a:cubicBezTo>
                  <a:cubicBezTo>
                    <a:pt x="360" y="18395"/>
                    <a:pt x="312" y="16892"/>
                    <a:pt x="240" y="15202"/>
                  </a:cubicBezTo>
                  <a:cubicBezTo>
                    <a:pt x="168" y="13511"/>
                    <a:pt x="72" y="11633"/>
                    <a:pt x="24" y="10412"/>
                  </a:cubicBezTo>
                  <a:cubicBezTo>
                    <a:pt x="-24" y="9191"/>
                    <a:pt x="-24" y="8628"/>
                    <a:pt x="264" y="8064"/>
                  </a:cubicBezTo>
                  <a:cubicBezTo>
                    <a:pt x="552" y="7501"/>
                    <a:pt x="1128" y="6937"/>
                    <a:pt x="1776" y="6703"/>
                  </a:cubicBezTo>
                  <a:cubicBezTo>
                    <a:pt x="2424" y="6468"/>
                    <a:pt x="3144" y="6562"/>
                    <a:pt x="3696" y="6937"/>
                  </a:cubicBezTo>
                  <a:cubicBezTo>
                    <a:pt x="4248" y="7313"/>
                    <a:pt x="4632" y="7971"/>
                    <a:pt x="4848" y="8534"/>
                  </a:cubicBezTo>
                  <a:cubicBezTo>
                    <a:pt x="5064" y="9097"/>
                    <a:pt x="5112" y="9567"/>
                    <a:pt x="4752" y="10271"/>
                  </a:cubicBezTo>
                  <a:cubicBezTo>
                    <a:pt x="4392" y="10976"/>
                    <a:pt x="3624" y="11915"/>
                    <a:pt x="3072" y="12525"/>
                  </a:cubicBezTo>
                  <a:cubicBezTo>
                    <a:pt x="2520" y="13136"/>
                    <a:pt x="2184" y="13417"/>
                    <a:pt x="1824" y="13558"/>
                  </a:cubicBezTo>
                  <a:cubicBezTo>
                    <a:pt x="1464" y="13699"/>
                    <a:pt x="1080" y="13699"/>
                    <a:pt x="1008" y="13605"/>
                  </a:cubicBezTo>
                  <a:cubicBezTo>
                    <a:pt x="936" y="13511"/>
                    <a:pt x="1176" y="13324"/>
                    <a:pt x="1512" y="13464"/>
                  </a:cubicBezTo>
                  <a:cubicBezTo>
                    <a:pt x="1848" y="13605"/>
                    <a:pt x="2280" y="14075"/>
                    <a:pt x="2760" y="15155"/>
                  </a:cubicBezTo>
                  <a:cubicBezTo>
                    <a:pt x="3240" y="16235"/>
                    <a:pt x="3768" y="17925"/>
                    <a:pt x="4104" y="19099"/>
                  </a:cubicBezTo>
                  <a:cubicBezTo>
                    <a:pt x="4440" y="20273"/>
                    <a:pt x="4584" y="20931"/>
                    <a:pt x="4776" y="21212"/>
                  </a:cubicBezTo>
                  <a:cubicBezTo>
                    <a:pt x="4968" y="21494"/>
                    <a:pt x="5208" y="21400"/>
                    <a:pt x="5496" y="20977"/>
                  </a:cubicBezTo>
                  <a:cubicBezTo>
                    <a:pt x="5784" y="20555"/>
                    <a:pt x="6120" y="19804"/>
                    <a:pt x="6360" y="19240"/>
                  </a:cubicBezTo>
                  <a:cubicBezTo>
                    <a:pt x="6600" y="18677"/>
                    <a:pt x="6744" y="18301"/>
                    <a:pt x="6960" y="17878"/>
                  </a:cubicBezTo>
                  <a:cubicBezTo>
                    <a:pt x="7176" y="17456"/>
                    <a:pt x="7464" y="16986"/>
                    <a:pt x="7656" y="17033"/>
                  </a:cubicBezTo>
                  <a:cubicBezTo>
                    <a:pt x="7848" y="17080"/>
                    <a:pt x="7944" y="17644"/>
                    <a:pt x="8088" y="18113"/>
                  </a:cubicBezTo>
                  <a:cubicBezTo>
                    <a:pt x="8232" y="18583"/>
                    <a:pt x="8424" y="18958"/>
                    <a:pt x="8616" y="19005"/>
                  </a:cubicBezTo>
                  <a:cubicBezTo>
                    <a:pt x="8808" y="19052"/>
                    <a:pt x="9000" y="18771"/>
                    <a:pt x="9168" y="18442"/>
                  </a:cubicBezTo>
                  <a:cubicBezTo>
                    <a:pt x="9336" y="18113"/>
                    <a:pt x="9480" y="17737"/>
                    <a:pt x="9624" y="17878"/>
                  </a:cubicBezTo>
                  <a:cubicBezTo>
                    <a:pt x="9768" y="18019"/>
                    <a:pt x="9912" y="18677"/>
                    <a:pt x="10152" y="19334"/>
                  </a:cubicBezTo>
                  <a:cubicBezTo>
                    <a:pt x="10392" y="19991"/>
                    <a:pt x="10728" y="20649"/>
                    <a:pt x="11208" y="20790"/>
                  </a:cubicBezTo>
                  <a:cubicBezTo>
                    <a:pt x="11688" y="20931"/>
                    <a:pt x="12312" y="20555"/>
                    <a:pt x="12960" y="19193"/>
                  </a:cubicBezTo>
                  <a:cubicBezTo>
                    <a:pt x="13608" y="17831"/>
                    <a:pt x="14280" y="15484"/>
                    <a:pt x="14664" y="12948"/>
                  </a:cubicBezTo>
                  <a:cubicBezTo>
                    <a:pt x="15048" y="10412"/>
                    <a:pt x="15144" y="7689"/>
                    <a:pt x="15000" y="5576"/>
                  </a:cubicBezTo>
                  <a:cubicBezTo>
                    <a:pt x="14856" y="3463"/>
                    <a:pt x="14472" y="1960"/>
                    <a:pt x="14184" y="1068"/>
                  </a:cubicBezTo>
                  <a:cubicBezTo>
                    <a:pt x="13896" y="176"/>
                    <a:pt x="13704" y="-106"/>
                    <a:pt x="13608" y="35"/>
                  </a:cubicBezTo>
                  <a:cubicBezTo>
                    <a:pt x="13512" y="176"/>
                    <a:pt x="13512" y="739"/>
                    <a:pt x="13488" y="2524"/>
                  </a:cubicBezTo>
                  <a:cubicBezTo>
                    <a:pt x="13464" y="4308"/>
                    <a:pt x="13416" y="7313"/>
                    <a:pt x="13464" y="9849"/>
                  </a:cubicBezTo>
                  <a:cubicBezTo>
                    <a:pt x="13512" y="12384"/>
                    <a:pt x="13656" y="14451"/>
                    <a:pt x="14016" y="16000"/>
                  </a:cubicBezTo>
                  <a:cubicBezTo>
                    <a:pt x="14376" y="17550"/>
                    <a:pt x="14952" y="18583"/>
                    <a:pt x="15600" y="19193"/>
                  </a:cubicBezTo>
                  <a:cubicBezTo>
                    <a:pt x="16248" y="19804"/>
                    <a:pt x="16968" y="19991"/>
                    <a:pt x="17544" y="19851"/>
                  </a:cubicBezTo>
                  <a:cubicBezTo>
                    <a:pt x="18120" y="19710"/>
                    <a:pt x="18552" y="19240"/>
                    <a:pt x="18864" y="18817"/>
                  </a:cubicBezTo>
                  <a:cubicBezTo>
                    <a:pt x="19176" y="18395"/>
                    <a:pt x="19368" y="18019"/>
                    <a:pt x="19536" y="17456"/>
                  </a:cubicBezTo>
                  <a:cubicBezTo>
                    <a:pt x="19704" y="16892"/>
                    <a:pt x="19848" y="16141"/>
                    <a:pt x="19800" y="15671"/>
                  </a:cubicBezTo>
                  <a:cubicBezTo>
                    <a:pt x="19752" y="15202"/>
                    <a:pt x="19512" y="15014"/>
                    <a:pt x="19248" y="14873"/>
                  </a:cubicBezTo>
                  <a:cubicBezTo>
                    <a:pt x="18984" y="14732"/>
                    <a:pt x="18696" y="14638"/>
                    <a:pt x="18432" y="14685"/>
                  </a:cubicBezTo>
                  <a:cubicBezTo>
                    <a:pt x="18168" y="14732"/>
                    <a:pt x="17928" y="14920"/>
                    <a:pt x="17784" y="15249"/>
                  </a:cubicBezTo>
                  <a:cubicBezTo>
                    <a:pt x="17640" y="15577"/>
                    <a:pt x="17592" y="16047"/>
                    <a:pt x="17712" y="16751"/>
                  </a:cubicBezTo>
                  <a:cubicBezTo>
                    <a:pt x="17832" y="17456"/>
                    <a:pt x="18120" y="18395"/>
                    <a:pt x="18696" y="19193"/>
                  </a:cubicBezTo>
                  <a:cubicBezTo>
                    <a:pt x="19272" y="19991"/>
                    <a:pt x="20136" y="20649"/>
                    <a:pt x="20664" y="20790"/>
                  </a:cubicBezTo>
                  <a:cubicBezTo>
                    <a:pt x="21192" y="20931"/>
                    <a:pt x="21384" y="20555"/>
                    <a:pt x="21576" y="201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3" name="Line"/>
            <p:cNvSpPr/>
            <p:nvPr/>
          </p:nvSpPr>
          <p:spPr>
            <a:xfrm>
              <a:off x="2158879" y="7217081"/>
              <a:ext cx="606921" cy="119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87" extrusionOk="0">
                  <a:moveTo>
                    <a:pt x="664" y="13022"/>
                  </a:moveTo>
                  <a:cubicBezTo>
                    <a:pt x="1030" y="13270"/>
                    <a:pt x="1396" y="13518"/>
                    <a:pt x="2251" y="13673"/>
                  </a:cubicBezTo>
                  <a:cubicBezTo>
                    <a:pt x="3105" y="13828"/>
                    <a:pt x="4447" y="13891"/>
                    <a:pt x="5485" y="13828"/>
                  </a:cubicBezTo>
                  <a:cubicBezTo>
                    <a:pt x="6522" y="13766"/>
                    <a:pt x="7254" y="13580"/>
                    <a:pt x="7742" y="13332"/>
                  </a:cubicBezTo>
                  <a:cubicBezTo>
                    <a:pt x="8230" y="13084"/>
                    <a:pt x="8474" y="12773"/>
                    <a:pt x="7864" y="12494"/>
                  </a:cubicBezTo>
                  <a:cubicBezTo>
                    <a:pt x="7254" y="12215"/>
                    <a:pt x="5790" y="11966"/>
                    <a:pt x="4752" y="11811"/>
                  </a:cubicBezTo>
                  <a:cubicBezTo>
                    <a:pt x="3715" y="11656"/>
                    <a:pt x="3105" y="11594"/>
                    <a:pt x="2251" y="11594"/>
                  </a:cubicBezTo>
                  <a:cubicBezTo>
                    <a:pt x="1396" y="11594"/>
                    <a:pt x="298" y="11656"/>
                    <a:pt x="54" y="11811"/>
                  </a:cubicBezTo>
                  <a:cubicBezTo>
                    <a:pt x="-190" y="11966"/>
                    <a:pt x="420" y="12215"/>
                    <a:pt x="1457" y="12339"/>
                  </a:cubicBezTo>
                  <a:cubicBezTo>
                    <a:pt x="2495" y="12463"/>
                    <a:pt x="3959" y="12463"/>
                    <a:pt x="6217" y="11904"/>
                  </a:cubicBezTo>
                  <a:cubicBezTo>
                    <a:pt x="8474" y="11346"/>
                    <a:pt x="11525" y="10228"/>
                    <a:pt x="14149" y="8801"/>
                  </a:cubicBezTo>
                  <a:cubicBezTo>
                    <a:pt x="16773" y="7373"/>
                    <a:pt x="18969" y="5635"/>
                    <a:pt x="20129" y="4301"/>
                  </a:cubicBezTo>
                  <a:cubicBezTo>
                    <a:pt x="21288" y="2966"/>
                    <a:pt x="21410" y="2035"/>
                    <a:pt x="21410" y="1415"/>
                  </a:cubicBezTo>
                  <a:cubicBezTo>
                    <a:pt x="21410" y="794"/>
                    <a:pt x="21288" y="484"/>
                    <a:pt x="20922" y="266"/>
                  </a:cubicBezTo>
                  <a:cubicBezTo>
                    <a:pt x="20556" y="49"/>
                    <a:pt x="19946" y="-75"/>
                    <a:pt x="19457" y="49"/>
                  </a:cubicBezTo>
                  <a:cubicBezTo>
                    <a:pt x="18969" y="173"/>
                    <a:pt x="18603" y="546"/>
                    <a:pt x="18054" y="1694"/>
                  </a:cubicBezTo>
                  <a:cubicBezTo>
                    <a:pt x="17505" y="2842"/>
                    <a:pt x="16773" y="4766"/>
                    <a:pt x="16346" y="6908"/>
                  </a:cubicBezTo>
                  <a:cubicBezTo>
                    <a:pt x="15918" y="9049"/>
                    <a:pt x="15796" y="11408"/>
                    <a:pt x="16041" y="13456"/>
                  </a:cubicBezTo>
                  <a:cubicBezTo>
                    <a:pt x="16285" y="15504"/>
                    <a:pt x="16895" y="17242"/>
                    <a:pt x="17505" y="18453"/>
                  </a:cubicBezTo>
                  <a:cubicBezTo>
                    <a:pt x="18115" y="19663"/>
                    <a:pt x="18725" y="20346"/>
                    <a:pt x="19213" y="20811"/>
                  </a:cubicBezTo>
                  <a:cubicBezTo>
                    <a:pt x="19702" y="21277"/>
                    <a:pt x="20068" y="21525"/>
                    <a:pt x="20251" y="21308"/>
                  </a:cubicBezTo>
                  <a:cubicBezTo>
                    <a:pt x="20434" y="21091"/>
                    <a:pt x="20434" y="20408"/>
                    <a:pt x="20312" y="19911"/>
                  </a:cubicBezTo>
                  <a:cubicBezTo>
                    <a:pt x="20190" y="19415"/>
                    <a:pt x="19946" y="19104"/>
                    <a:pt x="19702" y="187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4" name="Line"/>
            <p:cNvSpPr/>
            <p:nvPr/>
          </p:nvSpPr>
          <p:spPr>
            <a:xfrm>
              <a:off x="2582449" y="8025877"/>
              <a:ext cx="36324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583" y="14400"/>
                    <a:pt x="13166" y="7200"/>
                    <a:pt x="16766" y="3600"/>
                  </a:cubicBezTo>
                  <a:cubicBezTo>
                    <a:pt x="20366" y="0"/>
                    <a:pt x="2098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5" name="Line"/>
            <p:cNvSpPr/>
            <p:nvPr/>
          </p:nvSpPr>
          <p:spPr>
            <a:xfrm>
              <a:off x="3547630" y="7842154"/>
              <a:ext cx="643455" cy="260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extrusionOk="0">
                  <a:moveTo>
                    <a:pt x="0" y="3116"/>
                  </a:moveTo>
                  <a:cubicBezTo>
                    <a:pt x="1394" y="2836"/>
                    <a:pt x="2787" y="2555"/>
                    <a:pt x="3890" y="3958"/>
                  </a:cubicBezTo>
                  <a:cubicBezTo>
                    <a:pt x="4994" y="5360"/>
                    <a:pt x="5806" y="8446"/>
                    <a:pt x="6155" y="10831"/>
                  </a:cubicBezTo>
                  <a:cubicBezTo>
                    <a:pt x="6503" y="13215"/>
                    <a:pt x="6387" y="14898"/>
                    <a:pt x="6155" y="15179"/>
                  </a:cubicBezTo>
                  <a:cubicBezTo>
                    <a:pt x="5923" y="15459"/>
                    <a:pt x="5574" y="14337"/>
                    <a:pt x="5400" y="13075"/>
                  </a:cubicBezTo>
                  <a:cubicBezTo>
                    <a:pt x="5226" y="11812"/>
                    <a:pt x="5226" y="10410"/>
                    <a:pt x="5806" y="8166"/>
                  </a:cubicBezTo>
                  <a:cubicBezTo>
                    <a:pt x="6387" y="5921"/>
                    <a:pt x="7548" y="2836"/>
                    <a:pt x="8477" y="1293"/>
                  </a:cubicBezTo>
                  <a:cubicBezTo>
                    <a:pt x="9406" y="-250"/>
                    <a:pt x="10103" y="-250"/>
                    <a:pt x="10568" y="451"/>
                  </a:cubicBezTo>
                  <a:cubicBezTo>
                    <a:pt x="11032" y="1153"/>
                    <a:pt x="11265" y="2555"/>
                    <a:pt x="11497" y="4799"/>
                  </a:cubicBezTo>
                  <a:cubicBezTo>
                    <a:pt x="11729" y="7044"/>
                    <a:pt x="11961" y="10129"/>
                    <a:pt x="12077" y="12373"/>
                  </a:cubicBezTo>
                  <a:cubicBezTo>
                    <a:pt x="12194" y="14618"/>
                    <a:pt x="12194" y="16020"/>
                    <a:pt x="12194" y="16020"/>
                  </a:cubicBezTo>
                  <a:cubicBezTo>
                    <a:pt x="12194" y="16020"/>
                    <a:pt x="12194" y="14618"/>
                    <a:pt x="12716" y="12373"/>
                  </a:cubicBezTo>
                  <a:cubicBezTo>
                    <a:pt x="13239" y="10129"/>
                    <a:pt x="14284" y="7044"/>
                    <a:pt x="15097" y="5501"/>
                  </a:cubicBezTo>
                  <a:cubicBezTo>
                    <a:pt x="15910" y="3958"/>
                    <a:pt x="16490" y="3958"/>
                    <a:pt x="16955" y="4519"/>
                  </a:cubicBezTo>
                  <a:cubicBezTo>
                    <a:pt x="17419" y="5080"/>
                    <a:pt x="17768" y="6202"/>
                    <a:pt x="18058" y="8446"/>
                  </a:cubicBezTo>
                  <a:cubicBezTo>
                    <a:pt x="18348" y="10690"/>
                    <a:pt x="18581" y="14056"/>
                    <a:pt x="18871" y="16581"/>
                  </a:cubicBezTo>
                  <a:cubicBezTo>
                    <a:pt x="19161" y="19106"/>
                    <a:pt x="19510" y="20789"/>
                    <a:pt x="19974" y="21069"/>
                  </a:cubicBezTo>
                  <a:cubicBezTo>
                    <a:pt x="20439" y="21350"/>
                    <a:pt x="21019" y="20228"/>
                    <a:pt x="21600" y="191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>
              <a:off x="4311752" y="7428982"/>
              <a:ext cx="792623" cy="71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06" extrusionOk="0">
                  <a:moveTo>
                    <a:pt x="4331" y="16671"/>
                  </a:moveTo>
                  <a:cubicBezTo>
                    <a:pt x="4425" y="16152"/>
                    <a:pt x="4519" y="15633"/>
                    <a:pt x="4331" y="15321"/>
                  </a:cubicBezTo>
                  <a:cubicBezTo>
                    <a:pt x="4143" y="15010"/>
                    <a:pt x="3674" y="14906"/>
                    <a:pt x="2922" y="15269"/>
                  </a:cubicBezTo>
                  <a:cubicBezTo>
                    <a:pt x="2171" y="15633"/>
                    <a:pt x="1138" y="16464"/>
                    <a:pt x="574" y="17139"/>
                  </a:cubicBezTo>
                  <a:cubicBezTo>
                    <a:pt x="11" y="17814"/>
                    <a:pt x="-83" y="18333"/>
                    <a:pt x="58" y="18748"/>
                  </a:cubicBezTo>
                  <a:cubicBezTo>
                    <a:pt x="199" y="19164"/>
                    <a:pt x="574" y="19475"/>
                    <a:pt x="1279" y="19579"/>
                  </a:cubicBezTo>
                  <a:cubicBezTo>
                    <a:pt x="1983" y="19683"/>
                    <a:pt x="3016" y="19579"/>
                    <a:pt x="3720" y="19319"/>
                  </a:cubicBezTo>
                  <a:cubicBezTo>
                    <a:pt x="4425" y="19060"/>
                    <a:pt x="4800" y="18644"/>
                    <a:pt x="5035" y="18177"/>
                  </a:cubicBezTo>
                  <a:cubicBezTo>
                    <a:pt x="5270" y="17710"/>
                    <a:pt x="5364" y="17190"/>
                    <a:pt x="5223" y="16671"/>
                  </a:cubicBezTo>
                  <a:cubicBezTo>
                    <a:pt x="5082" y="16152"/>
                    <a:pt x="4707" y="15633"/>
                    <a:pt x="4566" y="15633"/>
                  </a:cubicBezTo>
                  <a:cubicBezTo>
                    <a:pt x="4425" y="15633"/>
                    <a:pt x="4519" y="16152"/>
                    <a:pt x="4894" y="16775"/>
                  </a:cubicBezTo>
                  <a:cubicBezTo>
                    <a:pt x="5270" y="17398"/>
                    <a:pt x="5927" y="18125"/>
                    <a:pt x="6773" y="18592"/>
                  </a:cubicBezTo>
                  <a:cubicBezTo>
                    <a:pt x="7618" y="19060"/>
                    <a:pt x="8651" y="19267"/>
                    <a:pt x="9637" y="18540"/>
                  </a:cubicBezTo>
                  <a:cubicBezTo>
                    <a:pt x="10623" y="17814"/>
                    <a:pt x="11562" y="16152"/>
                    <a:pt x="12314" y="13867"/>
                  </a:cubicBezTo>
                  <a:cubicBezTo>
                    <a:pt x="13065" y="11583"/>
                    <a:pt x="13628" y="8675"/>
                    <a:pt x="13628" y="6390"/>
                  </a:cubicBezTo>
                  <a:cubicBezTo>
                    <a:pt x="13628" y="4106"/>
                    <a:pt x="13065" y="2444"/>
                    <a:pt x="12642" y="1406"/>
                  </a:cubicBezTo>
                  <a:cubicBezTo>
                    <a:pt x="12220" y="367"/>
                    <a:pt x="11938" y="-48"/>
                    <a:pt x="11750" y="4"/>
                  </a:cubicBezTo>
                  <a:cubicBezTo>
                    <a:pt x="11562" y="56"/>
                    <a:pt x="11468" y="575"/>
                    <a:pt x="11515" y="2704"/>
                  </a:cubicBezTo>
                  <a:cubicBezTo>
                    <a:pt x="11562" y="4833"/>
                    <a:pt x="11750" y="8571"/>
                    <a:pt x="11985" y="11635"/>
                  </a:cubicBezTo>
                  <a:cubicBezTo>
                    <a:pt x="12220" y="14698"/>
                    <a:pt x="12501" y="17087"/>
                    <a:pt x="12736" y="18592"/>
                  </a:cubicBezTo>
                  <a:cubicBezTo>
                    <a:pt x="12971" y="20098"/>
                    <a:pt x="13159" y="20721"/>
                    <a:pt x="13534" y="21085"/>
                  </a:cubicBezTo>
                  <a:cubicBezTo>
                    <a:pt x="13910" y="21448"/>
                    <a:pt x="14474" y="21552"/>
                    <a:pt x="15178" y="21137"/>
                  </a:cubicBezTo>
                  <a:cubicBezTo>
                    <a:pt x="15882" y="20721"/>
                    <a:pt x="16727" y="19787"/>
                    <a:pt x="17291" y="19060"/>
                  </a:cubicBezTo>
                  <a:cubicBezTo>
                    <a:pt x="17854" y="18333"/>
                    <a:pt x="18136" y="17814"/>
                    <a:pt x="18371" y="17242"/>
                  </a:cubicBezTo>
                  <a:cubicBezTo>
                    <a:pt x="18606" y="16671"/>
                    <a:pt x="18794" y="16048"/>
                    <a:pt x="19028" y="16048"/>
                  </a:cubicBezTo>
                  <a:cubicBezTo>
                    <a:pt x="19263" y="16048"/>
                    <a:pt x="19545" y="16671"/>
                    <a:pt x="19967" y="17450"/>
                  </a:cubicBezTo>
                  <a:cubicBezTo>
                    <a:pt x="20390" y="18229"/>
                    <a:pt x="20954" y="19164"/>
                    <a:pt x="21517" y="200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>
              <a:off x="5042104" y="7745663"/>
              <a:ext cx="3113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8" name="Line"/>
            <p:cNvSpPr/>
            <p:nvPr/>
          </p:nvSpPr>
          <p:spPr>
            <a:xfrm>
              <a:off x="4543946" y="7807933"/>
              <a:ext cx="269837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9" name="Line"/>
            <p:cNvSpPr/>
            <p:nvPr/>
          </p:nvSpPr>
          <p:spPr>
            <a:xfrm>
              <a:off x="5228913" y="7890960"/>
              <a:ext cx="375469" cy="18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49" extrusionOk="0">
                  <a:moveTo>
                    <a:pt x="0" y="0"/>
                  </a:moveTo>
                  <a:cubicBezTo>
                    <a:pt x="5549" y="5298"/>
                    <a:pt x="11097" y="10596"/>
                    <a:pt x="14367" y="13653"/>
                  </a:cubicBezTo>
                  <a:cubicBezTo>
                    <a:pt x="17637" y="16709"/>
                    <a:pt x="18628" y="17525"/>
                    <a:pt x="19618" y="18543"/>
                  </a:cubicBezTo>
                  <a:cubicBezTo>
                    <a:pt x="20609" y="19562"/>
                    <a:pt x="21600" y="20785"/>
                    <a:pt x="21501" y="21192"/>
                  </a:cubicBezTo>
                  <a:cubicBezTo>
                    <a:pt x="21402" y="21600"/>
                    <a:pt x="20213" y="21192"/>
                    <a:pt x="19123" y="20174"/>
                  </a:cubicBezTo>
                  <a:cubicBezTo>
                    <a:pt x="18033" y="19155"/>
                    <a:pt x="17042" y="17525"/>
                    <a:pt x="16051" y="158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0" name="Line"/>
            <p:cNvSpPr/>
            <p:nvPr/>
          </p:nvSpPr>
          <p:spPr>
            <a:xfrm>
              <a:off x="5245673" y="7870203"/>
              <a:ext cx="253077" cy="22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54" extrusionOk="0">
                  <a:moveTo>
                    <a:pt x="21353" y="0"/>
                  </a:moveTo>
                  <a:cubicBezTo>
                    <a:pt x="15515" y="6218"/>
                    <a:pt x="9677" y="12436"/>
                    <a:pt x="5883" y="16200"/>
                  </a:cubicBezTo>
                  <a:cubicBezTo>
                    <a:pt x="2088" y="19964"/>
                    <a:pt x="337" y="21273"/>
                    <a:pt x="45" y="21436"/>
                  </a:cubicBezTo>
                  <a:cubicBezTo>
                    <a:pt x="-247" y="21600"/>
                    <a:pt x="921" y="20618"/>
                    <a:pt x="2088" y="196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1" name="Line"/>
            <p:cNvSpPr/>
            <p:nvPr/>
          </p:nvSpPr>
          <p:spPr>
            <a:xfrm>
              <a:off x="652087" y="8454465"/>
              <a:ext cx="1681284" cy="752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extrusionOk="0">
                  <a:moveTo>
                    <a:pt x="0" y="18553"/>
                  </a:moveTo>
                  <a:cubicBezTo>
                    <a:pt x="0" y="18060"/>
                    <a:pt x="0" y="17567"/>
                    <a:pt x="356" y="17024"/>
                  </a:cubicBezTo>
                  <a:cubicBezTo>
                    <a:pt x="711" y="16482"/>
                    <a:pt x="1422" y="15890"/>
                    <a:pt x="2089" y="16087"/>
                  </a:cubicBezTo>
                  <a:cubicBezTo>
                    <a:pt x="2756" y="16285"/>
                    <a:pt x="3378" y="17271"/>
                    <a:pt x="3711" y="18011"/>
                  </a:cubicBezTo>
                  <a:cubicBezTo>
                    <a:pt x="4044" y="18750"/>
                    <a:pt x="4089" y="19244"/>
                    <a:pt x="4111" y="19786"/>
                  </a:cubicBezTo>
                  <a:cubicBezTo>
                    <a:pt x="4133" y="20328"/>
                    <a:pt x="4133" y="20920"/>
                    <a:pt x="4022" y="21216"/>
                  </a:cubicBezTo>
                  <a:cubicBezTo>
                    <a:pt x="3911" y="21512"/>
                    <a:pt x="3689" y="21512"/>
                    <a:pt x="3511" y="21265"/>
                  </a:cubicBezTo>
                  <a:cubicBezTo>
                    <a:pt x="3333" y="21019"/>
                    <a:pt x="3200" y="20526"/>
                    <a:pt x="3156" y="19786"/>
                  </a:cubicBezTo>
                  <a:cubicBezTo>
                    <a:pt x="3111" y="19046"/>
                    <a:pt x="3156" y="18060"/>
                    <a:pt x="3356" y="17172"/>
                  </a:cubicBezTo>
                  <a:cubicBezTo>
                    <a:pt x="3556" y="16285"/>
                    <a:pt x="3911" y="15496"/>
                    <a:pt x="4200" y="15101"/>
                  </a:cubicBezTo>
                  <a:cubicBezTo>
                    <a:pt x="4489" y="14707"/>
                    <a:pt x="4711" y="14707"/>
                    <a:pt x="4933" y="15150"/>
                  </a:cubicBezTo>
                  <a:cubicBezTo>
                    <a:pt x="5156" y="15594"/>
                    <a:pt x="5378" y="16482"/>
                    <a:pt x="5511" y="17172"/>
                  </a:cubicBezTo>
                  <a:cubicBezTo>
                    <a:pt x="5644" y="17863"/>
                    <a:pt x="5689" y="18356"/>
                    <a:pt x="5711" y="18948"/>
                  </a:cubicBezTo>
                  <a:cubicBezTo>
                    <a:pt x="5733" y="19539"/>
                    <a:pt x="5733" y="20230"/>
                    <a:pt x="5733" y="20328"/>
                  </a:cubicBezTo>
                  <a:cubicBezTo>
                    <a:pt x="5733" y="20427"/>
                    <a:pt x="5733" y="19934"/>
                    <a:pt x="5867" y="19194"/>
                  </a:cubicBezTo>
                  <a:cubicBezTo>
                    <a:pt x="6000" y="18454"/>
                    <a:pt x="6267" y="17468"/>
                    <a:pt x="6511" y="16827"/>
                  </a:cubicBezTo>
                  <a:cubicBezTo>
                    <a:pt x="6756" y="16186"/>
                    <a:pt x="6978" y="15890"/>
                    <a:pt x="7156" y="15989"/>
                  </a:cubicBezTo>
                  <a:cubicBezTo>
                    <a:pt x="7333" y="16087"/>
                    <a:pt x="7467" y="16580"/>
                    <a:pt x="7600" y="17370"/>
                  </a:cubicBezTo>
                  <a:cubicBezTo>
                    <a:pt x="7733" y="18159"/>
                    <a:pt x="7867" y="19244"/>
                    <a:pt x="7956" y="20033"/>
                  </a:cubicBezTo>
                  <a:cubicBezTo>
                    <a:pt x="8044" y="20822"/>
                    <a:pt x="8089" y="21315"/>
                    <a:pt x="8200" y="21364"/>
                  </a:cubicBezTo>
                  <a:cubicBezTo>
                    <a:pt x="8311" y="21413"/>
                    <a:pt x="8489" y="21019"/>
                    <a:pt x="8644" y="20575"/>
                  </a:cubicBezTo>
                  <a:cubicBezTo>
                    <a:pt x="8800" y="20131"/>
                    <a:pt x="8933" y="19638"/>
                    <a:pt x="9067" y="19194"/>
                  </a:cubicBezTo>
                  <a:cubicBezTo>
                    <a:pt x="9200" y="18750"/>
                    <a:pt x="9333" y="18356"/>
                    <a:pt x="9444" y="18504"/>
                  </a:cubicBezTo>
                  <a:cubicBezTo>
                    <a:pt x="9556" y="18652"/>
                    <a:pt x="9644" y="19342"/>
                    <a:pt x="9778" y="19835"/>
                  </a:cubicBezTo>
                  <a:cubicBezTo>
                    <a:pt x="9911" y="20328"/>
                    <a:pt x="10089" y="20624"/>
                    <a:pt x="10244" y="20575"/>
                  </a:cubicBezTo>
                  <a:cubicBezTo>
                    <a:pt x="10400" y="20526"/>
                    <a:pt x="10533" y="20131"/>
                    <a:pt x="10622" y="19687"/>
                  </a:cubicBezTo>
                  <a:cubicBezTo>
                    <a:pt x="10711" y="19244"/>
                    <a:pt x="10756" y="18750"/>
                    <a:pt x="10844" y="18701"/>
                  </a:cubicBezTo>
                  <a:cubicBezTo>
                    <a:pt x="10933" y="18652"/>
                    <a:pt x="11067" y="19046"/>
                    <a:pt x="11222" y="19441"/>
                  </a:cubicBezTo>
                  <a:cubicBezTo>
                    <a:pt x="11378" y="19835"/>
                    <a:pt x="11556" y="20230"/>
                    <a:pt x="11822" y="20427"/>
                  </a:cubicBezTo>
                  <a:cubicBezTo>
                    <a:pt x="12089" y="20624"/>
                    <a:pt x="12444" y="20624"/>
                    <a:pt x="12844" y="20033"/>
                  </a:cubicBezTo>
                  <a:cubicBezTo>
                    <a:pt x="13244" y="19441"/>
                    <a:pt x="13689" y="18257"/>
                    <a:pt x="14111" y="16285"/>
                  </a:cubicBezTo>
                  <a:cubicBezTo>
                    <a:pt x="14533" y="14312"/>
                    <a:pt x="14933" y="11550"/>
                    <a:pt x="15044" y="9134"/>
                  </a:cubicBezTo>
                  <a:cubicBezTo>
                    <a:pt x="15156" y="6717"/>
                    <a:pt x="14978" y="4646"/>
                    <a:pt x="14867" y="3364"/>
                  </a:cubicBezTo>
                  <a:cubicBezTo>
                    <a:pt x="14756" y="2082"/>
                    <a:pt x="14711" y="1589"/>
                    <a:pt x="14622" y="1046"/>
                  </a:cubicBezTo>
                  <a:cubicBezTo>
                    <a:pt x="14533" y="504"/>
                    <a:pt x="14400" y="-88"/>
                    <a:pt x="14311" y="11"/>
                  </a:cubicBezTo>
                  <a:cubicBezTo>
                    <a:pt x="14222" y="109"/>
                    <a:pt x="14178" y="898"/>
                    <a:pt x="14111" y="2822"/>
                  </a:cubicBezTo>
                  <a:cubicBezTo>
                    <a:pt x="14044" y="4745"/>
                    <a:pt x="13956" y="7802"/>
                    <a:pt x="13978" y="10613"/>
                  </a:cubicBezTo>
                  <a:cubicBezTo>
                    <a:pt x="14000" y="13424"/>
                    <a:pt x="14133" y="15989"/>
                    <a:pt x="14244" y="17567"/>
                  </a:cubicBezTo>
                  <a:cubicBezTo>
                    <a:pt x="14356" y="19145"/>
                    <a:pt x="14444" y="19737"/>
                    <a:pt x="14578" y="20180"/>
                  </a:cubicBezTo>
                  <a:cubicBezTo>
                    <a:pt x="14711" y="20624"/>
                    <a:pt x="14889" y="20920"/>
                    <a:pt x="15089" y="21019"/>
                  </a:cubicBezTo>
                  <a:cubicBezTo>
                    <a:pt x="15289" y="21117"/>
                    <a:pt x="15511" y="21019"/>
                    <a:pt x="15911" y="20378"/>
                  </a:cubicBezTo>
                  <a:cubicBezTo>
                    <a:pt x="16311" y="19737"/>
                    <a:pt x="16889" y="18553"/>
                    <a:pt x="17311" y="17419"/>
                  </a:cubicBezTo>
                  <a:cubicBezTo>
                    <a:pt x="17733" y="16285"/>
                    <a:pt x="18000" y="15200"/>
                    <a:pt x="18111" y="14411"/>
                  </a:cubicBezTo>
                  <a:cubicBezTo>
                    <a:pt x="18222" y="13622"/>
                    <a:pt x="18178" y="13128"/>
                    <a:pt x="18089" y="13079"/>
                  </a:cubicBezTo>
                  <a:cubicBezTo>
                    <a:pt x="18000" y="13030"/>
                    <a:pt x="17867" y="13424"/>
                    <a:pt x="17844" y="14559"/>
                  </a:cubicBezTo>
                  <a:cubicBezTo>
                    <a:pt x="17822" y="15693"/>
                    <a:pt x="17911" y="17567"/>
                    <a:pt x="17978" y="18750"/>
                  </a:cubicBezTo>
                  <a:cubicBezTo>
                    <a:pt x="18044" y="19934"/>
                    <a:pt x="18089" y="20427"/>
                    <a:pt x="18222" y="20772"/>
                  </a:cubicBezTo>
                  <a:cubicBezTo>
                    <a:pt x="18356" y="21117"/>
                    <a:pt x="18578" y="21315"/>
                    <a:pt x="18778" y="21265"/>
                  </a:cubicBezTo>
                  <a:cubicBezTo>
                    <a:pt x="18978" y="21216"/>
                    <a:pt x="19156" y="20920"/>
                    <a:pt x="19378" y="20378"/>
                  </a:cubicBezTo>
                  <a:cubicBezTo>
                    <a:pt x="19600" y="19835"/>
                    <a:pt x="19867" y="19046"/>
                    <a:pt x="20044" y="18405"/>
                  </a:cubicBezTo>
                  <a:cubicBezTo>
                    <a:pt x="20222" y="17764"/>
                    <a:pt x="20311" y="17271"/>
                    <a:pt x="20356" y="17419"/>
                  </a:cubicBezTo>
                  <a:cubicBezTo>
                    <a:pt x="20400" y="17567"/>
                    <a:pt x="20400" y="18356"/>
                    <a:pt x="20489" y="18997"/>
                  </a:cubicBezTo>
                  <a:cubicBezTo>
                    <a:pt x="20578" y="19638"/>
                    <a:pt x="20756" y="20131"/>
                    <a:pt x="20956" y="20279"/>
                  </a:cubicBezTo>
                  <a:cubicBezTo>
                    <a:pt x="21156" y="20427"/>
                    <a:pt x="21378" y="20230"/>
                    <a:pt x="21600" y="200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2" name="Line"/>
            <p:cNvSpPr/>
            <p:nvPr/>
          </p:nvSpPr>
          <p:spPr>
            <a:xfrm>
              <a:off x="2271101" y="8939167"/>
              <a:ext cx="6227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3" name="Line"/>
            <p:cNvSpPr/>
            <p:nvPr/>
          </p:nvSpPr>
          <p:spPr>
            <a:xfrm>
              <a:off x="1918239" y="9022193"/>
              <a:ext cx="238701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>
              <a:off x="2468288" y="8563700"/>
              <a:ext cx="612320" cy="102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extrusionOk="0">
                  <a:moveTo>
                    <a:pt x="0" y="10041"/>
                  </a:moveTo>
                  <a:cubicBezTo>
                    <a:pt x="732" y="11926"/>
                    <a:pt x="1464" y="13810"/>
                    <a:pt x="2075" y="15514"/>
                  </a:cubicBezTo>
                  <a:cubicBezTo>
                    <a:pt x="2685" y="17217"/>
                    <a:pt x="3173" y="18739"/>
                    <a:pt x="3478" y="19826"/>
                  </a:cubicBezTo>
                  <a:cubicBezTo>
                    <a:pt x="3783" y="20914"/>
                    <a:pt x="3905" y="21566"/>
                    <a:pt x="3661" y="21494"/>
                  </a:cubicBezTo>
                  <a:cubicBezTo>
                    <a:pt x="3417" y="21421"/>
                    <a:pt x="2807" y="20624"/>
                    <a:pt x="2136" y="19210"/>
                  </a:cubicBezTo>
                  <a:cubicBezTo>
                    <a:pt x="1464" y="17797"/>
                    <a:pt x="732" y="15767"/>
                    <a:pt x="366" y="14318"/>
                  </a:cubicBezTo>
                  <a:cubicBezTo>
                    <a:pt x="0" y="12868"/>
                    <a:pt x="0" y="11998"/>
                    <a:pt x="305" y="11346"/>
                  </a:cubicBezTo>
                  <a:cubicBezTo>
                    <a:pt x="610" y="10694"/>
                    <a:pt x="1220" y="10259"/>
                    <a:pt x="2014" y="10041"/>
                  </a:cubicBezTo>
                  <a:cubicBezTo>
                    <a:pt x="2807" y="9824"/>
                    <a:pt x="3783" y="9824"/>
                    <a:pt x="4515" y="9932"/>
                  </a:cubicBezTo>
                  <a:cubicBezTo>
                    <a:pt x="5247" y="10041"/>
                    <a:pt x="5736" y="10259"/>
                    <a:pt x="6102" y="10585"/>
                  </a:cubicBezTo>
                  <a:cubicBezTo>
                    <a:pt x="6468" y="10911"/>
                    <a:pt x="6712" y="11346"/>
                    <a:pt x="6773" y="11745"/>
                  </a:cubicBezTo>
                  <a:cubicBezTo>
                    <a:pt x="6834" y="12143"/>
                    <a:pt x="6712" y="12506"/>
                    <a:pt x="5919" y="12977"/>
                  </a:cubicBezTo>
                  <a:cubicBezTo>
                    <a:pt x="5125" y="13448"/>
                    <a:pt x="3661" y="14028"/>
                    <a:pt x="2624" y="14318"/>
                  </a:cubicBezTo>
                  <a:cubicBezTo>
                    <a:pt x="1586" y="14608"/>
                    <a:pt x="976" y="14608"/>
                    <a:pt x="732" y="14426"/>
                  </a:cubicBezTo>
                  <a:cubicBezTo>
                    <a:pt x="488" y="14245"/>
                    <a:pt x="610" y="13883"/>
                    <a:pt x="1586" y="13230"/>
                  </a:cubicBezTo>
                  <a:cubicBezTo>
                    <a:pt x="2563" y="12578"/>
                    <a:pt x="4393" y="11636"/>
                    <a:pt x="6468" y="10585"/>
                  </a:cubicBezTo>
                  <a:cubicBezTo>
                    <a:pt x="8542" y="9534"/>
                    <a:pt x="10861" y="8374"/>
                    <a:pt x="12203" y="7069"/>
                  </a:cubicBezTo>
                  <a:cubicBezTo>
                    <a:pt x="13546" y="5765"/>
                    <a:pt x="13912" y="4315"/>
                    <a:pt x="13790" y="3228"/>
                  </a:cubicBezTo>
                  <a:cubicBezTo>
                    <a:pt x="13668" y="2140"/>
                    <a:pt x="13058" y="1416"/>
                    <a:pt x="12386" y="872"/>
                  </a:cubicBezTo>
                  <a:cubicBezTo>
                    <a:pt x="11715" y="328"/>
                    <a:pt x="10983" y="-34"/>
                    <a:pt x="10617" y="2"/>
                  </a:cubicBezTo>
                  <a:cubicBezTo>
                    <a:pt x="10251" y="38"/>
                    <a:pt x="10251" y="473"/>
                    <a:pt x="10373" y="2032"/>
                  </a:cubicBezTo>
                  <a:cubicBezTo>
                    <a:pt x="10495" y="3590"/>
                    <a:pt x="10739" y="6272"/>
                    <a:pt x="10922" y="8410"/>
                  </a:cubicBezTo>
                  <a:cubicBezTo>
                    <a:pt x="11105" y="10549"/>
                    <a:pt x="11227" y="12143"/>
                    <a:pt x="11471" y="13122"/>
                  </a:cubicBezTo>
                  <a:cubicBezTo>
                    <a:pt x="11715" y="14100"/>
                    <a:pt x="12081" y="14463"/>
                    <a:pt x="12569" y="14608"/>
                  </a:cubicBezTo>
                  <a:cubicBezTo>
                    <a:pt x="13058" y="14753"/>
                    <a:pt x="13668" y="14680"/>
                    <a:pt x="14400" y="14390"/>
                  </a:cubicBezTo>
                  <a:cubicBezTo>
                    <a:pt x="15132" y="14100"/>
                    <a:pt x="15986" y="13593"/>
                    <a:pt x="16658" y="13230"/>
                  </a:cubicBezTo>
                  <a:cubicBezTo>
                    <a:pt x="17329" y="12868"/>
                    <a:pt x="17817" y="12651"/>
                    <a:pt x="18305" y="12651"/>
                  </a:cubicBezTo>
                  <a:cubicBezTo>
                    <a:pt x="18793" y="12651"/>
                    <a:pt x="19281" y="12868"/>
                    <a:pt x="19831" y="12977"/>
                  </a:cubicBezTo>
                  <a:cubicBezTo>
                    <a:pt x="20380" y="13085"/>
                    <a:pt x="20990" y="13085"/>
                    <a:pt x="21600" y="130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>
              <a:off x="2976824" y="8928788"/>
              <a:ext cx="8302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6" name="Line"/>
            <p:cNvSpPr/>
            <p:nvPr/>
          </p:nvSpPr>
          <p:spPr>
            <a:xfrm>
              <a:off x="3290183" y="9031706"/>
              <a:ext cx="340474" cy="23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029" extrusionOk="0">
                  <a:moveTo>
                    <a:pt x="12834" y="2855"/>
                  </a:moveTo>
                  <a:cubicBezTo>
                    <a:pt x="12186" y="1620"/>
                    <a:pt x="11538" y="386"/>
                    <a:pt x="10134" y="78"/>
                  </a:cubicBezTo>
                  <a:cubicBezTo>
                    <a:pt x="8730" y="-231"/>
                    <a:pt x="6570" y="386"/>
                    <a:pt x="4518" y="1929"/>
                  </a:cubicBezTo>
                  <a:cubicBezTo>
                    <a:pt x="2466" y="3472"/>
                    <a:pt x="522" y="5940"/>
                    <a:pt x="90" y="8563"/>
                  </a:cubicBezTo>
                  <a:cubicBezTo>
                    <a:pt x="-342" y="11186"/>
                    <a:pt x="738" y="13963"/>
                    <a:pt x="4086" y="16278"/>
                  </a:cubicBezTo>
                  <a:cubicBezTo>
                    <a:pt x="7434" y="18592"/>
                    <a:pt x="13050" y="20443"/>
                    <a:pt x="16290" y="20906"/>
                  </a:cubicBezTo>
                  <a:cubicBezTo>
                    <a:pt x="19530" y="21369"/>
                    <a:pt x="20394" y="20443"/>
                    <a:pt x="21258" y="195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7" name="Line"/>
            <p:cNvSpPr/>
            <p:nvPr/>
          </p:nvSpPr>
          <p:spPr>
            <a:xfrm>
              <a:off x="3625323" y="8574078"/>
              <a:ext cx="783706" cy="70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06" extrusionOk="0">
                  <a:moveTo>
                    <a:pt x="4143" y="17758"/>
                  </a:moveTo>
                  <a:cubicBezTo>
                    <a:pt x="3096" y="17652"/>
                    <a:pt x="2049" y="17547"/>
                    <a:pt x="1288" y="17758"/>
                  </a:cubicBezTo>
                  <a:cubicBezTo>
                    <a:pt x="527" y="17969"/>
                    <a:pt x="51" y="18495"/>
                    <a:pt x="4" y="18917"/>
                  </a:cubicBezTo>
                  <a:cubicBezTo>
                    <a:pt x="-44" y="19338"/>
                    <a:pt x="337" y="19654"/>
                    <a:pt x="1050" y="19760"/>
                  </a:cubicBezTo>
                  <a:cubicBezTo>
                    <a:pt x="1764" y="19865"/>
                    <a:pt x="2811" y="19760"/>
                    <a:pt x="3810" y="19865"/>
                  </a:cubicBezTo>
                  <a:cubicBezTo>
                    <a:pt x="4809" y="19971"/>
                    <a:pt x="5760" y="20287"/>
                    <a:pt x="6760" y="20234"/>
                  </a:cubicBezTo>
                  <a:cubicBezTo>
                    <a:pt x="7759" y="20181"/>
                    <a:pt x="8805" y="19760"/>
                    <a:pt x="10185" y="18074"/>
                  </a:cubicBezTo>
                  <a:cubicBezTo>
                    <a:pt x="11565" y="16388"/>
                    <a:pt x="13278" y="13438"/>
                    <a:pt x="14134" y="10962"/>
                  </a:cubicBezTo>
                  <a:cubicBezTo>
                    <a:pt x="14990" y="8486"/>
                    <a:pt x="14990" y="6484"/>
                    <a:pt x="14752" y="4903"/>
                  </a:cubicBezTo>
                  <a:cubicBezTo>
                    <a:pt x="14515" y="3323"/>
                    <a:pt x="14039" y="2164"/>
                    <a:pt x="13706" y="1321"/>
                  </a:cubicBezTo>
                  <a:cubicBezTo>
                    <a:pt x="13373" y="478"/>
                    <a:pt x="13182" y="-49"/>
                    <a:pt x="12945" y="4"/>
                  </a:cubicBezTo>
                  <a:cubicBezTo>
                    <a:pt x="12707" y="56"/>
                    <a:pt x="12421" y="689"/>
                    <a:pt x="12041" y="2427"/>
                  </a:cubicBezTo>
                  <a:cubicBezTo>
                    <a:pt x="11660" y="4166"/>
                    <a:pt x="11184" y="7011"/>
                    <a:pt x="10851" y="9855"/>
                  </a:cubicBezTo>
                  <a:cubicBezTo>
                    <a:pt x="10518" y="12700"/>
                    <a:pt x="10328" y="15545"/>
                    <a:pt x="10280" y="17284"/>
                  </a:cubicBezTo>
                  <a:cubicBezTo>
                    <a:pt x="10233" y="19022"/>
                    <a:pt x="10328" y="19654"/>
                    <a:pt x="10613" y="20181"/>
                  </a:cubicBezTo>
                  <a:cubicBezTo>
                    <a:pt x="10899" y="20708"/>
                    <a:pt x="11375" y="21130"/>
                    <a:pt x="11898" y="21340"/>
                  </a:cubicBezTo>
                  <a:cubicBezTo>
                    <a:pt x="12421" y="21551"/>
                    <a:pt x="12992" y="21551"/>
                    <a:pt x="13515" y="21393"/>
                  </a:cubicBezTo>
                  <a:cubicBezTo>
                    <a:pt x="14039" y="21235"/>
                    <a:pt x="14515" y="20919"/>
                    <a:pt x="14895" y="20550"/>
                  </a:cubicBezTo>
                  <a:cubicBezTo>
                    <a:pt x="15276" y="20181"/>
                    <a:pt x="15561" y="19760"/>
                    <a:pt x="15989" y="19391"/>
                  </a:cubicBezTo>
                  <a:cubicBezTo>
                    <a:pt x="16418" y="19022"/>
                    <a:pt x="16989" y="18706"/>
                    <a:pt x="17369" y="18811"/>
                  </a:cubicBezTo>
                  <a:cubicBezTo>
                    <a:pt x="17750" y="18917"/>
                    <a:pt x="17940" y="19444"/>
                    <a:pt x="18226" y="19865"/>
                  </a:cubicBezTo>
                  <a:cubicBezTo>
                    <a:pt x="18511" y="20287"/>
                    <a:pt x="18892" y="20603"/>
                    <a:pt x="19320" y="20761"/>
                  </a:cubicBezTo>
                  <a:cubicBezTo>
                    <a:pt x="19748" y="20919"/>
                    <a:pt x="20224" y="20919"/>
                    <a:pt x="20604" y="20708"/>
                  </a:cubicBezTo>
                  <a:cubicBezTo>
                    <a:pt x="20985" y="20497"/>
                    <a:pt x="21271" y="20076"/>
                    <a:pt x="21556" y="196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8" name="Line"/>
            <p:cNvSpPr/>
            <p:nvPr/>
          </p:nvSpPr>
          <p:spPr>
            <a:xfrm>
              <a:off x="4305246" y="8897653"/>
              <a:ext cx="11416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9" name="Line"/>
            <p:cNvSpPr/>
            <p:nvPr/>
          </p:nvSpPr>
          <p:spPr>
            <a:xfrm>
              <a:off x="3879735" y="8980680"/>
              <a:ext cx="259459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0" name="Line"/>
            <p:cNvSpPr/>
            <p:nvPr/>
          </p:nvSpPr>
          <p:spPr>
            <a:xfrm>
              <a:off x="4483663" y="9128944"/>
              <a:ext cx="828278" cy="16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699" extrusionOk="0">
                  <a:moveTo>
                    <a:pt x="2100" y="5990"/>
                  </a:moveTo>
                  <a:cubicBezTo>
                    <a:pt x="1741" y="7261"/>
                    <a:pt x="1383" y="8531"/>
                    <a:pt x="1293" y="10225"/>
                  </a:cubicBezTo>
                  <a:cubicBezTo>
                    <a:pt x="1203" y="11919"/>
                    <a:pt x="1383" y="14037"/>
                    <a:pt x="1696" y="15096"/>
                  </a:cubicBezTo>
                  <a:cubicBezTo>
                    <a:pt x="2010" y="16155"/>
                    <a:pt x="2458" y="16155"/>
                    <a:pt x="3130" y="15519"/>
                  </a:cubicBezTo>
                  <a:cubicBezTo>
                    <a:pt x="3803" y="14884"/>
                    <a:pt x="4699" y="13613"/>
                    <a:pt x="5237" y="11919"/>
                  </a:cubicBezTo>
                  <a:cubicBezTo>
                    <a:pt x="5774" y="10225"/>
                    <a:pt x="5954" y="8108"/>
                    <a:pt x="5774" y="6625"/>
                  </a:cubicBezTo>
                  <a:cubicBezTo>
                    <a:pt x="5595" y="5143"/>
                    <a:pt x="5057" y="4296"/>
                    <a:pt x="4340" y="3872"/>
                  </a:cubicBezTo>
                  <a:cubicBezTo>
                    <a:pt x="3623" y="3449"/>
                    <a:pt x="2727" y="3449"/>
                    <a:pt x="1876" y="3449"/>
                  </a:cubicBezTo>
                  <a:cubicBezTo>
                    <a:pt x="1024" y="3449"/>
                    <a:pt x="218" y="3449"/>
                    <a:pt x="38" y="3872"/>
                  </a:cubicBezTo>
                  <a:cubicBezTo>
                    <a:pt x="-141" y="4296"/>
                    <a:pt x="307" y="5143"/>
                    <a:pt x="1472" y="5566"/>
                  </a:cubicBezTo>
                  <a:cubicBezTo>
                    <a:pt x="2637" y="5990"/>
                    <a:pt x="4520" y="5990"/>
                    <a:pt x="5864" y="4931"/>
                  </a:cubicBezTo>
                  <a:cubicBezTo>
                    <a:pt x="7208" y="3872"/>
                    <a:pt x="8015" y="1755"/>
                    <a:pt x="8642" y="696"/>
                  </a:cubicBezTo>
                  <a:cubicBezTo>
                    <a:pt x="9270" y="-363"/>
                    <a:pt x="9718" y="-363"/>
                    <a:pt x="9987" y="1755"/>
                  </a:cubicBezTo>
                  <a:cubicBezTo>
                    <a:pt x="10256" y="3872"/>
                    <a:pt x="10345" y="8108"/>
                    <a:pt x="10390" y="12131"/>
                  </a:cubicBezTo>
                  <a:cubicBezTo>
                    <a:pt x="10435" y="16155"/>
                    <a:pt x="10435" y="19966"/>
                    <a:pt x="10525" y="20602"/>
                  </a:cubicBezTo>
                  <a:cubicBezTo>
                    <a:pt x="10614" y="21237"/>
                    <a:pt x="10793" y="18696"/>
                    <a:pt x="11152" y="15519"/>
                  </a:cubicBezTo>
                  <a:cubicBezTo>
                    <a:pt x="11510" y="12343"/>
                    <a:pt x="12048" y="8531"/>
                    <a:pt x="12586" y="6414"/>
                  </a:cubicBezTo>
                  <a:cubicBezTo>
                    <a:pt x="13124" y="4296"/>
                    <a:pt x="13661" y="3872"/>
                    <a:pt x="14110" y="4508"/>
                  </a:cubicBezTo>
                  <a:cubicBezTo>
                    <a:pt x="14558" y="5143"/>
                    <a:pt x="14916" y="6837"/>
                    <a:pt x="15544" y="8319"/>
                  </a:cubicBezTo>
                  <a:cubicBezTo>
                    <a:pt x="16171" y="9802"/>
                    <a:pt x="17067" y="11072"/>
                    <a:pt x="18098" y="10437"/>
                  </a:cubicBezTo>
                  <a:cubicBezTo>
                    <a:pt x="19129" y="9802"/>
                    <a:pt x="20294" y="7261"/>
                    <a:pt x="21459" y="47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1" name="Line"/>
            <p:cNvSpPr/>
            <p:nvPr/>
          </p:nvSpPr>
          <p:spPr>
            <a:xfrm>
              <a:off x="7725705" y="7766338"/>
              <a:ext cx="222321" cy="1536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53" extrusionOk="0">
                  <a:moveTo>
                    <a:pt x="21356" y="147"/>
                  </a:moveTo>
                  <a:cubicBezTo>
                    <a:pt x="19694" y="50"/>
                    <a:pt x="18033" y="-47"/>
                    <a:pt x="15707" y="26"/>
                  </a:cubicBezTo>
                  <a:cubicBezTo>
                    <a:pt x="13381" y="99"/>
                    <a:pt x="10390" y="341"/>
                    <a:pt x="8562" y="754"/>
                  </a:cubicBezTo>
                  <a:cubicBezTo>
                    <a:pt x="6734" y="1166"/>
                    <a:pt x="6070" y="1749"/>
                    <a:pt x="5571" y="3011"/>
                  </a:cubicBezTo>
                  <a:cubicBezTo>
                    <a:pt x="5073" y="4273"/>
                    <a:pt x="4741" y="6215"/>
                    <a:pt x="4408" y="7986"/>
                  </a:cubicBezTo>
                  <a:cubicBezTo>
                    <a:pt x="4076" y="9758"/>
                    <a:pt x="3744" y="11360"/>
                    <a:pt x="3245" y="12719"/>
                  </a:cubicBezTo>
                  <a:cubicBezTo>
                    <a:pt x="2747" y="14078"/>
                    <a:pt x="2082" y="15194"/>
                    <a:pt x="1584" y="16117"/>
                  </a:cubicBezTo>
                  <a:cubicBezTo>
                    <a:pt x="1085" y="17039"/>
                    <a:pt x="753" y="17767"/>
                    <a:pt x="421" y="18422"/>
                  </a:cubicBezTo>
                  <a:cubicBezTo>
                    <a:pt x="88" y="19077"/>
                    <a:pt x="-244" y="19660"/>
                    <a:pt x="254" y="20048"/>
                  </a:cubicBezTo>
                  <a:cubicBezTo>
                    <a:pt x="753" y="20437"/>
                    <a:pt x="2082" y="20631"/>
                    <a:pt x="4076" y="20849"/>
                  </a:cubicBezTo>
                  <a:cubicBezTo>
                    <a:pt x="6070" y="21068"/>
                    <a:pt x="8728" y="21310"/>
                    <a:pt x="11387" y="215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2" name="Line"/>
            <p:cNvSpPr/>
            <p:nvPr/>
          </p:nvSpPr>
          <p:spPr>
            <a:xfrm>
              <a:off x="8200693" y="7889003"/>
              <a:ext cx="421922" cy="2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915" extrusionOk="0">
                  <a:moveTo>
                    <a:pt x="9301" y="8629"/>
                  </a:moveTo>
                  <a:cubicBezTo>
                    <a:pt x="9652" y="7064"/>
                    <a:pt x="10003" y="5499"/>
                    <a:pt x="9916" y="4090"/>
                  </a:cubicBezTo>
                  <a:cubicBezTo>
                    <a:pt x="9828" y="2681"/>
                    <a:pt x="9301" y="1429"/>
                    <a:pt x="8423" y="647"/>
                  </a:cubicBezTo>
                  <a:cubicBezTo>
                    <a:pt x="7545" y="-136"/>
                    <a:pt x="6316" y="-449"/>
                    <a:pt x="4823" y="1116"/>
                  </a:cubicBezTo>
                  <a:cubicBezTo>
                    <a:pt x="3330" y="2681"/>
                    <a:pt x="1574" y="6125"/>
                    <a:pt x="696" y="8629"/>
                  </a:cubicBezTo>
                  <a:cubicBezTo>
                    <a:pt x="-182" y="11134"/>
                    <a:pt x="-182" y="12699"/>
                    <a:pt x="433" y="14577"/>
                  </a:cubicBezTo>
                  <a:cubicBezTo>
                    <a:pt x="1047" y="16455"/>
                    <a:pt x="2277" y="18647"/>
                    <a:pt x="3945" y="19273"/>
                  </a:cubicBezTo>
                  <a:cubicBezTo>
                    <a:pt x="5613" y="19899"/>
                    <a:pt x="7720" y="18960"/>
                    <a:pt x="9125" y="17864"/>
                  </a:cubicBezTo>
                  <a:cubicBezTo>
                    <a:pt x="10530" y="16768"/>
                    <a:pt x="11233" y="15516"/>
                    <a:pt x="11584" y="14108"/>
                  </a:cubicBezTo>
                  <a:cubicBezTo>
                    <a:pt x="11935" y="12699"/>
                    <a:pt x="11935" y="11134"/>
                    <a:pt x="11584" y="9881"/>
                  </a:cubicBezTo>
                  <a:cubicBezTo>
                    <a:pt x="11233" y="8629"/>
                    <a:pt x="10530" y="7690"/>
                    <a:pt x="10179" y="8003"/>
                  </a:cubicBezTo>
                  <a:cubicBezTo>
                    <a:pt x="9828" y="8316"/>
                    <a:pt x="9828" y="9881"/>
                    <a:pt x="10442" y="12073"/>
                  </a:cubicBezTo>
                  <a:cubicBezTo>
                    <a:pt x="11057" y="14264"/>
                    <a:pt x="12286" y="17081"/>
                    <a:pt x="13779" y="18803"/>
                  </a:cubicBezTo>
                  <a:cubicBezTo>
                    <a:pt x="15272" y="20525"/>
                    <a:pt x="17028" y="21151"/>
                    <a:pt x="18345" y="20838"/>
                  </a:cubicBezTo>
                  <a:cubicBezTo>
                    <a:pt x="19662" y="20525"/>
                    <a:pt x="20540" y="19273"/>
                    <a:pt x="21418" y="180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3" name="Line"/>
            <p:cNvSpPr/>
            <p:nvPr/>
          </p:nvSpPr>
          <p:spPr>
            <a:xfrm>
              <a:off x="9378231" y="7736915"/>
              <a:ext cx="305361" cy="43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75" extrusionOk="0">
                  <a:moveTo>
                    <a:pt x="859" y="2451"/>
                  </a:moveTo>
                  <a:cubicBezTo>
                    <a:pt x="379" y="1270"/>
                    <a:pt x="-101" y="89"/>
                    <a:pt x="19" y="4"/>
                  </a:cubicBezTo>
                  <a:cubicBezTo>
                    <a:pt x="139" y="-80"/>
                    <a:pt x="859" y="933"/>
                    <a:pt x="1579" y="3464"/>
                  </a:cubicBezTo>
                  <a:cubicBezTo>
                    <a:pt x="2299" y="5995"/>
                    <a:pt x="3019" y="10045"/>
                    <a:pt x="3379" y="12576"/>
                  </a:cubicBezTo>
                  <a:cubicBezTo>
                    <a:pt x="3739" y="15107"/>
                    <a:pt x="3739" y="16120"/>
                    <a:pt x="3739" y="17048"/>
                  </a:cubicBezTo>
                  <a:cubicBezTo>
                    <a:pt x="3739" y="17976"/>
                    <a:pt x="3739" y="18820"/>
                    <a:pt x="3859" y="18651"/>
                  </a:cubicBezTo>
                  <a:cubicBezTo>
                    <a:pt x="3979" y="18483"/>
                    <a:pt x="4219" y="17301"/>
                    <a:pt x="5299" y="15951"/>
                  </a:cubicBezTo>
                  <a:cubicBezTo>
                    <a:pt x="6379" y="14601"/>
                    <a:pt x="8299" y="13083"/>
                    <a:pt x="10579" y="12154"/>
                  </a:cubicBezTo>
                  <a:cubicBezTo>
                    <a:pt x="12859" y="11226"/>
                    <a:pt x="15499" y="10889"/>
                    <a:pt x="17299" y="11058"/>
                  </a:cubicBezTo>
                  <a:cubicBezTo>
                    <a:pt x="19099" y="11226"/>
                    <a:pt x="20059" y="11901"/>
                    <a:pt x="20659" y="12914"/>
                  </a:cubicBezTo>
                  <a:cubicBezTo>
                    <a:pt x="21259" y="13926"/>
                    <a:pt x="21499" y="15276"/>
                    <a:pt x="20539" y="16457"/>
                  </a:cubicBezTo>
                  <a:cubicBezTo>
                    <a:pt x="19579" y="17639"/>
                    <a:pt x="17419" y="18651"/>
                    <a:pt x="14659" y="19495"/>
                  </a:cubicBezTo>
                  <a:cubicBezTo>
                    <a:pt x="11899" y="20339"/>
                    <a:pt x="8539" y="21014"/>
                    <a:pt x="6139" y="21267"/>
                  </a:cubicBezTo>
                  <a:cubicBezTo>
                    <a:pt x="3739" y="21520"/>
                    <a:pt x="2299" y="21351"/>
                    <a:pt x="1459" y="20508"/>
                  </a:cubicBezTo>
                  <a:cubicBezTo>
                    <a:pt x="619" y="19664"/>
                    <a:pt x="379" y="18145"/>
                    <a:pt x="139" y="166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4" name="Line"/>
            <p:cNvSpPr/>
            <p:nvPr/>
          </p:nvSpPr>
          <p:spPr>
            <a:xfrm>
              <a:off x="8388311" y="9111222"/>
              <a:ext cx="265439" cy="190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837" extrusionOk="0">
                  <a:moveTo>
                    <a:pt x="14602" y="479"/>
                  </a:moveTo>
                  <a:cubicBezTo>
                    <a:pt x="10725" y="100"/>
                    <a:pt x="6848" y="-279"/>
                    <a:pt x="4079" y="289"/>
                  </a:cubicBezTo>
                  <a:cubicBezTo>
                    <a:pt x="1310" y="858"/>
                    <a:pt x="-352" y="2374"/>
                    <a:pt x="63" y="5784"/>
                  </a:cubicBezTo>
                  <a:cubicBezTo>
                    <a:pt x="479" y="9195"/>
                    <a:pt x="2971" y="14500"/>
                    <a:pt x="6294" y="17532"/>
                  </a:cubicBezTo>
                  <a:cubicBezTo>
                    <a:pt x="9617" y="20563"/>
                    <a:pt x="13771" y="21321"/>
                    <a:pt x="16402" y="20563"/>
                  </a:cubicBezTo>
                  <a:cubicBezTo>
                    <a:pt x="19033" y="19805"/>
                    <a:pt x="20140" y="17532"/>
                    <a:pt x="21248" y="152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5" name="Line"/>
            <p:cNvSpPr/>
            <p:nvPr/>
          </p:nvSpPr>
          <p:spPr>
            <a:xfrm>
              <a:off x="9473620" y="8861782"/>
              <a:ext cx="352876" cy="502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360" extrusionOk="0">
                  <a:moveTo>
                    <a:pt x="13842" y="14307"/>
                  </a:moveTo>
                  <a:cubicBezTo>
                    <a:pt x="10486" y="14601"/>
                    <a:pt x="7131" y="14895"/>
                    <a:pt x="4929" y="15336"/>
                  </a:cubicBezTo>
                  <a:cubicBezTo>
                    <a:pt x="2727" y="15776"/>
                    <a:pt x="1678" y="16364"/>
                    <a:pt x="944" y="17025"/>
                  </a:cubicBezTo>
                  <a:cubicBezTo>
                    <a:pt x="210" y="17687"/>
                    <a:pt x="-209" y="18421"/>
                    <a:pt x="106" y="18862"/>
                  </a:cubicBezTo>
                  <a:cubicBezTo>
                    <a:pt x="420" y="19303"/>
                    <a:pt x="1469" y="19450"/>
                    <a:pt x="3146" y="19523"/>
                  </a:cubicBezTo>
                  <a:cubicBezTo>
                    <a:pt x="4824" y="19597"/>
                    <a:pt x="7131" y="19597"/>
                    <a:pt x="9542" y="18642"/>
                  </a:cubicBezTo>
                  <a:cubicBezTo>
                    <a:pt x="11954" y="17687"/>
                    <a:pt x="14471" y="15776"/>
                    <a:pt x="15729" y="12764"/>
                  </a:cubicBezTo>
                  <a:cubicBezTo>
                    <a:pt x="16987" y="9752"/>
                    <a:pt x="16987" y="5638"/>
                    <a:pt x="16568" y="3140"/>
                  </a:cubicBezTo>
                  <a:cubicBezTo>
                    <a:pt x="16148" y="642"/>
                    <a:pt x="15309" y="-240"/>
                    <a:pt x="14995" y="54"/>
                  </a:cubicBezTo>
                  <a:cubicBezTo>
                    <a:pt x="14680" y="348"/>
                    <a:pt x="14890" y="1817"/>
                    <a:pt x="15414" y="4609"/>
                  </a:cubicBezTo>
                  <a:cubicBezTo>
                    <a:pt x="15939" y="7401"/>
                    <a:pt x="16777" y="11515"/>
                    <a:pt x="17302" y="14380"/>
                  </a:cubicBezTo>
                  <a:cubicBezTo>
                    <a:pt x="17826" y="17246"/>
                    <a:pt x="18036" y="18862"/>
                    <a:pt x="18665" y="19817"/>
                  </a:cubicBezTo>
                  <a:cubicBezTo>
                    <a:pt x="19294" y="20772"/>
                    <a:pt x="20342" y="21066"/>
                    <a:pt x="21391" y="213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6" name="Line"/>
            <p:cNvSpPr/>
            <p:nvPr/>
          </p:nvSpPr>
          <p:spPr>
            <a:xfrm>
              <a:off x="10148223" y="7724907"/>
              <a:ext cx="169786" cy="1640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567" extrusionOk="0">
                  <a:moveTo>
                    <a:pt x="0" y="0"/>
                  </a:moveTo>
                  <a:cubicBezTo>
                    <a:pt x="6912" y="546"/>
                    <a:pt x="13824" y="1091"/>
                    <a:pt x="17496" y="1478"/>
                  </a:cubicBezTo>
                  <a:cubicBezTo>
                    <a:pt x="21168" y="1864"/>
                    <a:pt x="21600" y="2092"/>
                    <a:pt x="20952" y="2683"/>
                  </a:cubicBezTo>
                  <a:cubicBezTo>
                    <a:pt x="20304" y="3274"/>
                    <a:pt x="18576" y="4229"/>
                    <a:pt x="17712" y="5525"/>
                  </a:cubicBezTo>
                  <a:cubicBezTo>
                    <a:pt x="16848" y="6821"/>
                    <a:pt x="16848" y="8458"/>
                    <a:pt x="17064" y="9981"/>
                  </a:cubicBezTo>
                  <a:cubicBezTo>
                    <a:pt x="17280" y="11505"/>
                    <a:pt x="17712" y="12915"/>
                    <a:pt x="18144" y="14301"/>
                  </a:cubicBezTo>
                  <a:cubicBezTo>
                    <a:pt x="18576" y="15688"/>
                    <a:pt x="19008" y="17053"/>
                    <a:pt x="19008" y="18076"/>
                  </a:cubicBezTo>
                  <a:cubicBezTo>
                    <a:pt x="19008" y="19099"/>
                    <a:pt x="18576" y="19781"/>
                    <a:pt x="18144" y="20236"/>
                  </a:cubicBezTo>
                  <a:cubicBezTo>
                    <a:pt x="17712" y="20691"/>
                    <a:pt x="17280" y="20918"/>
                    <a:pt x="15984" y="21123"/>
                  </a:cubicBezTo>
                  <a:cubicBezTo>
                    <a:pt x="14688" y="21327"/>
                    <a:pt x="12528" y="21509"/>
                    <a:pt x="10368" y="21555"/>
                  </a:cubicBezTo>
                  <a:cubicBezTo>
                    <a:pt x="8208" y="21600"/>
                    <a:pt x="6048" y="21509"/>
                    <a:pt x="3888" y="214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7" name="Line"/>
            <p:cNvSpPr/>
            <p:nvPr/>
          </p:nvSpPr>
          <p:spPr>
            <a:xfrm>
              <a:off x="10676573" y="7685322"/>
              <a:ext cx="174594" cy="1575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574" extrusionOk="0">
                  <a:moveTo>
                    <a:pt x="18806" y="542"/>
                  </a:moveTo>
                  <a:cubicBezTo>
                    <a:pt x="20052" y="353"/>
                    <a:pt x="21298" y="163"/>
                    <a:pt x="20883" y="69"/>
                  </a:cubicBezTo>
                  <a:cubicBezTo>
                    <a:pt x="20467" y="-26"/>
                    <a:pt x="18390" y="-26"/>
                    <a:pt x="15483" y="92"/>
                  </a:cubicBezTo>
                  <a:cubicBezTo>
                    <a:pt x="12575" y="211"/>
                    <a:pt x="8836" y="448"/>
                    <a:pt x="6136" y="779"/>
                  </a:cubicBezTo>
                  <a:cubicBezTo>
                    <a:pt x="3436" y="1111"/>
                    <a:pt x="1775" y="1537"/>
                    <a:pt x="944" y="2532"/>
                  </a:cubicBezTo>
                  <a:cubicBezTo>
                    <a:pt x="113" y="3527"/>
                    <a:pt x="113" y="5090"/>
                    <a:pt x="321" y="6677"/>
                  </a:cubicBezTo>
                  <a:cubicBezTo>
                    <a:pt x="529" y="8263"/>
                    <a:pt x="944" y="9874"/>
                    <a:pt x="1152" y="11508"/>
                  </a:cubicBezTo>
                  <a:cubicBezTo>
                    <a:pt x="1360" y="13142"/>
                    <a:pt x="1360" y="14800"/>
                    <a:pt x="944" y="16103"/>
                  </a:cubicBezTo>
                  <a:cubicBezTo>
                    <a:pt x="529" y="17406"/>
                    <a:pt x="-302" y="18353"/>
                    <a:pt x="113" y="19111"/>
                  </a:cubicBezTo>
                  <a:cubicBezTo>
                    <a:pt x="529" y="19869"/>
                    <a:pt x="2190" y="20437"/>
                    <a:pt x="3852" y="20816"/>
                  </a:cubicBezTo>
                  <a:cubicBezTo>
                    <a:pt x="5513" y="21195"/>
                    <a:pt x="7175" y="21385"/>
                    <a:pt x="8836" y="215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8" name="Line"/>
            <p:cNvSpPr/>
            <p:nvPr/>
          </p:nvSpPr>
          <p:spPr>
            <a:xfrm>
              <a:off x="11092647" y="7718880"/>
              <a:ext cx="269837" cy="30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9" extrusionOk="0">
                  <a:moveTo>
                    <a:pt x="0" y="5398"/>
                  </a:moveTo>
                  <a:cubicBezTo>
                    <a:pt x="0" y="4211"/>
                    <a:pt x="0" y="3024"/>
                    <a:pt x="1662" y="1719"/>
                  </a:cubicBezTo>
                  <a:cubicBezTo>
                    <a:pt x="3323" y="413"/>
                    <a:pt x="6646" y="-1011"/>
                    <a:pt x="9692" y="1007"/>
                  </a:cubicBezTo>
                  <a:cubicBezTo>
                    <a:pt x="12738" y="3024"/>
                    <a:pt x="15508" y="8484"/>
                    <a:pt x="17031" y="11925"/>
                  </a:cubicBezTo>
                  <a:cubicBezTo>
                    <a:pt x="18554" y="15367"/>
                    <a:pt x="18831" y="16791"/>
                    <a:pt x="19385" y="18097"/>
                  </a:cubicBezTo>
                  <a:cubicBezTo>
                    <a:pt x="19938" y="19402"/>
                    <a:pt x="20769" y="20589"/>
                    <a:pt x="21185" y="20589"/>
                  </a:cubicBezTo>
                  <a:cubicBezTo>
                    <a:pt x="21600" y="20589"/>
                    <a:pt x="21600" y="19402"/>
                    <a:pt x="21600" y="182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9" name="Line"/>
            <p:cNvSpPr/>
            <p:nvPr/>
          </p:nvSpPr>
          <p:spPr>
            <a:xfrm>
              <a:off x="11082269" y="7714528"/>
              <a:ext cx="280215" cy="33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467" y="1800"/>
                    <a:pt x="17333" y="3600"/>
                    <a:pt x="13867" y="7087"/>
                  </a:cubicBezTo>
                  <a:cubicBezTo>
                    <a:pt x="10400" y="10575"/>
                    <a:pt x="5600" y="15750"/>
                    <a:pt x="3067" y="18450"/>
                  </a:cubicBezTo>
                  <a:cubicBezTo>
                    <a:pt x="533" y="21150"/>
                    <a:pt x="267" y="213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0" name="Line"/>
            <p:cNvSpPr/>
            <p:nvPr/>
          </p:nvSpPr>
          <p:spPr>
            <a:xfrm>
              <a:off x="11095243" y="8887275"/>
              <a:ext cx="267241" cy="6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83" extrusionOk="0">
                  <a:moveTo>
                    <a:pt x="4777" y="0"/>
                  </a:moveTo>
                  <a:cubicBezTo>
                    <a:pt x="4777" y="2148"/>
                    <a:pt x="4777" y="4296"/>
                    <a:pt x="4915" y="5668"/>
                  </a:cubicBezTo>
                  <a:cubicBezTo>
                    <a:pt x="5054" y="7041"/>
                    <a:pt x="5330" y="7638"/>
                    <a:pt x="6161" y="7996"/>
                  </a:cubicBezTo>
                  <a:cubicBezTo>
                    <a:pt x="6992" y="8354"/>
                    <a:pt x="8377" y="8473"/>
                    <a:pt x="10454" y="7757"/>
                  </a:cubicBezTo>
                  <a:cubicBezTo>
                    <a:pt x="12530" y="7041"/>
                    <a:pt x="15300" y="5490"/>
                    <a:pt x="17100" y="4415"/>
                  </a:cubicBezTo>
                  <a:cubicBezTo>
                    <a:pt x="18900" y="3341"/>
                    <a:pt x="19730" y="2745"/>
                    <a:pt x="19454" y="2208"/>
                  </a:cubicBezTo>
                  <a:cubicBezTo>
                    <a:pt x="19177" y="1671"/>
                    <a:pt x="17792" y="1193"/>
                    <a:pt x="16961" y="1253"/>
                  </a:cubicBezTo>
                  <a:cubicBezTo>
                    <a:pt x="16130" y="1313"/>
                    <a:pt x="15854" y="1909"/>
                    <a:pt x="16546" y="4117"/>
                  </a:cubicBezTo>
                  <a:cubicBezTo>
                    <a:pt x="17238" y="6325"/>
                    <a:pt x="18900" y="10144"/>
                    <a:pt x="19592" y="13067"/>
                  </a:cubicBezTo>
                  <a:cubicBezTo>
                    <a:pt x="20284" y="15991"/>
                    <a:pt x="20007" y="18020"/>
                    <a:pt x="18484" y="19333"/>
                  </a:cubicBezTo>
                  <a:cubicBezTo>
                    <a:pt x="16961" y="20645"/>
                    <a:pt x="14192" y="21242"/>
                    <a:pt x="11423" y="21421"/>
                  </a:cubicBezTo>
                  <a:cubicBezTo>
                    <a:pt x="8654" y="21600"/>
                    <a:pt x="5884" y="21361"/>
                    <a:pt x="3946" y="21063"/>
                  </a:cubicBezTo>
                  <a:cubicBezTo>
                    <a:pt x="2007" y="20765"/>
                    <a:pt x="900" y="20407"/>
                    <a:pt x="346" y="19929"/>
                  </a:cubicBezTo>
                  <a:cubicBezTo>
                    <a:pt x="-208" y="19452"/>
                    <a:pt x="-208" y="18855"/>
                    <a:pt x="1177" y="18139"/>
                  </a:cubicBezTo>
                  <a:cubicBezTo>
                    <a:pt x="2561" y="17423"/>
                    <a:pt x="5330" y="16588"/>
                    <a:pt x="8930" y="15633"/>
                  </a:cubicBezTo>
                  <a:cubicBezTo>
                    <a:pt x="12530" y="14678"/>
                    <a:pt x="16961" y="13604"/>
                    <a:pt x="21392" y="125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1" name="Line"/>
            <p:cNvSpPr/>
            <p:nvPr/>
          </p:nvSpPr>
          <p:spPr>
            <a:xfrm>
              <a:off x="11653075" y="7683394"/>
              <a:ext cx="184108" cy="1720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569" extrusionOk="0">
                  <a:moveTo>
                    <a:pt x="3535" y="0"/>
                  </a:moveTo>
                  <a:cubicBezTo>
                    <a:pt x="5498" y="0"/>
                    <a:pt x="7462" y="0"/>
                    <a:pt x="10604" y="217"/>
                  </a:cubicBezTo>
                  <a:cubicBezTo>
                    <a:pt x="13745" y="434"/>
                    <a:pt x="18065" y="867"/>
                    <a:pt x="19833" y="1301"/>
                  </a:cubicBezTo>
                  <a:cubicBezTo>
                    <a:pt x="21600" y="1735"/>
                    <a:pt x="20815" y="2169"/>
                    <a:pt x="20029" y="2928"/>
                  </a:cubicBezTo>
                  <a:cubicBezTo>
                    <a:pt x="19244" y="3687"/>
                    <a:pt x="18458" y="4771"/>
                    <a:pt x="18065" y="6159"/>
                  </a:cubicBezTo>
                  <a:cubicBezTo>
                    <a:pt x="17673" y="7547"/>
                    <a:pt x="17673" y="9239"/>
                    <a:pt x="17673" y="11017"/>
                  </a:cubicBezTo>
                  <a:cubicBezTo>
                    <a:pt x="17673" y="12795"/>
                    <a:pt x="17673" y="14660"/>
                    <a:pt x="17673" y="16243"/>
                  </a:cubicBezTo>
                  <a:cubicBezTo>
                    <a:pt x="17673" y="17827"/>
                    <a:pt x="17673" y="19128"/>
                    <a:pt x="16887" y="19973"/>
                  </a:cubicBezTo>
                  <a:cubicBezTo>
                    <a:pt x="16102" y="20819"/>
                    <a:pt x="14531" y="21210"/>
                    <a:pt x="12371" y="21405"/>
                  </a:cubicBezTo>
                  <a:cubicBezTo>
                    <a:pt x="10211" y="21600"/>
                    <a:pt x="7462" y="21600"/>
                    <a:pt x="5302" y="21513"/>
                  </a:cubicBezTo>
                  <a:cubicBezTo>
                    <a:pt x="3142" y="21427"/>
                    <a:pt x="1571" y="21253"/>
                    <a:pt x="0" y="21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2" name="Line"/>
            <p:cNvSpPr/>
            <p:nvPr/>
          </p:nvSpPr>
          <p:spPr>
            <a:xfrm>
              <a:off x="12400311" y="8344145"/>
              <a:ext cx="383998" cy="1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49" y="10800"/>
                    <a:pt x="10897" y="0"/>
                    <a:pt x="14497" y="0"/>
                  </a:cubicBezTo>
                  <a:cubicBezTo>
                    <a:pt x="18097" y="0"/>
                    <a:pt x="1984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3" name="Line"/>
            <p:cNvSpPr/>
            <p:nvPr/>
          </p:nvSpPr>
          <p:spPr>
            <a:xfrm>
              <a:off x="12483339" y="8503279"/>
              <a:ext cx="332106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>
              <a:off x="13514248" y="7703230"/>
              <a:ext cx="162594" cy="1547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extrusionOk="0">
                  <a:moveTo>
                    <a:pt x="21600" y="158"/>
                  </a:moveTo>
                  <a:cubicBezTo>
                    <a:pt x="19302" y="61"/>
                    <a:pt x="17004" y="-35"/>
                    <a:pt x="15166" y="13"/>
                  </a:cubicBezTo>
                  <a:cubicBezTo>
                    <a:pt x="13328" y="61"/>
                    <a:pt x="11949" y="254"/>
                    <a:pt x="9421" y="736"/>
                  </a:cubicBezTo>
                  <a:cubicBezTo>
                    <a:pt x="6894" y="1219"/>
                    <a:pt x="3217" y="1990"/>
                    <a:pt x="1609" y="3244"/>
                  </a:cubicBezTo>
                  <a:cubicBezTo>
                    <a:pt x="0" y="4497"/>
                    <a:pt x="460" y="6233"/>
                    <a:pt x="689" y="8041"/>
                  </a:cubicBezTo>
                  <a:cubicBezTo>
                    <a:pt x="919" y="9849"/>
                    <a:pt x="919" y="11729"/>
                    <a:pt x="689" y="13417"/>
                  </a:cubicBezTo>
                  <a:cubicBezTo>
                    <a:pt x="460" y="15104"/>
                    <a:pt x="0" y="16599"/>
                    <a:pt x="0" y="17708"/>
                  </a:cubicBezTo>
                  <a:cubicBezTo>
                    <a:pt x="0" y="18817"/>
                    <a:pt x="460" y="19540"/>
                    <a:pt x="3217" y="20119"/>
                  </a:cubicBezTo>
                  <a:cubicBezTo>
                    <a:pt x="5974" y="20697"/>
                    <a:pt x="11030" y="21131"/>
                    <a:pt x="16085" y="215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5" name="Line"/>
            <p:cNvSpPr/>
            <p:nvPr/>
          </p:nvSpPr>
          <p:spPr>
            <a:xfrm>
              <a:off x="14004779" y="7674943"/>
              <a:ext cx="190978" cy="26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46" extrusionOk="0">
                  <a:moveTo>
                    <a:pt x="13193" y="4000"/>
                  </a:moveTo>
                  <a:cubicBezTo>
                    <a:pt x="12422" y="2615"/>
                    <a:pt x="11650" y="1231"/>
                    <a:pt x="10300" y="538"/>
                  </a:cubicBezTo>
                  <a:cubicBezTo>
                    <a:pt x="8950" y="-154"/>
                    <a:pt x="7022" y="-154"/>
                    <a:pt x="5286" y="400"/>
                  </a:cubicBezTo>
                  <a:cubicBezTo>
                    <a:pt x="3550" y="954"/>
                    <a:pt x="2007" y="2061"/>
                    <a:pt x="1043" y="4831"/>
                  </a:cubicBezTo>
                  <a:cubicBezTo>
                    <a:pt x="79" y="7600"/>
                    <a:pt x="-307" y="12031"/>
                    <a:pt x="272" y="14661"/>
                  </a:cubicBezTo>
                  <a:cubicBezTo>
                    <a:pt x="850" y="17292"/>
                    <a:pt x="2393" y="18123"/>
                    <a:pt x="4707" y="17846"/>
                  </a:cubicBezTo>
                  <a:cubicBezTo>
                    <a:pt x="7022" y="17569"/>
                    <a:pt x="10107" y="16184"/>
                    <a:pt x="12036" y="14800"/>
                  </a:cubicBezTo>
                  <a:cubicBezTo>
                    <a:pt x="13964" y="13415"/>
                    <a:pt x="14736" y="12031"/>
                    <a:pt x="15314" y="10646"/>
                  </a:cubicBezTo>
                  <a:cubicBezTo>
                    <a:pt x="15893" y="9261"/>
                    <a:pt x="16279" y="7877"/>
                    <a:pt x="15893" y="6631"/>
                  </a:cubicBezTo>
                  <a:cubicBezTo>
                    <a:pt x="15507" y="5384"/>
                    <a:pt x="14350" y="4277"/>
                    <a:pt x="13579" y="4415"/>
                  </a:cubicBezTo>
                  <a:cubicBezTo>
                    <a:pt x="12807" y="4554"/>
                    <a:pt x="12422" y="5938"/>
                    <a:pt x="13000" y="8431"/>
                  </a:cubicBezTo>
                  <a:cubicBezTo>
                    <a:pt x="13579" y="10923"/>
                    <a:pt x="15122" y="14523"/>
                    <a:pt x="16664" y="16877"/>
                  </a:cubicBezTo>
                  <a:cubicBezTo>
                    <a:pt x="18207" y="19231"/>
                    <a:pt x="19750" y="20338"/>
                    <a:pt x="21293" y="214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>
              <a:off x="14392943" y="7690580"/>
              <a:ext cx="186811" cy="245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6" extrusionOk="0">
                  <a:moveTo>
                    <a:pt x="0" y="3823"/>
                  </a:moveTo>
                  <a:cubicBezTo>
                    <a:pt x="0" y="2344"/>
                    <a:pt x="0" y="865"/>
                    <a:pt x="1200" y="273"/>
                  </a:cubicBezTo>
                  <a:cubicBezTo>
                    <a:pt x="2400" y="-319"/>
                    <a:pt x="4800" y="-23"/>
                    <a:pt x="7000" y="1900"/>
                  </a:cubicBezTo>
                  <a:cubicBezTo>
                    <a:pt x="9200" y="3823"/>
                    <a:pt x="11200" y="7374"/>
                    <a:pt x="12800" y="10037"/>
                  </a:cubicBezTo>
                  <a:cubicBezTo>
                    <a:pt x="14400" y="12700"/>
                    <a:pt x="15600" y="14476"/>
                    <a:pt x="16400" y="16251"/>
                  </a:cubicBezTo>
                  <a:cubicBezTo>
                    <a:pt x="17200" y="18026"/>
                    <a:pt x="17600" y="19802"/>
                    <a:pt x="18400" y="20541"/>
                  </a:cubicBezTo>
                  <a:cubicBezTo>
                    <a:pt x="19200" y="21281"/>
                    <a:pt x="20400" y="20985"/>
                    <a:pt x="21600" y="206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>
              <a:off x="14355239" y="7683394"/>
              <a:ext cx="245271" cy="28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52" extrusionOk="0">
                  <a:moveTo>
                    <a:pt x="21270" y="0"/>
                  </a:moveTo>
                  <a:cubicBezTo>
                    <a:pt x="19770" y="257"/>
                    <a:pt x="18270" y="514"/>
                    <a:pt x="15870" y="2700"/>
                  </a:cubicBezTo>
                  <a:cubicBezTo>
                    <a:pt x="13470" y="4886"/>
                    <a:pt x="10170" y="9000"/>
                    <a:pt x="8070" y="11700"/>
                  </a:cubicBezTo>
                  <a:cubicBezTo>
                    <a:pt x="5970" y="14400"/>
                    <a:pt x="5070" y="15686"/>
                    <a:pt x="3720" y="17229"/>
                  </a:cubicBezTo>
                  <a:cubicBezTo>
                    <a:pt x="2370" y="18771"/>
                    <a:pt x="570" y="20571"/>
                    <a:pt x="120" y="21086"/>
                  </a:cubicBezTo>
                  <a:cubicBezTo>
                    <a:pt x="-330" y="21600"/>
                    <a:pt x="570" y="20829"/>
                    <a:pt x="1470" y="200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>
              <a:off x="14818453" y="7787177"/>
              <a:ext cx="36670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502" y="2400"/>
                    <a:pt x="11004" y="4800"/>
                    <a:pt x="14264" y="6000"/>
                  </a:cubicBezTo>
                  <a:cubicBezTo>
                    <a:pt x="17525" y="7200"/>
                    <a:pt x="18543" y="7200"/>
                    <a:pt x="19562" y="8400"/>
                  </a:cubicBezTo>
                  <a:cubicBezTo>
                    <a:pt x="20581" y="9600"/>
                    <a:pt x="21600" y="12000"/>
                    <a:pt x="21600" y="14400"/>
                  </a:cubicBezTo>
                  <a:cubicBezTo>
                    <a:pt x="21600" y="16800"/>
                    <a:pt x="20581" y="19200"/>
                    <a:pt x="195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>
              <a:off x="14953370" y="7673015"/>
              <a:ext cx="72650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>
              <a:off x="15648716" y="7538098"/>
              <a:ext cx="203738" cy="33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06" extrusionOk="0">
                  <a:moveTo>
                    <a:pt x="3240" y="2645"/>
                  </a:moveTo>
                  <a:cubicBezTo>
                    <a:pt x="3240" y="1322"/>
                    <a:pt x="3240" y="0"/>
                    <a:pt x="3420" y="0"/>
                  </a:cubicBezTo>
                  <a:cubicBezTo>
                    <a:pt x="3600" y="0"/>
                    <a:pt x="3960" y="1322"/>
                    <a:pt x="4320" y="4629"/>
                  </a:cubicBezTo>
                  <a:cubicBezTo>
                    <a:pt x="4680" y="7935"/>
                    <a:pt x="5040" y="13224"/>
                    <a:pt x="5220" y="16420"/>
                  </a:cubicBezTo>
                  <a:cubicBezTo>
                    <a:pt x="5400" y="19616"/>
                    <a:pt x="5400" y="20718"/>
                    <a:pt x="5220" y="20718"/>
                  </a:cubicBezTo>
                  <a:cubicBezTo>
                    <a:pt x="5040" y="20718"/>
                    <a:pt x="4680" y="19616"/>
                    <a:pt x="6120" y="17853"/>
                  </a:cubicBezTo>
                  <a:cubicBezTo>
                    <a:pt x="7560" y="16090"/>
                    <a:pt x="10800" y="13665"/>
                    <a:pt x="13320" y="12453"/>
                  </a:cubicBezTo>
                  <a:cubicBezTo>
                    <a:pt x="15840" y="11241"/>
                    <a:pt x="17640" y="11241"/>
                    <a:pt x="19080" y="11682"/>
                  </a:cubicBezTo>
                  <a:cubicBezTo>
                    <a:pt x="20520" y="12122"/>
                    <a:pt x="21600" y="13004"/>
                    <a:pt x="21060" y="14657"/>
                  </a:cubicBezTo>
                  <a:cubicBezTo>
                    <a:pt x="20520" y="16310"/>
                    <a:pt x="18360" y="18735"/>
                    <a:pt x="16020" y="20057"/>
                  </a:cubicBezTo>
                  <a:cubicBezTo>
                    <a:pt x="13680" y="21380"/>
                    <a:pt x="11160" y="21600"/>
                    <a:pt x="8460" y="21269"/>
                  </a:cubicBezTo>
                  <a:cubicBezTo>
                    <a:pt x="5760" y="20939"/>
                    <a:pt x="2880" y="20057"/>
                    <a:pt x="0" y="191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>
              <a:off x="16014202" y="7683394"/>
              <a:ext cx="246835" cy="58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1605" y="0"/>
                  </a:moveTo>
                  <a:cubicBezTo>
                    <a:pt x="1305" y="643"/>
                    <a:pt x="1005" y="1286"/>
                    <a:pt x="1905" y="2186"/>
                  </a:cubicBezTo>
                  <a:cubicBezTo>
                    <a:pt x="2805" y="3086"/>
                    <a:pt x="4905" y="4243"/>
                    <a:pt x="6705" y="4821"/>
                  </a:cubicBezTo>
                  <a:cubicBezTo>
                    <a:pt x="8505" y="5400"/>
                    <a:pt x="10005" y="5400"/>
                    <a:pt x="11505" y="4757"/>
                  </a:cubicBezTo>
                  <a:cubicBezTo>
                    <a:pt x="13005" y="4114"/>
                    <a:pt x="14505" y="2829"/>
                    <a:pt x="15255" y="1864"/>
                  </a:cubicBezTo>
                  <a:cubicBezTo>
                    <a:pt x="16005" y="900"/>
                    <a:pt x="16005" y="257"/>
                    <a:pt x="15855" y="321"/>
                  </a:cubicBezTo>
                  <a:cubicBezTo>
                    <a:pt x="15705" y="386"/>
                    <a:pt x="15405" y="1157"/>
                    <a:pt x="15855" y="3729"/>
                  </a:cubicBezTo>
                  <a:cubicBezTo>
                    <a:pt x="16305" y="6300"/>
                    <a:pt x="17505" y="10671"/>
                    <a:pt x="18105" y="13500"/>
                  </a:cubicBezTo>
                  <a:cubicBezTo>
                    <a:pt x="18705" y="16329"/>
                    <a:pt x="18705" y="17614"/>
                    <a:pt x="18705" y="18579"/>
                  </a:cubicBezTo>
                  <a:cubicBezTo>
                    <a:pt x="18705" y="19543"/>
                    <a:pt x="18705" y="20186"/>
                    <a:pt x="18105" y="20700"/>
                  </a:cubicBezTo>
                  <a:cubicBezTo>
                    <a:pt x="17505" y="21214"/>
                    <a:pt x="16305" y="21600"/>
                    <a:pt x="13755" y="21600"/>
                  </a:cubicBezTo>
                  <a:cubicBezTo>
                    <a:pt x="11205" y="21600"/>
                    <a:pt x="7305" y="21214"/>
                    <a:pt x="4755" y="20700"/>
                  </a:cubicBezTo>
                  <a:cubicBezTo>
                    <a:pt x="2205" y="20186"/>
                    <a:pt x="1005" y="19543"/>
                    <a:pt x="405" y="18900"/>
                  </a:cubicBezTo>
                  <a:cubicBezTo>
                    <a:pt x="-195" y="18257"/>
                    <a:pt x="-195" y="17614"/>
                    <a:pt x="855" y="16843"/>
                  </a:cubicBezTo>
                  <a:cubicBezTo>
                    <a:pt x="1905" y="16071"/>
                    <a:pt x="4005" y="15171"/>
                    <a:pt x="7605" y="14400"/>
                  </a:cubicBezTo>
                  <a:cubicBezTo>
                    <a:pt x="11205" y="13629"/>
                    <a:pt x="16305" y="12986"/>
                    <a:pt x="21405" y="1234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>
              <a:off x="14047001" y="8963383"/>
              <a:ext cx="169513" cy="22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5" y="2658"/>
                  </a:moveTo>
                  <a:cubicBezTo>
                    <a:pt x="14106" y="1329"/>
                    <a:pt x="9257" y="0"/>
                    <a:pt x="5731" y="0"/>
                  </a:cubicBezTo>
                  <a:cubicBezTo>
                    <a:pt x="2204" y="0"/>
                    <a:pt x="0" y="1329"/>
                    <a:pt x="0" y="4818"/>
                  </a:cubicBezTo>
                  <a:cubicBezTo>
                    <a:pt x="0" y="8308"/>
                    <a:pt x="2204" y="13957"/>
                    <a:pt x="6171" y="17114"/>
                  </a:cubicBezTo>
                  <a:cubicBezTo>
                    <a:pt x="10139" y="20271"/>
                    <a:pt x="15869" y="209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>
              <a:off x="14392943" y="9010647"/>
              <a:ext cx="217945" cy="22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2" extrusionOk="0">
                  <a:moveTo>
                    <a:pt x="0" y="3919"/>
                  </a:moveTo>
                  <a:cubicBezTo>
                    <a:pt x="1029" y="2648"/>
                    <a:pt x="2057" y="1378"/>
                    <a:pt x="3600" y="584"/>
                  </a:cubicBezTo>
                  <a:cubicBezTo>
                    <a:pt x="5143" y="-210"/>
                    <a:pt x="7200" y="-528"/>
                    <a:pt x="9429" y="1854"/>
                  </a:cubicBezTo>
                  <a:cubicBezTo>
                    <a:pt x="11657" y="4237"/>
                    <a:pt x="14057" y="9319"/>
                    <a:pt x="15771" y="12972"/>
                  </a:cubicBezTo>
                  <a:cubicBezTo>
                    <a:pt x="17486" y="16625"/>
                    <a:pt x="18514" y="18848"/>
                    <a:pt x="19371" y="19960"/>
                  </a:cubicBezTo>
                  <a:cubicBezTo>
                    <a:pt x="20229" y="21072"/>
                    <a:pt x="20914" y="21072"/>
                    <a:pt x="21600" y="210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>
              <a:off x="14392943" y="9022193"/>
              <a:ext cx="228323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64" y="0"/>
                    <a:pt x="18327" y="0"/>
                    <a:pt x="14727" y="3600"/>
                  </a:cubicBezTo>
                  <a:cubicBezTo>
                    <a:pt x="11127" y="7200"/>
                    <a:pt x="5564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5" name="Line"/>
            <p:cNvSpPr/>
            <p:nvPr/>
          </p:nvSpPr>
          <p:spPr>
            <a:xfrm>
              <a:off x="14963750" y="9115598"/>
              <a:ext cx="26983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6" name="Line"/>
            <p:cNvSpPr/>
            <p:nvPr/>
          </p:nvSpPr>
          <p:spPr>
            <a:xfrm>
              <a:off x="15088288" y="9001437"/>
              <a:ext cx="62271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7" name="Line"/>
            <p:cNvSpPr/>
            <p:nvPr/>
          </p:nvSpPr>
          <p:spPr>
            <a:xfrm>
              <a:off x="15663891" y="8852681"/>
              <a:ext cx="202771" cy="428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extrusionOk="0">
                  <a:moveTo>
                    <a:pt x="11574" y="16897"/>
                  </a:moveTo>
                  <a:cubicBezTo>
                    <a:pt x="10110" y="16374"/>
                    <a:pt x="8645" y="15852"/>
                    <a:pt x="6998" y="15677"/>
                  </a:cubicBezTo>
                  <a:cubicBezTo>
                    <a:pt x="5351" y="15503"/>
                    <a:pt x="3520" y="15677"/>
                    <a:pt x="2239" y="16200"/>
                  </a:cubicBezTo>
                  <a:cubicBezTo>
                    <a:pt x="957" y="16723"/>
                    <a:pt x="225" y="17594"/>
                    <a:pt x="42" y="18465"/>
                  </a:cubicBezTo>
                  <a:cubicBezTo>
                    <a:pt x="-141" y="19336"/>
                    <a:pt x="225" y="20206"/>
                    <a:pt x="2239" y="20555"/>
                  </a:cubicBezTo>
                  <a:cubicBezTo>
                    <a:pt x="4252" y="20903"/>
                    <a:pt x="7913" y="20729"/>
                    <a:pt x="10842" y="18987"/>
                  </a:cubicBezTo>
                  <a:cubicBezTo>
                    <a:pt x="13771" y="17245"/>
                    <a:pt x="15967" y="13935"/>
                    <a:pt x="17066" y="10800"/>
                  </a:cubicBezTo>
                  <a:cubicBezTo>
                    <a:pt x="18164" y="7665"/>
                    <a:pt x="18164" y="4703"/>
                    <a:pt x="17798" y="2787"/>
                  </a:cubicBezTo>
                  <a:cubicBezTo>
                    <a:pt x="17432" y="871"/>
                    <a:pt x="16700" y="0"/>
                    <a:pt x="16151" y="0"/>
                  </a:cubicBezTo>
                  <a:cubicBezTo>
                    <a:pt x="15601" y="0"/>
                    <a:pt x="15235" y="871"/>
                    <a:pt x="15784" y="3919"/>
                  </a:cubicBezTo>
                  <a:cubicBezTo>
                    <a:pt x="16334" y="6968"/>
                    <a:pt x="17798" y="12194"/>
                    <a:pt x="18896" y="15503"/>
                  </a:cubicBezTo>
                  <a:cubicBezTo>
                    <a:pt x="19995" y="18813"/>
                    <a:pt x="20727" y="20206"/>
                    <a:pt x="2145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8" name="Line"/>
            <p:cNvSpPr/>
            <p:nvPr/>
          </p:nvSpPr>
          <p:spPr>
            <a:xfrm>
              <a:off x="15965816" y="9112138"/>
              <a:ext cx="245319" cy="58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56" extrusionOk="0">
                  <a:moveTo>
                    <a:pt x="6701" y="128"/>
                  </a:moveTo>
                  <a:cubicBezTo>
                    <a:pt x="7001" y="767"/>
                    <a:pt x="7301" y="1406"/>
                    <a:pt x="8501" y="2109"/>
                  </a:cubicBezTo>
                  <a:cubicBezTo>
                    <a:pt x="9701" y="2812"/>
                    <a:pt x="11801" y="3579"/>
                    <a:pt x="13601" y="3834"/>
                  </a:cubicBezTo>
                  <a:cubicBezTo>
                    <a:pt x="15401" y="4090"/>
                    <a:pt x="16901" y="3834"/>
                    <a:pt x="18101" y="3323"/>
                  </a:cubicBezTo>
                  <a:cubicBezTo>
                    <a:pt x="19301" y="2812"/>
                    <a:pt x="20201" y="2045"/>
                    <a:pt x="20651" y="1342"/>
                  </a:cubicBezTo>
                  <a:cubicBezTo>
                    <a:pt x="21101" y="639"/>
                    <a:pt x="21101" y="0"/>
                    <a:pt x="20801" y="0"/>
                  </a:cubicBezTo>
                  <a:cubicBezTo>
                    <a:pt x="20501" y="0"/>
                    <a:pt x="19901" y="639"/>
                    <a:pt x="20051" y="2684"/>
                  </a:cubicBezTo>
                  <a:cubicBezTo>
                    <a:pt x="20201" y="4729"/>
                    <a:pt x="21101" y="8180"/>
                    <a:pt x="21251" y="10992"/>
                  </a:cubicBezTo>
                  <a:cubicBezTo>
                    <a:pt x="21401" y="13804"/>
                    <a:pt x="20801" y="15976"/>
                    <a:pt x="19451" y="17638"/>
                  </a:cubicBezTo>
                  <a:cubicBezTo>
                    <a:pt x="18101" y="19299"/>
                    <a:pt x="16001" y="20450"/>
                    <a:pt x="13001" y="21025"/>
                  </a:cubicBezTo>
                  <a:cubicBezTo>
                    <a:pt x="10001" y="21600"/>
                    <a:pt x="6101" y="21600"/>
                    <a:pt x="3701" y="21025"/>
                  </a:cubicBezTo>
                  <a:cubicBezTo>
                    <a:pt x="1301" y="20450"/>
                    <a:pt x="401" y="19299"/>
                    <a:pt x="101" y="18341"/>
                  </a:cubicBezTo>
                  <a:cubicBezTo>
                    <a:pt x="-199" y="17382"/>
                    <a:pt x="101" y="16615"/>
                    <a:pt x="1901" y="15785"/>
                  </a:cubicBezTo>
                  <a:cubicBezTo>
                    <a:pt x="3701" y="14954"/>
                    <a:pt x="7001" y="14059"/>
                    <a:pt x="10301" y="13420"/>
                  </a:cubicBezTo>
                  <a:cubicBezTo>
                    <a:pt x="13601" y="12781"/>
                    <a:pt x="16901" y="12398"/>
                    <a:pt x="20201" y="120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9" name="Line"/>
            <p:cNvSpPr/>
            <p:nvPr/>
          </p:nvSpPr>
          <p:spPr>
            <a:xfrm>
              <a:off x="16416709" y="7486206"/>
              <a:ext cx="245621" cy="204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89" y="585"/>
                    <a:pt x="12777" y="1170"/>
                    <a:pt x="15972" y="1773"/>
                  </a:cubicBezTo>
                  <a:cubicBezTo>
                    <a:pt x="19166" y="2376"/>
                    <a:pt x="19166" y="2997"/>
                    <a:pt x="19318" y="3892"/>
                  </a:cubicBezTo>
                  <a:cubicBezTo>
                    <a:pt x="19470" y="4788"/>
                    <a:pt x="19775" y="5957"/>
                    <a:pt x="20079" y="7200"/>
                  </a:cubicBezTo>
                  <a:cubicBezTo>
                    <a:pt x="20383" y="8443"/>
                    <a:pt x="20687" y="9758"/>
                    <a:pt x="20992" y="11092"/>
                  </a:cubicBezTo>
                  <a:cubicBezTo>
                    <a:pt x="21296" y="12426"/>
                    <a:pt x="21600" y="13779"/>
                    <a:pt x="21600" y="15021"/>
                  </a:cubicBezTo>
                  <a:cubicBezTo>
                    <a:pt x="21600" y="16264"/>
                    <a:pt x="21296" y="17397"/>
                    <a:pt x="20687" y="18274"/>
                  </a:cubicBezTo>
                  <a:cubicBezTo>
                    <a:pt x="20079" y="19151"/>
                    <a:pt x="19166" y="19773"/>
                    <a:pt x="18406" y="20175"/>
                  </a:cubicBezTo>
                  <a:cubicBezTo>
                    <a:pt x="17645" y="20577"/>
                    <a:pt x="17037" y="20759"/>
                    <a:pt x="15972" y="20869"/>
                  </a:cubicBezTo>
                  <a:cubicBezTo>
                    <a:pt x="14907" y="20979"/>
                    <a:pt x="13386" y="21015"/>
                    <a:pt x="11713" y="21125"/>
                  </a:cubicBezTo>
                  <a:cubicBezTo>
                    <a:pt x="10039" y="21235"/>
                    <a:pt x="8214" y="21417"/>
                    <a:pt x="638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0" name="Line"/>
            <p:cNvSpPr/>
            <p:nvPr/>
          </p:nvSpPr>
          <p:spPr>
            <a:xfrm>
              <a:off x="8857855" y="812965"/>
              <a:ext cx="397835" cy="424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extrusionOk="0">
                  <a:moveTo>
                    <a:pt x="21600" y="0"/>
                  </a:moveTo>
                  <a:cubicBezTo>
                    <a:pt x="17843" y="2439"/>
                    <a:pt x="14087" y="4877"/>
                    <a:pt x="10612" y="7926"/>
                  </a:cubicBezTo>
                  <a:cubicBezTo>
                    <a:pt x="7137" y="10974"/>
                    <a:pt x="3944" y="14632"/>
                    <a:pt x="2160" y="17158"/>
                  </a:cubicBezTo>
                  <a:cubicBezTo>
                    <a:pt x="376" y="19684"/>
                    <a:pt x="0" y="21077"/>
                    <a:pt x="0" y="21339"/>
                  </a:cubicBezTo>
                  <a:cubicBezTo>
                    <a:pt x="0" y="21600"/>
                    <a:pt x="376" y="20729"/>
                    <a:pt x="751" y="198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8821353" y="1051666"/>
              <a:ext cx="257906" cy="24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56" extrusionOk="0">
                  <a:moveTo>
                    <a:pt x="1599" y="0"/>
                  </a:moveTo>
                  <a:cubicBezTo>
                    <a:pt x="1887" y="4629"/>
                    <a:pt x="2175" y="9257"/>
                    <a:pt x="2319" y="12343"/>
                  </a:cubicBezTo>
                  <a:cubicBezTo>
                    <a:pt x="2463" y="15429"/>
                    <a:pt x="2463" y="16971"/>
                    <a:pt x="1887" y="18514"/>
                  </a:cubicBezTo>
                  <a:cubicBezTo>
                    <a:pt x="1311" y="20057"/>
                    <a:pt x="159" y="21600"/>
                    <a:pt x="15" y="21446"/>
                  </a:cubicBezTo>
                  <a:cubicBezTo>
                    <a:pt x="-129" y="21291"/>
                    <a:pt x="735" y="19440"/>
                    <a:pt x="4479" y="16817"/>
                  </a:cubicBezTo>
                  <a:cubicBezTo>
                    <a:pt x="8223" y="14194"/>
                    <a:pt x="14847" y="10800"/>
                    <a:pt x="21471" y="74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2" name="Line"/>
            <p:cNvSpPr/>
            <p:nvPr/>
          </p:nvSpPr>
          <p:spPr>
            <a:xfrm>
              <a:off x="12078585" y="927127"/>
              <a:ext cx="210967" cy="39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31" extrusionOk="0">
                  <a:moveTo>
                    <a:pt x="0" y="0"/>
                  </a:moveTo>
                  <a:cubicBezTo>
                    <a:pt x="1742" y="189"/>
                    <a:pt x="3484" y="379"/>
                    <a:pt x="6097" y="1895"/>
                  </a:cubicBezTo>
                  <a:cubicBezTo>
                    <a:pt x="8710" y="3411"/>
                    <a:pt x="12194" y="6253"/>
                    <a:pt x="14981" y="9189"/>
                  </a:cubicBezTo>
                  <a:cubicBezTo>
                    <a:pt x="17768" y="12126"/>
                    <a:pt x="19858" y="15158"/>
                    <a:pt x="20729" y="17432"/>
                  </a:cubicBezTo>
                  <a:cubicBezTo>
                    <a:pt x="21600" y="19705"/>
                    <a:pt x="21252" y="21221"/>
                    <a:pt x="20555" y="21411"/>
                  </a:cubicBezTo>
                  <a:cubicBezTo>
                    <a:pt x="19858" y="21600"/>
                    <a:pt x="18813" y="20463"/>
                    <a:pt x="17768" y="193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3" name="Line"/>
            <p:cNvSpPr/>
            <p:nvPr/>
          </p:nvSpPr>
          <p:spPr>
            <a:xfrm>
              <a:off x="12130476" y="1196962"/>
              <a:ext cx="238701" cy="19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extrusionOk="0">
                  <a:moveTo>
                    <a:pt x="0" y="5786"/>
                  </a:moveTo>
                  <a:cubicBezTo>
                    <a:pt x="3757" y="10029"/>
                    <a:pt x="7513" y="14271"/>
                    <a:pt x="9861" y="17164"/>
                  </a:cubicBezTo>
                  <a:cubicBezTo>
                    <a:pt x="12209" y="20057"/>
                    <a:pt x="13148" y="21600"/>
                    <a:pt x="13774" y="21214"/>
                  </a:cubicBezTo>
                  <a:cubicBezTo>
                    <a:pt x="14400" y="20829"/>
                    <a:pt x="14713" y="18514"/>
                    <a:pt x="15965" y="14657"/>
                  </a:cubicBezTo>
                  <a:cubicBezTo>
                    <a:pt x="17217" y="10800"/>
                    <a:pt x="19409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4" name="Line"/>
            <p:cNvSpPr/>
            <p:nvPr/>
          </p:nvSpPr>
          <p:spPr>
            <a:xfrm>
              <a:off x="14400477" y="772501"/>
              <a:ext cx="1032144" cy="445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49" extrusionOk="0">
                  <a:moveTo>
                    <a:pt x="491" y="1456"/>
                  </a:moveTo>
                  <a:cubicBezTo>
                    <a:pt x="203" y="954"/>
                    <a:pt x="-85" y="451"/>
                    <a:pt x="23" y="200"/>
                  </a:cubicBezTo>
                  <a:cubicBezTo>
                    <a:pt x="131" y="-51"/>
                    <a:pt x="635" y="-51"/>
                    <a:pt x="2219" y="116"/>
                  </a:cubicBezTo>
                  <a:cubicBezTo>
                    <a:pt x="3803" y="284"/>
                    <a:pt x="6467" y="619"/>
                    <a:pt x="9023" y="1707"/>
                  </a:cubicBezTo>
                  <a:cubicBezTo>
                    <a:pt x="11579" y="2796"/>
                    <a:pt x="14027" y="4637"/>
                    <a:pt x="15971" y="6647"/>
                  </a:cubicBezTo>
                  <a:cubicBezTo>
                    <a:pt x="17915" y="8656"/>
                    <a:pt x="19355" y="10833"/>
                    <a:pt x="20255" y="12089"/>
                  </a:cubicBezTo>
                  <a:cubicBezTo>
                    <a:pt x="21155" y="13344"/>
                    <a:pt x="21515" y="13679"/>
                    <a:pt x="21479" y="13261"/>
                  </a:cubicBezTo>
                  <a:cubicBezTo>
                    <a:pt x="21443" y="12842"/>
                    <a:pt x="21011" y="11670"/>
                    <a:pt x="20543" y="10498"/>
                  </a:cubicBezTo>
                  <a:cubicBezTo>
                    <a:pt x="20075" y="9326"/>
                    <a:pt x="19571" y="8154"/>
                    <a:pt x="19139" y="7400"/>
                  </a:cubicBezTo>
                  <a:cubicBezTo>
                    <a:pt x="18707" y="6647"/>
                    <a:pt x="18347" y="6312"/>
                    <a:pt x="18275" y="6563"/>
                  </a:cubicBezTo>
                  <a:cubicBezTo>
                    <a:pt x="18203" y="6814"/>
                    <a:pt x="18419" y="7651"/>
                    <a:pt x="18635" y="8489"/>
                  </a:cubicBezTo>
                  <a:cubicBezTo>
                    <a:pt x="18851" y="9326"/>
                    <a:pt x="19067" y="10163"/>
                    <a:pt x="19391" y="11502"/>
                  </a:cubicBezTo>
                  <a:cubicBezTo>
                    <a:pt x="19715" y="12842"/>
                    <a:pt x="20147" y="14684"/>
                    <a:pt x="20147" y="15772"/>
                  </a:cubicBezTo>
                  <a:cubicBezTo>
                    <a:pt x="20147" y="16861"/>
                    <a:pt x="19715" y="17196"/>
                    <a:pt x="18743" y="18033"/>
                  </a:cubicBezTo>
                  <a:cubicBezTo>
                    <a:pt x="17771" y="18870"/>
                    <a:pt x="16259" y="20209"/>
                    <a:pt x="14747" y="215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5" name="Line"/>
            <p:cNvSpPr/>
            <p:nvPr/>
          </p:nvSpPr>
          <p:spPr>
            <a:xfrm>
              <a:off x="9598173" y="307889"/>
              <a:ext cx="653833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829"/>
                  </a:moveTo>
                  <a:cubicBezTo>
                    <a:pt x="686" y="2829"/>
                    <a:pt x="1371" y="2829"/>
                    <a:pt x="2514" y="5529"/>
                  </a:cubicBezTo>
                  <a:cubicBezTo>
                    <a:pt x="3657" y="8229"/>
                    <a:pt x="5257" y="13629"/>
                    <a:pt x="6171" y="16971"/>
                  </a:cubicBezTo>
                  <a:cubicBezTo>
                    <a:pt x="7086" y="20314"/>
                    <a:pt x="7314" y="21600"/>
                    <a:pt x="7371" y="21600"/>
                  </a:cubicBezTo>
                  <a:cubicBezTo>
                    <a:pt x="7429" y="21600"/>
                    <a:pt x="7314" y="20314"/>
                    <a:pt x="7314" y="17743"/>
                  </a:cubicBezTo>
                  <a:cubicBezTo>
                    <a:pt x="7314" y="15171"/>
                    <a:pt x="7429" y="11314"/>
                    <a:pt x="7600" y="8357"/>
                  </a:cubicBezTo>
                  <a:cubicBezTo>
                    <a:pt x="7771" y="5400"/>
                    <a:pt x="8000" y="3343"/>
                    <a:pt x="8343" y="2700"/>
                  </a:cubicBezTo>
                  <a:cubicBezTo>
                    <a:pt x="8686" y="2057"/>
                    <a:pt x="9143" y="2829"/>
                    <a:pt x="10171" y="4243"/>
                  </a:cubicBezTo>
                  <a:cubicBezTo>
                    <a:pt x="11200" y="5657"/>
                    <a:pt x="12800" y="7714"/>
                    <a:pt x="14514" y="8743"/>
                  </a:cubicBezTo>
                  <a:cubicBezTo>
                    <a:pt x="16229" y="9771"/>
                    <a:pt x="18057" y="9771"/>
                    <a:pt x="19200" y="9257"/>
                  </a:cubicBezTo>
                  <a:cubicBezTo>
                    <a:pt x="20343" y="8743"/>
                    <a:pt x="20800" y="7714"/>
                    <a:pt x="21029" y="6557"/>
                  </a:cubicBezTo>
                  <a:cubicBezTo>
                    <a:pt x="21257" y="5400"/>
                    <a:pt x="21257" y="4114"/>
                    <a:pt x="21029" y="3086"/>
                  </a:cubicBezTo>
                  <a:cubicBezTo>
                    <a:pt x="20800" y="2057"/>
                    <a:pt x="20343" y="1286"/>
                    <a:pt x="19829" y="771"/>
                  </a:cubicBezTo>
                  <a:cubicBezTo>
                    <a:pt x="19314" y="257"/>
                    <a:pt x="18743" y="0"/>
                    <a:pt x="18171" y="0"/>
                  </a:cubicBezTo>
                  <a:cubicBezTo>
                    <a:pt x="17600" y="0"/>
                    <a:pt x="17029" y="257"/>
                    <a:pt x="16686" y="1029"/>
                  </a:cubicBezTo>
                  <a:cubicBezTo>
                    <a:pt x="16343" y="1800"/>
                    <a:pt x="16229" y="3086"/>
                    <a:pt x="16229" y="5143"/>
                  </a:cubicBezTo>
                  <a:cubicBezTo>
                    <a:pt x="16229" y="7200"/>
                    <a:pt x="16343" y="10029"/>
                    <a:pt x="17257" y="12729"/>
                  </a:cubicBezTo>
                  <a:cubicBezTo>
                    <a:pt x="18171" y="15429"/>
                    <a:pt x="19886" y="18000"/>
                    <a:pt x="21600" y="205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6" name="Line"/>
            <p:cNvSpPr/>
            <p:nvPr/>
          </p:nvSpPr>
          <p:spPr>
            <a:xfrm>
              <a:off x="10478120" y="46987"/>
              <a:ext cx="1265522" cy="508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76" extrusionOk="0">
                  <a:moveTo>
                    <a:pt x="2679" y="15036"/>
                  </a:moveTo>
                  <a:cubicBezTo>
                    <a:pt x="2092" y="14892"/>
                    <a:pt x="1505" y="14748"/>
                    <a:pt x="1065" y="14892"/>
                  </a:cubicBezTo>
                  <a:cubicBezTo>
                    <a:pt x="624" y="15036"/>
                    <a:pt x="331" y="15468"/>
                    <a:pt x="155" y="16116"/>
                  </a:cubicBezTo>
                  <a:cubicBezTo>
                    <a:pt x="-21" y="16764"/>
                    <a:pt x="-80" y="17628"/>
                    <a:pt x="155" y="18420"/>
                  </a:cubicBezTo>
                  <a:cubicBezTo>
                    <a:pt x="390" y="19212"/>
                    <a:pt x="918" y="19932"/>
                    <a:pt x="1681" y="20076"/>
                  </a:cubicBezTo>
                  <a:cubicBezTo>
                    <a:pt x="2444" y="20220"/>
                    <a:pt x="3442" y="19788"/>
                    <a:pt x="4205" y="17916"/>
                  </a:cubicBezTo>
                  <a:cubicBezTo>
                    <a:pt x="4968" y="16044"/>
                    <a:pt x="5496" y="12732"/>
                    <a:pt x="5731" y="9996"/>
                  </a:cubicBezTo>
                  <a:cubicBezTo>
                    <a:pt x="5966" y="7260"/>
                    <a:pt x="5907" y="5100"/>
                    <a:pt x="5790" y="3372"/>
                  </a:cubicBezTo>
                  <a:cubicBezTo>
                    <a:pt x="5672" y="1644"/>
                    <a:pt x="5496" y="348"/>
                    <a:pt x="5408" y="60"/>
                  </a:cubicBezTo>
                  <a:cubicBezTo>
                    <a:pt x="5320" y="-228"/>
                    <a:pt x="5320" y="492"/>
                    <a:pt x="5320" y="2796"/>
                  </a:cubicBezTo>
                  <a:cubicBezTo>
                    <a:pt x="5320" y="5100"/>
                    <a:pt x="5320" y="8988"/>
                    <a:pt x="5496" y="12156"/>
                  </a:cubicBezTo>
                  <a:cubicBezTo>
                    <a:pt x="5672" y="15324"/>
                    <a:pt x="6024" y="17772"/>
                    <a:pt x="6347" y="19140"/>
                  </a:cubicBezTo>
                  <a:cubicBezTo>
                    <a:pt x="6670" y="20508"/>
                    <a:pt x="6963" y="20796"/>
                    <a:pt x="7257" y="20724"/>
                  </a:cubicBezTo>
                  <a:cubicBezTo>
                    <a:pt x="7550" y="20652"/>
                    <a:pt x="7844" y="20220"/>
                    <a:pt x="8255" y="19644"/>
                  </a:cubicBezTo>
                  <a:cubicBezTo>
                    <a:pt x="8666" y="19068"/>
                    <a:pt x="9194" y="18348"/>
                    <a:pt x="9722" y="17988"/>
                  </a:cubicBezTo>
                  <a:cubicBezTo>
                    <a:pt x="10250" y="17628"/>
                    <a:pt x="10779" y="17628"/>
                    <a:pt x="11160" y="17412"/>
                  </a:cubicBezTo>
                  <a:cubicBezTo>
                    <a:pt x="11542" y="17196"/>
                    <a:pt x="11777" y="16764"/>
                    <a:pt x="11718" y="16476"/>
                  </a:cubicBezTo>
                  <a:cubicBezTo>
                    <a:pt x="11659" y="16188"/>
                    <a:pt x="11307" y="16044"/>
                    <a:pt x="10808" y="15900"/>
                  </a:cubicBezTo>
                  <a:cubicBezTo>
                    <a:pt x="10309" y="15756"/>
                    <a:pt x="9663" y="15612"/>
                    <a:pt x="9194" y="15540"/>
                  </a:cubicBezTo>
                  <a:cubicBezTo>
                    <a:pt x="8724" y="15468"/>
                    <a:pt x="8431" y="15468"/>
                    <a:pt x="8431" y="15684"/>
                  </a:cubicBezTo>
                  <a:cubicBezTo>
                    <a:pt x="8431" y="15900"/>
                    <a:pt x="8724" y="16332"/>
                    <a:pt x="9194" y="16548"/>
                  </a:cubicBezTo>
                  <a:cubicBezTo>
                    <a:pt x="9663" y="16764"/>
                    <a:pt x="10309" y="16764"/>
                    <a:pt x="10779" y="16764"/>
                  </a:cubicBezTo>
                  <a:cubicBezTo>
                    <a:pt x="11248" y="16764"/>
                    <a:pt x="11542" y="16764"/>
                    <a:pt x="12041" y="16116"/>
                  </a:cubicBezTo>
                  <a:cubicBezTo>
                    <a:pt x="12540" y="15468"/>
                    <a:pt x="13244" y="14172"/>
                    <a:pt x="13713" y="13236"/>
                  </a:cubicBezTo>
                  <a:cubicBezTo>
                    <a:pt x="14183" y="12300"/>
                    <a:pt x="14418" y="11724"/>
                    <a:pt x="14653" y="11724"/>
                  </a:cubicBezTo>
                  <a:cubicBezTo>
                    <a:pt x="14887" y="11724"/>
                    <a:pt x="15122" y="12300"/>
                    <a:pt x="15269" y="12948"/>
                  </a:cubicBezTo>
                  <a:cubicBezTo>
                    <a:pt x="15416" y="13596"/>
                    <a:pt x="15474" y="14316"/>
                    <a:pt x="15592" y="15108"/>
                  </a:cubicBezTo>
                  <a:cubicBezTo>
                    <a:pt x="15709" y="15900"/>
                    <a:pt x="15885" y="16764"/>
                    <a:pt x="16120" y="17268"/>
                  </a:cubicBezTo>
                  <a:cubicBezTo>
                    <a:pt x="16355" y="17772"/>
                    <a:pt x="16648" y="17916"/>
                    <a:pt x="16912" y="17772"/>
                  </a:cubicBezTo>
                  <a:cubicBezTo>
                    <a:pt x="17177" y="17628"/>
                    <a:pt x="17411" y="17196"/>
                    <a:pt x="17646" y="16332"/>
                  </a:cubicBezTo>
                  <a:cubicBezTo>
                    <a:pt x="17881" y="15468"/>
                    <a:pt x="18116" y="14172"/>
                    <a:pt x="18233" y="12948"/>
                  </a:cubicBezTo>
                  <a:cubicBezTo>
                    <a:pt x="18350" y="11724"/>
                    <a:pt x="18350" y="10572"/>
                    <a:pt x="18497" y="9924"/>
                  </a:cubicBezTo>
                  <a:cubicBezTo>
                    <a:pt x="18644" y="9276"/>
                    <a:pt x="18937" y="9132"/>
                    <a:pt x="19202" y="9276"/>
                  </a:cubicBezTo>
                  <a:cubicBezTo>
                    <a:pt x="19466" y="9420"/>
                    <a:pt x="19700" y="9852"/>
                    <a:pt x="20082" y="11364"/>
                  </a:cubicBezTo>
                  <a:cubicBezTo>
                    <a:pt x="20463" y="12876"/>
                    <a:pt x="20992" y="15468"/>
                    <a:pt x="21256" y="17268"/>
                  </a:cubicBezTo>
                  <a:cubicBezTo>
                    <a:pt x="21520" y="19068"/>
                    <a:pt x="21520" y="20076"/>
                    <a:pt x="21373" y="20652"/>
                  </a:cubicBezTo>
                  <a:cubicBezTo>
                    <a:pt x="21227" y="21228"/>
                    <a:pt x="20933" y="21372"/>
                    <a:pt x="20405" y="20868"/>
                  </a:cubicBezTo>
                  <a:cubicBezTo>
                    <a:pt x="19877" y="20364"/>
                    <a:pt x="19113" y="19212"/>
                    <a:pt x="18350" y="180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>
              <a:off x="10625624" y="221403"/>
              <a:ext cx="33210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>
              <a:off x="12057828" y="107242"/>
              <a:ext cx="300972" cy="456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869" y="2945"/>
                    <a:pt x="16138" y="5891"/>
                    <a:pt x="12538" y="9491"/>
                  </a:cubicBezTo>
                  <a:cubicBezTo>
                    <a:pt x="8938" y="13091"/>
                    <a:pt x="4469" y="173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12636722" y="365809"/>
              <a:ext cx="368769" cy="222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079" extrusionOk="0">
                  <a:moveTo>
                    <a:pt x="7860" y="3030"/>
                  </a:moveTo>
                  <a:cubicBezTo>
                    <a:pt x="7265" y="1721"/>
                    <a:pt x="6671" y="412"/>
                    <a:pt x="5383" y="84"/>
                  </a:cubicBezTo>
                  <a:cubicBezTo>
                    <a:pt x="4095" y="-243"/>
                    <a:pt x="2113" y="412"/>
                    <a:pt x="1023" y="1557"/>
                  </a:cubicBezTo>
                  <a:cubicBezTo>
                    <a:pt x="-67" y="2702"/>
                    <a:pt x="-265" y="4339"/>
                    <a:pt x="329" y="7284"/>
                  </a:cubicBezTo>
                  <a:cubicBezTo>
                    <a:pt x="924" y="10230"/>
                    <a:pt x="2311" y="14484"/>
                    <a:pt x="4788" y="17266"/>
                  </a:cubicBezTo>
                  <a:cubicBezTo>
                    <a:pt x="7265" y="20048"/>
                    <a:pt x="10832" y="21357"/>
                    <a:pt x="13706" y="21030"/>
                  </a:cubicBezTo>
                  <a:cubicBezTo>
                    <a:pt x="16579" y="20702"/>
                    <a:pt x="18759" y="18739"/>
                    <a:pt x="19948" y="16121"/>
                  </a:cubicBezTo>
                  <a:cubicBezTo>
                    <a:pt x="21137" y="13502"/>
                    <a:pt x="21335" y="10230"/>
                    <a:pt x="20939" y="8102"/>
                  </a:cubicBezTo>
                  <a:cubicBezTo>
                    <a:pt x="20542" y="5975"/>
                    <a:pt x="19552" y="4993"/>
                    <a:pt x="18263" y="4666"/>
                  </a:cubicBezTo>
                  <a:cubicBezTo>
                    <a:pt x="16975" y="4339"/>
                    <a:pt x="15390" y="4666"/>
                    <a:pt x="14498" y="5648"/>
                  </a:cubicBezTo>
                  <a:cubicBezTo>
                    <a:pt x="13607" y="6630"/>
                    <a:pt x="13408" y="8266"/>
                    <a:pt x="14102" y="10230"/>
                  </a:cubicBezTo>
                  <a:cubicBezTo>
                    <a:pt x="14796" y="12193"/>
                    <a:pt x="16381" y="14484"/>
                    <a:pt x="17966" y="167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13162656" y="44972"/>
              <a:ext cx="929319" cy="526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84" extrusionOk="0">
                  <a:moveTo>
                    <a:pt x="132" y="0"/>
                  </a:moveTo>
                  <a:cubicBezTo>
                    <a:pt x="51" y="2400"/>
                    <a:pt x="-29" y="4800"/>
                    <a:pt x="11" y="7694"/>
                  </a:cubicBezTo>
                  <a:cubicBezTo>
                    <a:pt x="51" y="10588"/>
                    <a:pt x="212" y="13976"/>
                    <a:pt x="292" y="16024"/>
                  </a:cubicBezTo>
                  <a:cubicBezTo>
                    <a:pt x="372" y="18071"/>
                    <a:pt x="372" y="18776"/>
                    <a:pt x="453" y="19482"/>
                  </a:cubicBezTo>
                  <a:cubicBezTo>
                    <a:pt x="533" y="20188"/>
                    <a:pt x="694" y="20894"/>
                    <a:pt x="975" y="21247"/>
                  </a:cubicBezTo>
                  <a:cubicBezTo>
                    <a:pt x="1256" y="21600"/>
                    <a:pt x="1657" y="21600"/>
                    <a:pt x="2139" y="20965"/>
                  </a:cubicBezTo>
                  <a:cubicBezTo>
                    <a:pt x="2621" y="20329"/>
                    <a:pt x="3183" y="19059"/>
                    <a:pt x="3544" y="18071"/>
                  </a:cubicBezTo>
                  <a:cubicBezTo>
                    <a:pt x="3906" y="17082"/>
                    <a:pt x="4066" y="16376"/>
                    <a:pt x="4106" y="16376"/>
                  </a:cubicBezTo>
                  <a:cubicBezTo>
                    <a:pt x="4146" y="16376"/>
                    <a:pt x="4066" y="17082"/>
                    <a:pt x="4066" y="17788"/>
                  </a:cubicBezTo>
                  <a:cubicBezTo>
                    <a:pt x="4066" y="18494"/>
                    <a:pt x="4146" y="19200"/>
                    <a:pt x="4347" y="19765"/>
                  </a:cubicBezTo>
                  <a:cubicBezTo>
                    <a:pt x="4548" y="20329"/>
                    <a:pt x="4869" y="20753"/>
                    <a:pt x="5230" y="20965"/>
                  </a:cubicBezTo>
                  <a:cubicBezTo>
                    <a:pt x="5592" y="21176"/>
                    <a:pt x="5993" y="21176"/>
                    <a:pt x="6314" y="20894"/>
                  </a:cubicBezTo>
                  <a:cubicBezTo>
                    <a:pt x="6636" y="20612"/>
                    <a:pt x="6877" y="20047"/>
                    <a:pt x="7037" y="19412"/>
                  </a:cubicBezTo>
                  <a:cubicBezTo>
                    <a:pt x="7198" y="18776"/>
                    <a:pt x="7278" y="18071"/>
                    <a:pt x="7278" y="17365"/>
                  </a:cubicBezTo>
                  <a:cubicBezTo>
                    <a:pt x="7278" y="16659"/>
                    <a:pt x="7198" y="15953"/>
                    <a:pt x="7117" y="15953"/>
                  </a:cubicBezTo>
                  <a:cubicBezTo>
                    <a:pt x="7037" y="15953"/>
                    <a:pt x="6957" y="16659"/>
                    <a:pt x="6997" y="17365"/>
                  </a:cubicBezTo>
                  <a:cubicBezTo>
                    <a:pt x="7037" y="18071"/>
                    <a:pt x="7198" y="18776"/>
                    <a:pt x="7439" y="19341"/>
                  </a:cubicBezTo>
                  <a:cubicBezTo>
                    <a:pt x="7680" y="19906"/>
                    <a:pt x="8001" y="20329"/>
                    <a:pt x="8362" y="20541"/>
                  </a:cubicBezTo>
                  <a:cubicBezTo>
                    <a:pt x="8723" y="20753"/>
                    <a:pt x="9125" y="20753"/>
                    <a:pt x="9607" y="20188"/>
                  </a:cubicBezTo>
                  <a:cubicBezTo>
                    <a:pt x="10088" y="19624"/>
                    <a:pt x="10651" y="18494"/>
                    <a:pt x="11012" y="17576"/>
                  </a:cubicBezTo>
                  <a:cubicBezTo>
                    <a:pt x="11373" y="16659"/>
                    <a:pt x="11534" y="15953"/>
                    <a:pt x="11775" y="15812"/>
                  </a:cubicBezTo>
                  <a:cubicBezTo>
                    <a:pt x="12016" y="15671"/>
                    <a:pt x="12337" y="16094"/>
                    <a:pt x="12497" y="16659"/>
                  </a:cubicBezTo>
                  <a:cubicBezTo>
                    <a:pt x="12658" y="17224"/>
                    <a:pt x="12658" y="17929"/>
                    <a:pt x="12658" y="18635"/>
                  </a:cubicBezTo>
                  <a:cubicBezTo>
                    <a:pt x="12658" y="19341"/>
                    <a:pt x="12658" y="20047"/>
                    <a:pt x="12819" y="19694"/>
                  </a:cubicBezTo>
                  <a:cubicBezTo>
                    <a:pt x="12979" y="19341"/>
                    <a:pt x="13300" y="17929"/>
                    <a:pt x="13622" y="17012"/>
                  </a:cubicBezTo>
                  <a:cubicBezTo>
                    <a:pt x="13943" y="16094"/>
                    <a:pt x="14264" y="15671"/>
                    <a:pt x="14545" y="15741"/>
                  </a:cubicBezTo>
                  <a:cubicBezTo>
                    <a:pt x="14826" y="15812"/>
                    <a:pt x="15067" y="16376"/>
                    <a:pt x="15187" y="17012"/>
                  </a:cubicBezTo>
                  <a:cubicBezTo>
                    <a:pt x="15308" y="17647"/>
                    <a:pt x="15308" y="18353"/>
                    <a:pt x="15348" y="19059"/>
                  </a:cubicBezTo>
                  <a:cubicBezTo>
                    <a:pt x="15388" y="19765"/>
                    <a:pt x="15468" y="20471"/>
                    <a:pt x="15549" y="20471"/>
                  </a:cubicBezTo>
                  <a:cubicBezTo>
                    <a:pt x="15629" y="20471"/>
                    <a:pt x="15709" y="19765"/>
                    <a:pt x="15870" y="19129"/>
                  </a:cubicBezTo>
                  <a:cubicBezTo>
                    <a:pt x="16030" y="18494"/>
                    <a:pt x="16271" y="17929"/>
                    <a:pt x="16633" y="17294"/>
                  </a:cubicBezTo>
                  <a:cubicBezTo>
                    <a:pt x="16994" y="16659"/>
                    <a:pt x="17476" y="15953"/>
                    <a:pt x="17837" y="15953"/>
                  </a:cubicBezTo>
                  <a:cubicBezTo>
                    <a:pt x="18198" y="15953"/>
                    <a:pt x="18439" y="16659"/>
                    <a:pt x="18600" y="17365"/>
                  </a:cubicBezTo>
                  <a:cubicBezTo>
                    <a:pt x="18761" y="18071"/>
                    <a:pt x="18841" y="18776"/>
                    <a:pt x="19001" y="19412"/>
                  </a:cubicBezTo>
                  <a:cubicBezTo>
                    <a:pt x="19162" y="20047"/>
                    <a:pt x="19403" y="20612"/>
                    <a:pt x="19845" y="20612"/>
                  </a:cubicBezTo>
                  <a:cubicBezTo>
                    <a:pt x="20286" y="20612"/>
                    <a:pt x="20929" y="20047"/>
                    <a:pt x="21571" y="194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1" name="Line"/>
            <p:cNvSpPr/>
            <p:nvPr/>
          </p:nvSpPr>
          <p:spPr>
            <a:xfrm>
              <a:off x="14164620" y="428969"/>
              <a:ext cx="269837" cy="17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0" y="0"/>
                  </a:moveTo>
                  <a:cubicBezTo>
                    <a:pt x="831" y="1694"/>
                    <a:pt x="1662" y="3388"/>
                    <a:pt x="2077" y="5294"/>
                  </a:cubicBezTo>
                  <a:cubicBezTo>
                    <a:pt x="2492" y="7200"/>
                    <a:pt x="2492" y="9318"/>
                    <a:pt x="3323" y="9318"/>
                  </a:cubicBezTo>
                  <a:cubicBezTo>
                    <a:pt x="4154" y="9318"/>
                    <a:pt x="5815" y="7200"/>
                    <a:pt x="7338" y="5718"/>
                  </a:cubicBezTo>
                  <a:cubicBezTo>
                    <a:pt x="8862" y="4235"/>
                    <a:pt x="10246" y="3388"/>
                    <a:pt x="11077" y="4024"/>
                  </a:cubicBezTo>
                  <a:cubicBezTo>
                    <a:pt x="11908" y="4659"/>
                    <a:pt x="12185" y="6776"/>
                    <a:pt x="12323" y="8894"/>
                  </a:cubicBezTo>
                  <a:cubicBezTo>
                    <a:pt x="12461" y="11012"/>
                    <a:pt x="12461" y="13129"/>
                    <a:pt x="12600" y="15247"/>
                  </a:cubicBezTo>
                  <a:cubicBezTo>
                    <a:pt x="12738" y="17365"/>
                    <a:pt x="13015" y="19482"/>
                    <a:pt x="13846" y="20541"/>
                  </a:cubicBezTo>
                  <a:cubicBezTo>
                    <a:pt x="14677" y="21600"/>
                    <a:pt x="16062" y="21600"/>
                    <a:pt x="17446" y="20118"/>
                  </a:cubicBezTo>
                  <a:cubicBezTo>
                    <a:pt x="18831" y="18635"/>
                    <a:pt x="20215" y="15671"/>
                    <a:pt x="21600" y="127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2" name="Line"/>
            <p:cNvSpPr/>
            <p:nvPr/>
          </p:nvSpPr>
          <p:spPr>
            <a:xfrm>
              <a:off x="14787319" y="258619"/>
              <a:ext cx="788751" cy="23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extrusionOk="0">
                  <a:moveTo>
                    <a:pt x="0" y="9640"/>
                  </a:moveTo>
                  <a:cubicBezTo>
                    <a:pt x="0" y="8097"/>
                    <a:pt x="0" y="6555"/>
                    <a:pt x="284" y="5629"/>
                  </a:cubicBezTo>
                  <a:cubicBezTo>
                    <a:pt x="568" y="4703"/>
                    <a:pt x="1137" y="4395"/>
                    <a:pt x="1753" y="5629"/>
                  </a:cubicBezTo>
                  <a:cubicBezTo>
                    <a:pt x="2368" y="6863"/>
                    <a:pt x="3032" y="9640"/>
                    <a:pt x="3458" y="11955"/>
                  </a:cubicBezTo>
                  <a:cubicBezTo>
                    <a:pt x="3884" y="14269"/>
                    <a:pt x="4074" y="16120"/>
                    <a:pt x="4311" y="17663"/>
                  </a:cubicBezTo>
                  <a:cubicBezTo>
                    <a:pt x="4547" y="19206"/>
                    <a:pt x="4832" y="20440"/>
                    <a:pt x="5068" y="20286"/>
                  </a:cubicBezTo>
                  <a:cubicBezTo>
                    <a:pt x="5305" y="20132"/>
                    <a:pt x="5495" y="18589"/>
                    <a:pt x="5542" y="17046"/>
                  </a:cubicBezTo>
                  <a:cubicBezTo>
                    <a:pt x="5589" y="15503"/>
                    <a:pt x="5495" y="13960"/>
                    <a:pt x="5447" y="11955"/>
                  </a:cubicBezTo>
                  <a:cubicBezTo>
                    <a:pt x="5400" y="9949"/>
                    <a:pt x="5400" y="7480"/>
                    <a:pt x="5732" y="6246"/>
                  </a:cubicBezTo>
                  <a:cubicBezTo>
                    <a:pt x="6063" y="5012"/>
                    <a:pt x="6726" y="5012"/>
                    <a:pt x="8053" y="5629"/>
                  </a:cubicBezTo>
                  <a:cubicBezTo>
                    <a:pt x="9379" y="6246"/>
                    <a:pt x="11368" y="7480"/>
                    <a:pt x="12600" y="8097"/>
                  </a:cubicBezTo>
                  <a:cubicBezTo>
                    <a:pt x="13832" y="8715"/>
                    <a:pt x="14305" y="8715"/>
                    <a:pt x="14779" y="8406"/>
                  </a:cubicBezTo>
                  <a:cubicBezTo>
                    <a:pt x="15253" y="8097"/>
                    <a:pt x="15726" y="7480"/>
                    <a:pt x="15821" y="6400"/>
                  </a:cubicBezTo>
                  <a:cubicBezTo>
                    <a:pt x="15916" y="5320"/>
                    <a:pt x="15632" y="3777"/>
                    <a:pt x="15253" y="2697"/>
                  </a:cubicBezTo>
                  <a:cubicBezTo>
                    <a:pt x="14874" y="1617"/>
                    <a:pt x="14400" y="1000"/>
                    <a:pt x="13926" y="537"/>
                  </a:cubicBezTo>
                  <a:cubicBezTo>
                    <a:pt x="13453" y="75"/>
                    <a:pt x="12979" y="-234"/>
                    <a:pt x="12553" y="229"/>
                  </a:cubicBezTo>
                  <a:cubicBezTo>
                    <a:pt x="12126" y="692"/>
                    <a:pt x="11747" y="1926"/>
                    <a:pt x="11511" y="4395"/>
                  </a:cubicBezTo>
                  <a:cubicBezTo>
                    <a:pt x="11274" y="6863"/>
                    <a:pt x="11179" y="10566"/>
                    <a:pt x="11558" y="13806"/>
                  </a:cubicBezTo>
                  <a:cubicBezTo>
                    <a:pt x="11937" y="17046"/>
                    <a:pt x="12789" y="19823"/>
                    <a:pt x="14542" y="20595"/>
                  </a:cubicBezTo>
                  <a:cubicBezTo>
                    <a:pt x="16295" y="21366"/>
                    <a:pt x="18947" y="20132"/>
                    <a:pt x="21600" y="188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3" name="Line"/>
            <p:cNvSpPr/>
            <p:nvPr/>
          </p:nvSpPr>
          <p:spPr>
            <a:xfrm>
              <a:off x="15572553" y="0"/>
              <a:ext cx="1203939" cy="56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37" extrusionOk="0">
                  <a:moveTo>
                    <a:pt x="2100" y="15146"/>
                  </a:moveTo>
                  <a:cubicBezTo>
                    <a:pt x="1915" y="14620"/>
                    <a:pt x="1729" y="14093"/>
                    <a:pt x="1421" y="13763"/>
                  </a:cubicBezTo>
                  <a:cubicBezTo>
                    <a:pt x="1112" y="13434"/>
                    <a:pt x="680" y="13302"/>
                    <a:pt x="372" y="13829"/>
                  </a:cubicBezTo>
                  <a:cubicBezTo>
                    <a:pt x="63" y="14356"/>
                    <a:pt x="-122" y="15541"/>
                    <a:pt x="94" y="16661"/>
                  </a:cubicBezTo>
                  <a:cubicBezTo>
                    <a:pt x="310" y="17780"/>
                    <a:pt x="927" y="18834"/>
                    <a:pt x="1884" y="18900"/>
                  </a:cubicBezTo>
                  <a:cubicBezTo>
                    <a:pt x="2840" y="18966"/>
                    <a:pt x="4136" y="18044"/>
                    <a:pt x="5093" y="16002"/>
                  </a:cubicBezTo>
                  <a:cubicBezTo>
                    <a:pt x="6049" y="13961"/>
                    <a:pt x="6667" y="10800"/>
                    <a:pt x="6883" y="8166"/>
                  </a:cubicBezTo>
                  <a:cubicBezTo>
                    <a:pt x="7099" y="5532"/>
                    <a:pt x="6913" y="3424"/>
                    <a:pt x="6790" y="2041"/>
                  </a:cubicBezTo>
                  <a:cubicBezTo>
                    <a:pt x="6667" y="659"/>
                    <a:pt x="6605" y="0"/>
                    <a:pt x="6574" y="0"/>
                  </a:cubicBezTo>
                  <a:cubicBezTo>
                    <a:pt x="6543" y="0"/>
                    <a:pt x="6543" y="659"/>
                    <a:pt x="6512" y="2766"/>
                  </a:cubicBezTo>
                  <a:cubicBezTo>
                    <a:pt x="6481" y="4873"/>
                    <a:pt x="6420" y="8429"/>
                    <a:pt x="6451" y="11129"/>
                  </a:cubicBezTo>
                  <a:cubicBezTo>
                    <a:pt x="6481" y="13829"/>
                    <a:pt x="6605" y="15673"/>
                    <a:pt x="6821" y="16990"/>
                  </a:cubicBezTo>
                  <a:cubicBezTo>
                    <a:pt x="7037" y="18307"/>
                    <a:pt x="7345" y="19098"/>
                    <a:pt x="7654" y="19559"/>
                  </a:cubicBezTo>
                  <a:cubicBezTo>
                    <a:pt x="7963" y="20020"/>
                    <a:pt x="8271" y="20151"/>
                    <a:pt x="8580" y="20020"/>
                  </a:cubicBezTo>
                  <a:cubicBezTo>
                    <a:pt x="8888" y="19888"/>
                    <a:pt x="9197" y="19493"/>
                    <a:pt x="9444" y="19032"/>
                  </a:cubicBezTo>
                  <a:cubicBezTo>
                    <a:pt x="9691" y="18571"/>
                    <a:pt x="9876" y="18044"/>
                    <a:pt x="10123" y="17846"/>
                  </a:cubicBezTo>
                  <a:cubicBezTo>
                    <a:pt x="10369" y="17649"/>
                    <a:pt x="10678" y="17780"/>
                    <a:pt x="10987" y="17846"/>
                  </a:cubicBezTo>
                  <a:cubicBezTo>
                    <a:pt x="11295" y="17912"/>
                    <a:pt x="11604" y="17912"/>
                    <a:pt x="11820" y="17583"/>
                  </a:cubicBezTo>
                  <a:cubicBezTo>
                    <a:pt x="12036" y="17254"/>
                    <a:pt x="12159" y="16595"/>
                    <a:pt x="12036" y="16134"/>
                  </a:cubicBezTo>
                  <a:cubicBezTo>
                    <a:pt x="11912" y="15673"/>
                    <a:pt x="11542" y="15410"/>
                    <a:pt x="11203" y="15146"/>
                  </a:cubicBezTo>
                  <a:cubicBezTo>
                    <a:pt x="10863" y="14883"/>
                    <a:pt x="10555" y="14620"/>
                    <a:pt x="10246" y="14488"/>
                  </a:cubicBezTo>
                  <a:cubicBezTo>
                    <a:pt x="9937" y="14356"/>
                    <a:pt x="9629" y="14356"/>
                    <a:pt x="9382" y="14620"/>
                  </a:cubicBezTo>
                  <a:cubicBezTo>
                    <a:pt x="9135" y="14883"/>
                    <a:pt x="8950" y="15410"/>
                    <a:pt x="9012" y="15937"/>
                  </a:cubicBezTo>
                  <a:cubicBezTo>
                    <a:pt x="9073" y="16463"/>
                    <a:pt x="9382" y="16990"/>
                    <a:pt x="9968" y="16990"/>
                  </a:cubicBezTo>
                  <a:cubicBezTo>
                    <a:pt x="10555" y="16990"/>
                    <a:pt x="11419" y="16463"/>
                    <a:pt x="12190" y="15541"/>
                  </a:cubicBezTo>
                  <a:cubicBezTo>
                    <a:pt x="12961" y="14620"/>
                    <a:pt x="13640" y="13302"/>
                    <a:pt x="14103" y="12446"/>
                  </a:cubicBezTo>
                  <a:cubicBezTo>
                    <a:pt x="14566" y="11590"/>
                    <a:pt x="14813" y="11195"/>
                    <a:pt x="15060" y="11195"/>
                  </a:cubicBezTo>
                  <a:cubicBezTo>
                    <a:pt x="15307" y="11195"/>
                    <a:pt x="15553" y="11590"/>
                    <a:pt x="15708" y="12183"/>
                  </a:cubicBezTo>
                  <a:cubicBezTo>
                    <a:pt x="15862" y="12776"/>
                    <a:pt x="15924" y="13566"/>
                    <a:pt x="15955" y="14356"/>
                  </a:cubicBezTo>
                  <a:cubicBezTo>
                    <a:pt x="15985" y="15146"/>
                    <a:pt x="15985" y="15937"/>
                    <a:pt x="16047" y="16661"/>
                  </a:cubicBezTo>
                  <a:cubicBezTo>
                    <a:pt x="16109" y="17385"/>
                    <a:pt x="16232" y="18044"/>
                    <a:pt x="16448" y="18373"/>
                  </a:cubicBezTo>
                  <a:cubicBezTo>
                    <a:pt x="16664" y="18702"/>
                    <a:pt x="16973" y="18702"/>
                    <a:pt x="17374" y="18307"/>
                  </a:cubicBezTo>
                  <a:cubicBezTo>
                    <a:pt x="17775" y="17912"/>
                    <a:pt x="18269" y="17122"/>
                    <a:pt x="18608" y="16398"/>
                  </a:cubicBezTo>
                  <a:cubicBezTo>
                    <a:pt x="18948" y="15673"/>
                    <a:pt x="19133" y="15015"/>
                    <a:pt x="19225" y="14224"/>
                  </a:cubicBezTo>
                  <a:cubicBezTo>
                    <a:pt x="19318" y="13434"/>
                    <a:pt x="19318" y="12512"/>
                    <a:pt x="19472" y="11985"/>
                  </a:cubicBezTo>
                  <a:cubicBezTo>
                    <a:pt x="19627" y="11459"/>
                    <a:pt x="19935" y="11327"/>
                    <a:pt x="20213" y="11524"/>
                  </a:cubicBezTo>
                  <a:cubicBezTo>
                    <a:pt x="20491" y="11722"/>
                    <a:pt x="20737" y="12249"/>
                    <a:pt x="20984" y="13763"/>
                  </a:cubicBezTo>
                  <a:cubicBezTo>
                    <a:pt x="21231" y="15278"/>
                    <a:pt x="21478" y="17780"/>
                    <a:pt x="21478" y="19361"/>
                  </a:cubicBezTo>
                  <a:cubicBezTo>
                    <a:pt x="21478" y="20941"/>
                    <a:pt x="21231" y="21600"/>
                    <a:pt x="20676" y="21402"/>
                  </a:cubicBezTo>
                  <a:cubicBezTo>
                    <a:pt x="20120" y="21205"/>
                    <a:pt x="19256" y="20151"/>
                    <a:pt x="18392" y="190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4" name="Line"/>
            <p:cNvSpPr/>
            <p:nvPr/>
          </p:nvSpPr>
          <p:spPr>
            <a:xfrm>
              <a:off x="15835526" y="231781"/>
              <a:ext cx="31134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5" name="Line"/>
            <p:cNvSpPr/>
            <p:nvPr/>
          </p:nvSpPr>
          <p:spPr>
            <a:xfrm>
              <a:off x="788065" y="10309101"/>
              <a:ext cx="196128" cy="166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extrusionOk="0">
                  <a:moveTo>
                    <a:pt x="21484" y="0"/>
                  </a:moveTo>
                  <a:cubicBezTo>
                    <a:pt x="17695" y="0"/>
                    <a:pt x="13905" y="0"/>
                    <a:pt x="11063" y="113"/>
                  </a:cubicBezTo>
                  <a:cubicBezTo>
                    <a:pt x="8221" y="225"/>
                    <a:pt x="6326" y="450"/>
                    <a:pt x="5379" y="787"/>
                  </a:cubicBezTo>
                  <a:cubicBezTo>
                    <a:pt x="4431" y="1125"/>
                    <a:pt x="4431" y="1575"/>
                    <a:pt x="4052" y="2272"/>
                  </a:cubicBezTo>
                  <a:cubicBezTo>
                    <a:pt x="3673" y="2970"/>
                    <a:pt x="2916" y="3915"/>
                    <a:pt x="2537" y="5152"/>
                  </a:cubicBezTo>
                  <a:cubicBezTo>
                    <a:pt x="2158" y="6390"/>
                    <a:pt x="2158" y="7920"/>
                    <a:pt x="1968" y="9427"/>
                  </a:cubicBezTo>
                  <a:cubicBezTo>
                    <a:pt x="1779" y="10935"/>
                    <a:pt x="1400" y="12420"/>
                    <a:pt x="1021" y="13905"/>
                  </a:cubicBezTo>
                  <a:cubicBezTo>
                    <a:pt x="642" y="15390"/>
                    <a:pt x="263" y="16875"/>
                    <a:pt x="73" y="17843"/>
                  </a:cubicBezTo>
                  <a:cubicBezTo>
                    <a:pt x="-116" y="18810"/>
                    <a:pt x="-116" y="19260"/>
                    <a:pt x="2347" y="19800"/>
                  </a:cubicBezTo>
                  <a:cubicBezTo>
                    <a:pt x="4810" y="20340"/>
                    <a:pt x="9737" y="20970"/>
                    <a:pt x="1466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6" name="Line"/>
            <p:cNvSpPr/>
            <p:nvPr/>
          </p:nvSpPr>
          <p:spPr>
            <a:xfrm>
              <a:off x="1309812" y="10355656"/>
              <a:ext cx="317836" cy="244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61" extrusionOk="0">
                  <a:moveTo>
                    <a:pt x="10887" y="6858"/>
                  </a:moveTo>
                  <a:cubicBezTo>
                    <a:pt x="10887" y="5337"/>
                    <a:pt x="10887" y="3816"/>
                    <a:pt x="10423" y="2447"/>
                  </a:cubicBezTo>
                  <a:cubicBezTo>
                    <a:pt x="9958" y="1078"/>
                    <a:pt x="9029" y="-139"/>
                    <a:pt x="7171" y="13"/>
                  </a:cubicBezTo>
                  <a:cubicBezTo>
                    <a:pt x="5313" y="165"/>
                    <a:pt x="2526" y="1686"/>
                    <a:pt x="1133" y="3968"/>
                  </a:cubicBezTo>
                  <a:cubicBezTo>
                    <a:pt x="-261" y="6250"/>
                    <a:pt x="-261" y="9292"/>
                    <a:pt x="552" y="11878"/>
                  </a:cubicBezTo>
                  <a:cubicBezTo>
                    <a:pt x="1365" y="14464"/>
                    <a:pt x="2991" y="16593"/>
                    <a:pt x="4384" y="17658"/>
                  </a:cubicBezTo>
                  <a:cubicBezTo>
                    <a:pt x="5778" y="18723"/>
                    <a:pt x="6939" y="18723"/>
                    <a:pt x="8333" y="17506"/>
                  </a:cubicBezTo>
                  <a:cubicBezTo>
                    <a:pt x="9726" y="16289"/>
                    <a:pt x="11352" y="13855"/>
                    <a:pt x="12281" y="11726"/>
                  </a:cubicBezTo>
                  <a:cubicBezTo>
                    <a:pt x="13210" y="9596"/>
                    <a:pt x="13442" y="7771"/>
                    <a:pt x="13210" y="6250"/>
                  </a:cubicBezTo>
                  <a:cubicBezTo>
                    <a:pt x="12978" y="4729"/>
                    <a:pt x="12281" y="3512"/>
                    <a:pt x="11700" y="3664"/>
                  </a:cubicBezTo>
                  <a:cubicBezTo>
                    <a:pt x="11120" y="3816"/>
                    <a:pt x="10655" y="5337"/>
                    <a:pt x="11120" y="8075"/>
                  </a:cubicBezTo>
                  <a:cubicBezTo>
                    <a:pt x="11584" y="10813"/>
                    <a:pt x="12978" y="14768"/>
                    <a:pt x="14836" y="17202"/>
                  </a:cubicBezTo>
                  <a:cubicBezTo>
                    <a:pt x="16694" y="19636"/>
                    <a:pt x="19016" y="20548"/>
                    <a:pt x="21339" y="214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7" name="Line"/>
            <p:cNvSpPr/>
            <p:nvPr/>
          </p:nvSpPr>
          <p:spPr>
            <a:xfrm>
              <a:off x="2442639" y="10267142"/>
              <a:ext cx="237357" cy="38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207" extrusionOk="0">
                  <a:moveTo>
                    <a:pt x="430" y="1730"/>
                  </a:moveTo>
                  <a:cubicBezTo>
                    <a:pt x="126" y="782"/>
                    <a:pt x="-178" y="-165"/>
                    <a:pt x="126" y="24"/>
                  </a:cubicBezTo>
                  <a:cubicBezTo>
                    <a:pt x="430" y="214"/>
                    <a:pt x="1343" y="1540"/>
                    <a:pt x="2256" y="4098"/>
                  </a:cubicBezTo>
                  <a:cubicBezTo>
                    <a:pt x="3168" y="6656"/>
                    <a:pt x="4081" y="10446"/>
                    <a:pt x="4537" y="12435"/>
                  </a:cubicBezTo>
                  <a:cubicBezTo>
                    <a:pt x="4994" y="14424"/>
                    <a:pt x="4994" y="14614"/>
                    <a:pt x="6363" y="13761"/>
                  </a:cubicBezTo>
                  <a:cubicBezTo>
                    <a:pt x="7732" y="12909"/>
                    <a:pt x="10470" y="11014"/>
                    <a:pt x="12904" y="10067"/>
                  </a:cubicBezTo>
                  <a:cubicBezTo>
                    <a:pt x="15337" y="9119"/>
                    <a:pt x="17467" y="9119"/>
                    <a:pt x="18988" y="10635"/>
                  </a:cubicBezTo>
                  <a:cubicBezTo>
                    <a:pt x="20509" y="12151"/>
                    <a:pt x="21422" y="15182"/>
                    <a:pt x="20509" y="17267"/>
                  </a:cubicBezTo>
                  <a:cubicBezTo>
                    <a:pt x="19597" y="19351"/>
                    <a:pt x="16859" y="20488"/>
                    <a:pt x="13816" y="20961"/>
                  </a:cubicBezTo>
                  <a:cubicBezTo>
                    <a:pt x="10774" y="21435"/>
                    <a:pt x="7428" y="21246"/>
                    <a:pt x="5298" y="20203"/>
                  </a:cubicBezTo>
                  <a:cubicBezTo>
                    <a:pt x="3168" y="19161"/>
                    <a:pt x="2256" y="17267"/>
                    <a:pt x="1343" y="153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8" name="Line"/>
            <p:cNvSpPr/>
            <p:nvPr/>
          </p:nvSpPr>
          <p:spPr>
            <a:xfrm>
              <a:off x="1304765" y="11775221"/>
              <a:ext cx="270991" cy="17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260" extrusionOk="0">
                  <a:moveTo>
                    <a:pt x="17100" y="2201"/>
                  </a:moveTo>
                  <a:cubicBezTo>
                    <a:pt x="14130" y="931"/>
                    <a:pt x="11160" y="-340"/>
                    <a:pt x="8325" y="84"/>
                  </a:cubicBezTo>
                  <a:cubicBezTo>
                    <a:pt x="5490" y="507"/>
                    <a:pt x="2790" y="2625"/>
                    <a:pt x="1305" y="4742"/>
                  </a:cubicBezTo>
                  <a:cubicBezTo>
                    <a:pt x="-180" y="6860"/>
                    <a:pt x="-450" y="8978"/>
                    <a:pt x="765" y="11731"/>
                  </a:cubicBezTo>
                  <a:cubicBezTo>
                    <a:pt x="1980" y="14484"/>
                    <a:pt x="4680" y="17872"/>
                    <a:pt x="8325" y="19566"/>
                  </a:cubicBezTo>
                  <a:cubicBezTo>
                    <a:pt x="11970" y="21260"/>
                    <a:pt x="16560" y="21260"/>
                    <a:pt x="21150" y="212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9" name="Line"/>
            <p:cNvSpPr/>
            <p:nvPr/>
          </p:nvSpPr>
          <p:spPr>
            <a:xfrm>
              <a:off x="2537031" y="11588725"/>
              <a:ext cx="294499" cy="432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47" extrusionOk="0">
                  <a:moveTo>
                    <a:pt x="12339" y="14761"/>
                  </a:moveTo>
                  <a:cubicBezTo>
                    <a:pt x="12339" y="13904"/>
                    <a:pt x="12339" y="13047"/>
                    <a:pt x="11586" y="12618"/>
                  </a:cubicBezTo>
                  <a:cubicBezTo>
                    <a:pt x="10832" y="12190"/>
                    <a:pt x="9325" y="12190"/>
                    <a:pt x="7316" y="12618"/>
                  </a:cubicBezTo>
                  <a:cubicBezTo>
                    <a:pt x="5307" y="13047"/>
                    <a:pt x="2795" y="13904"/>
                    <a:pt x="1414" y="14761"/>
                  </a:cubicBezTo>
                  <a:cubicBezTo>
                    <a:pt x="32" y="15618"/>
                    <a:pt x="-219" y="16476"/>
                    <a:pt x="158" y="17161"/>
                  </a:cubicBezTo>
                  <a:cubicBezTo>
                    <a:pt x="534" y="17847"/>
                    <a:pt x="1539" y="18361"/>
                    <a:pt x="3674" y="18790"/>
                  </a:cubicBezTo>
                  <a:cubicBezTo>
                    <a:pt x="5809" y="19218"/>
                    <a:pt x="9074" y="19561"/>
                    <a:pt x="11209" y="19304"/>
                  </a:cubicBezTo>
                  <a:cubicBezTo>
                    <a:pt x="13344" y="19047"/>
                    <a:pt x="14348" y="18190"/>
                    <a:pt x="14976" y="15190"/>
                  </a:cubicBezTo>
                  <a:cubicBezTo>
                    <a:pt x="15604" y="12190"/>
                    <a:pt x="15855" y="7047"/>
                    <a:pt x="15353" y="3961"/>
                  </a:cubicBezTo>
                  <a:cubicBezTo>
                    <a:pt x="14851" y="876"/>
                    <a:pt x="13595" y="-153"/>
                    <a:pt x="13093" y="18"/>
                  </a:cubicBezTo>
                  <a:cubicBezTo>
                    <a:pt x="12590" y="190"/>
                    <a:pt x="12841" y="1561"/>
                    <a:pt x="13595" y="4218"/>
                  </a:cubicBezTo>
                  <a:cubicBezTo>
                    <a:pt x="14348" y="6876"/>
                    <a:pt x="15604" y="10818"/>
                    <a:pt x="16986" y="13904"/>
                  </a:cubicBezTo>
                  <a:cubicBezTo>
                    <a:pt x="18367" y="16990"/>
                    <a:pt x="19874" y="19218"/>
                    <a:pt x="21381" y="214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0" name="Line"/>
            <p:cNvSpPr/>
            <p:nvPr/>
          </p:nvSpPr>
          <p:spPr>
            <a:xfrm>
              <a:off x="3246660" y="10184561"/>
              <a:ext cx="206568" cy="1857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0"/>
                  </a:moveTo>
                  <a:cubicBezTo>
                    <a:pt x="3600" y="80"/>
                    <a:pt x="7200" y="161"/>
                    <a:pt x="10800" y="382"/>
                  </a:cubicBezTo>
                  <a:cubicBezTo>
                    <a:pt x="14400" y="603"/>
                    <a:pt x="18000" y="965"/>
                    <a:pt x="19800" y="1468"/>
                  </a:cubicBezTo>
                  <a:cubicBezTo>
                    <a:pt x="21600" y="1971"/>
                    <a:pt x="21600" y="2615"/>
                    <a:pt x="21420" y="3479"/>
                  </a:cubicBezTo>
                  <a:cubicBezTo>
                    <a:pt x="21240" y="4344"/>
                    <a:pt x="20880" y="5430"/>
                    <a:pt x="20520" y="6556"/>
                  </a:cubicBezTo>
                  <a:cubicBezTo>
                    <a:pt x="20160" y="7683"/>
                    <a:pt x="19800" y="8849"/>
                    <a:pt x="19620" y="10136"/>
                  </a:cubicBezTo>
                  <a:cubicBezTo>
                    <a:pt x="19440" y="11423"/>
                    <a:pt x="19440" y="12831"/>
                    <a:pt x="19080" y="14098"/>
                  </a:cubicBezTo>
                  <a:cubicBezTo>
                    <a:pt x="18720" y="15365"/>
                    <a:pt x="18000" y="16492"/>
                    <a:pt x="17280" y="17497"/>
                  </a:cubicBezTo>
                  <a:cubicBezTo>
                    <a:pt x="16560" y="18503"/>
                    <a:pt x="15840" y="19388"/>
                    <a:pt x="13320" y="20051"/>
                  </a:cubicBezTo>
                  <a:cubicBezTo>
                    <a:pt x="10800" y="20715"/>
                    <a:pt x="6480" y="21158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1" name="Line"/>
            <p:cNvSpPr/>
            <p:nvPr/>
          </p:nvSpPr>
          <p:spPr>
            <a:xfrm>
              <a:off x="3869951" y="10257209"/>
              <a:ext cx="196595" cy="1743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extrusionOk="0">
                  <a:moveTo>
                    <a:pt x="21535" y="0"/>
                  </a:moveTo>
                  <a:cubicBezTo>
                    <a:pt x="17746" y="43"/>
                    <a:pt x="13956" y="86"/>
                    <a:pt x="10735" y="279"/>
                  </a:cubicBezTo>
                  <a:cubicBezTo>
                    <a:pt x="7514" y="471"/>
                    <a:pt x="4861" y="814"/>
                    <a:pt x="3156" y="1457"/>
                  </a:cubicBezTo>
                  <a:cubicBezTo>
                    <a:pt x="1451" y="2100"/>
                    <a:pt x="693" y="3043"/>
                    <a:pt x="314" y="4371"/>
                  </a:cubicBezTo>
                  <a:cubicBezTo>
                    <a:pt x="-65" y="5700"/>
                    <a:pt x="-65" y="7414"/>
                    <a:pt x="124" y="9107"/>
                  </a:cubicBezTo>
                  <a:cubicBezTo>
                    <a:pt x="314" y="10800"/>
                    <a:pt x="693" y="12471"/>
                    <a:pt x="882" y="14079"/>
                  </a:cubicBezTo>
                  <a:cubicBezTo>
                    <a:pt x="1072" y="15686"/>
                    <a:pt x="1072" y="17229"/>
                    <a:pt x="1072" y="18300"/>
                  </a:cubicBezTo>
                  <a:cubicBezTo>
                    <a:pt x="1072" y="19371"/>
                    <a:pt x="1072" y="19971"/>
                    <a:pt x="3346" y="20443"/>
                  </a:cubicBezTo>
                  <a:cubicBezTo>
                    <a:pt x="5619" y="20914"/>
                    <a:pt x="10167" y="21257"/>
                    <a:pt x="1471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2" name="Line"/>
            <p:cNvSpPr/>
            <p:nvPr/>
          </p:nvSpPr>
          <p:spPr>
            <a:xfrm>
              <a:off x="4336380" y="10255360"/>
              <a:ext cx="280215" cy="25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0" y="6973"/>
                  </a:moveTo>
                  <a:cubicBezTo>
                    <a:pt x="0" y="5552"/>
                    <a:pt x="0" y="4131"/>
                    <a:pt x="800" y="2710"/>
                  </a:cubicBezTo>
                  <a:cubicBezTo>
                    <a:pt x="1600" y="1289"/>
                    <a:pt x="3200" y="-132"/>
                    <a:pt x="5200" y="10"/>
                  </a:cubicBezTo>
                  <a:cubicBezTo>
                    <a:pt x="7200" y="152"/>
                    <a:pt x="9600" y="1857"/>
                    <a:pt x="11600" y="5410"/>
                  </a:cubicBezTo>
                  <a:cubicBezTo>
                    <a:pt x="13600" y="8963"/>
                    <a:pt x="15200" y="14363"/>
                    <a:pt x="16533" y="17489"/>
                  </a:cubicBezTo>
                  <a:cubicBezTo>
                    <a:pt x="17867" y="20615"/>
                    <a:pt x="18933" y="21468"/>
                    <a:pt x="19733" y="21042"/>
                  </a:cubicBezTo>
                  <a:cubicBezTo>
                    <a:pt x="20533" y="20615"/>
                    <a:pt x="21067" y="18910"/>
                    <a:pt x="21600" y="172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3" name="Line"/>
            <p:cNvSpPr/>
            <p:nvPr/>
          </p:nvSpPr>
          <p:spPr>
            <a:xfrm>
              <a:off x="4450541" y="10246831"/>
              <a:ext cx="155676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320" y="3600"/>
                    <a:pt x="11040" y="7200"/>
                    <a:pt x="7440" y="10800"/>
                  </a:cubicBezTo>
                  <a:cubicBezTo>
                    <a:pt x="3840" y="14400"/>
                    <a:pt x="192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4" name="Line"/>
            <p:cNvSpPr/>
            <p:nvPr/>
          </p:nvSpPr>
          <p:spPr>
            <a:xfrm>
              <a:off x="4720377" y="10412884"/>
              <a:ext cx="10379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5" name="Line"/>
            <p:cNvSpPr/>
            <p:nvPr/>
          </p:nvSpPr>
          <p:spPr>
            <a:xfrm>
              <a:off x="4275999" y="11720548"/>
              <a:ext cx="164166" cy="57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51" extrusionOk="0">
                  <a:moveTo>
                    <a:pt x="5154" y="0"/>
                  </a:moveTo>
                  <a:cubicBezTo>
                    <a:pt x="4254" y="2069"/>
                    <a:pt x="3354" y="4139"/>
                    <a:pt x="3129" y="5562"/>
                  </a:cubicBezTo>
                  <a:cubicBezTo>
                    <a:pt x="2904" y="6984"/>
                    <a:pt x="3354" y="7760"/>
                    <a:pt x="4929" y="8149"/>
                  </a:cubicBezTo>
                  <a:cubicBezTo>
                    <a:pt x="6504" y="8537"/>
                    <a:pt x="9204" y="8537"/>
                    <a:pt x="11229" y="8278"/>
                  </a:cubicBezTo>
                  <a:cubicBezTo>
                    <a:pt x="13254" y="8019"/>
                    <a:pt x="14604" y="7502"/>
                    <a:pt x="15954" y="6402"/>
                  </a:cubicBezTo>
                  <a:cubicBezTo>
                    <a:pt x="17304" y="5303"/>
                    <a:pt x="18654" y="3622"/>
                    <a:pt x="19554" y="4721"/>
                  </a:cubicBezTo>
                  <a:cubicBezTo>
                    <a:pt x="20454" y="5820"/>
                    <a:pt x="20904" y="9701"/>
                    <a:pt x="20904" y="12675"/>
                  </a:cubicBezTo>
                  <a:cubicBezTo>
                    <a:pt x="20904" y="15650"/>
                    <a:pt x="20454" y="17720"/>
                    <a:pt x="19554" y="19013"/>
                  </a:cubicBezTo>
                  <a:cubicBezTo>
                    <a:pt x="18654" y="20307"/>
                    <a:pt x="17304" y="20824"/>
                    <a:pt x="15504" y="21147"/>
                  </a:cubicBezTo>
                  <a:cubicBezTo>
                    <a:pt x="13704" y="21471"/>
                    <a:pt x="11454" y="21600"/>
                    <a:pt x="9204" y="21535"/>
                  </a:cubicBezTo>
                  <a:cubicBezTo>
                    <a:pt x="6954" y="21471"/>
                    <a:pt x="4704" y="21212"/>
                    <a:pt x="3129" y="20759"/>
                  </a:cubicBezTo>
                  <a:cubicBezTo>
                    <a:pt x="1554" y="20307"/>
                    <a:pt x="654" y="19660"/>
                    <a:pt x="204" y="19013"/>
                  </a:cubicBezTo>
                  <a:cubicBezTo>
                    <a:pt x="-246" y="18366"/>
                    <a:pt x="-246" y="17720"/>
                    <a:pt x="3354" y="16944"/>
                  </a:cubicBezTo>
                  <a:cubicBezTo>
                    <a:pt x="6954" y="16168"/>
                    <a:pt x="14154" y="15262"/>
                    <a:pt x="21354" y="143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6" name="Line"/>
            <p:cNvSpPr/>
            <p:nvPr/>
          </p:nvSpPr>
          <p:spPr>
            <a:xfrm>
              <a:off x="4678864" y="12156436"/>
              <a:ext cx="51892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7" name="Line"/>
            <p:cNvSpPr/>
            <p:nvPr/>
          </p:nvSpPr>
          <p:spPr>
            <a:xfrm>
              <a:off x="5747828" y="10215557"/>
              <a:ext cx="280215" cy="28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extrusionOk="0">
                  <a:moveTo>
                    <a:pt x="0" y="5476"/>
                  </a:moveTo>
                  <a:cubicBezTo>
                    <a:pt x="0" y="4174"/>
                    <a:pt x="0" y="2873"/>
                    <a:pt x="1467" y="1702"/>
                  </a:cubicBezTo>
                  <a:cubicBezTo>
                    <a:pt x="2933" y="531"/>
                    <a:pt x="5867" y="-510"/>
                    <a:pt x="8533" y="271"/>
                  </a:cubicBezTo>
                  <a:cubicBezTo>
                    <a:pt x="11200" y="1051"/>
                    <a:pt x="13600" y="3654"/>
                    <a:pt x="15733" y="7427"/>
                  </a:cubicBezTo>
                  <a:cubicBezTo>
                    <a:pt x="17867" y="11201"/>
                    <a:pt x="19733" y="16145"/>
                    <a:pt x="21600" y="210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>
              <a:off x="5848152" y="10226074"/>
              <a:ext cx="179891" cy="31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extrusionOk="0">
                  <a:moveTo>
                    <a:pt x="21600" y="0"/>
                  </a:moveTo>
                  <a:cubicBezTo>
                    <a:pt x="19523" y="475"/>
                    <a:pt x="17446" y="949"/>
                    <a:pt x="14123" y="3916"/>
                  </a:cubicBezTo>
                  <a:cubicBezTo>
                    <a:pt x="10800" y="6884"/>
                    <a:pt x="6231" y="12343"/>
                    <a:pt x="3531" y="15785"/>
                  </a:cubicBezTo>
                  <a:cubicBezTo>
                    <a:pt x="831" y="19226"/>
                    <a:pt x="0" y="20651"/>
                    <a:pt x="0" y="21125"/>
                  </a:cubicBezTo>
                  <a:cubicBezTo>
                    <a:pt x="0" y="21600"/>
                    <a:pt x="831" y="21125"/>
                    <a:pt x="1661" y="206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>
              <a:off x="6207265" y="10481537"/>
              <a:ext cx="142504" cy="21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06" extrusionOk="0">
                  <a:moveTo>
                    <a:pt x="4214" y="403"/>
                  </a:moveTo>
                  <a:cubicBezTo>
                    <a:pt x="6785" y="54"/>
                    <a:pt x="9356" y="-294"/>
                    <a:pt x="10899" y="403"/>
                  </a:cubicBezTo>
                  <a:cubicBezTo>
                    <a:pt x="12442" y="1100"/>
                    <a:pt x="12956" y="2841"/>
                    <a:pt x="12956" y="4583"/>
                  </a:cubicBezTo>
                  <a:cubicBezTo>
                    <a:pt x="12956" y="6325"/>
                    <a:pt x="12442" y="8067"/>
                    <a:pt x="10642" y="9809"/>
                  </a:cubicBezTo>
                  <a:cubicBezTo>
                    <a:pt x="8842" y="11551"/>
                    <a:pt x="5757" y="13293"/>
                    <a:pt x="3442" y="14861"/>
                  </a:cubicBezTo>
                  <a:cubicBezTo>
                    <a:pt x="1128" y="16429"/>
                    <a:pt x="-415" y="17822"/>
                    <a:pt x="99" y="18693"/>
                  </a:cubicBezTo>
                  <a:cubicBezTo>
                    <a:pt x="614" y="19564"/>
                    <a:pt x="3185" y="19912"/>
                    <a:pt x="7042" y="20261"/>
                  </a:cubicBezTo>
                  <a:cubicBezTo>
                    <a:pt x="10899" y="20609"/>
                    <a:pt x="16042" y="20958"/>
                    <a:pt x="21185" y="213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0" name="Line"/>
            <p:cNvSpPr/>
            <p:nvPr/>
          </p:nvSpPr>
          <p:spPr>
            <a:xfrm>
              <a:off x="5667590" y="11834709"/>
              <a:ext cx="173644" cy="548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549" extrusionOk="0">
                  <a:moveTo>
                    <a:pt x="3471" y="0"/>
                  </a:moveTo>
                  <a:cubicBezTo>
                    <a:pt x="3894" y="1630"/>
                    <a:pt x="4318" y="3260"/>
                    <a:pt x="4741" y="4415"/>
                  </a:cubicBezTo>
                  <a:cubicBezTo>
                    <a:pt x="5165" y="5570"/>
                    <a:pt x="5588" y="6249"/>
                    <a:pt x="6859" y="6589"/>
                  </a:cubicBezTo>
                  <a:cubicBezTo>
                    <a:pt x="8130" y="6928"/>
                    <a:pt x="10247" y="6928"/>
                    <a:pt x="12153" y="6657"/>
                  </a:cubicBezTo>
                  <a:cubicBezTo>
                    <a:pt x="14059" y="6385"/>
                    <a:pt x="15753" y="5842"/>
                    <a:pt x="17447" y="4958"/>
                  </a:cubicBezTo>
                  <a:cubicBezTo>
                    <a:pt x="19141" y="4075"/>
                    <a:pt x="20835" y="2853"/>
                    <a:pt x="21047" y="1902"/>
                  </a:cubicBezTo>
                  <a:cubicBezTo>
                    <a:pt x="21259" y="951"/>
                    <a:pt x="19988" y="272"/>
                    <a:pt x="19141" y="272"/>
                  </a:cubicBezTo>
                  <a:cubicBezTo>
                    <a:pt x="18294" y="272"/>
                    <a:pt x="17871" y="951"/>
                    <a:pt x="18294" y="3192"/>
                  </a:cubicBezTo>
                  <a:cubicBezTo>
                    <a:pt x="18718" y="5434"/>
                    <a:pt x="19988" y="9238"/>
                    <a:pt x="20624" y="12023"/>
                  </a:cubicBezTo>
                  <a:cubicBezTo>
                    <a:pt x="21259" y="14808"/>
                    <a:pt x="21259" y="16574"/>
                    <a:pt x="21259" y="17796"/>
                  </a:cubicBezTo>
                  <a:cubicBezTo>
                    <a:pt x="21259" y="19019"/>
                    <a:pt x="21259" y="19698"/>
                    <a:pt x="20412" y="20241"/>
                  </a:cubicBezTo>
                  <a:cubicBezTo>
                    <a:pt x="19565" y="20785"/>
                    <a:pt x="17871" y="21192"/>
                    <a:pt x="15753" y="21396"/>
                  </a:cubicBezTo>
                  <a:cubicBezTo>
                    <a:pt x="13635" y="21600"/>
                    <a:pt x="11094" y="21600"/>
                    <a:pt x="8765" y="21396"/>
                  </a:cubicBezTo>
                  <a:cubicBezTo>
                    <a:pt x="6435" y="21192"/>
                    <a:pt x="4318" y="20785"/>
                    <a:pt x="2624" y="20174"/>
                  </a:cubicBezTo>
                  <a:cubicBezTo>
                    <a:pt x="930" y="19562"/>
                    <a:pt x="-341" y="18747"/>
                    <a:pt x="83" y="17932"/>
                  </a:cubicBezTo>
                  <a:cubicBezTo>
                    <a:pt x="506" y="17117"/>
                    <a:pt x="2624" y="16302"/>
                    <a:pt x="6435" y="15623"/>
                  </a:cubicBezTo>
                  <a:cubicBezTo>
                    <a:pt x="10247" y="14943"/>
                    <a:pt x="15753" y="14400"/>
                    <a:pt x="21259" y="138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1" name="Line"/>
            <p:cNvSpPr/>
            <p:nvPr/>
          </p:nvSpPr>
          <p:spPr>
            <a:xfrm>
              <a:off x="6005434" y="12291354"/>
              <a:ext cx="167905" cy="15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07" extrusionOk="0">
                  <a:moveTo>
                    <a:pt x="4119" y="0"/>
                  </a:moveTo>
                  <a:cubicBezTo>
                    <a:pt x="4983" y="2400"/>
                    <a:pt x="5847" y="4800"/>
                    <a:pt x="5631" y="6960"/>
                  </a:cubicBezTo>
                  <a:cubicBezTo>
                    <a:pt x="5415" y="9120"/>
                    <a:pt x="4119" y="11040"/>
                    <a:pt x="2607" y="13440"/>
                  </a:cubicBezTo>
                  <a:cubicBezTo>
                    <a:pt x="1095" y="15840"/>
                    <a:pt x="-633" y="18720"/>
                    <a:pt x="231" y="20160"/>
                  </a:cubicBezTo>
                  <a:cubicBezTo>
                    <a:pt x="1095" y="21600"/>
                    <a:pt x="4551" y="21600"/>
                    <a:pt x="8439" y="21120"/>
                  </a:cubicBezTo>
                  <a:cubicBezTo>
                    <a:pt x="12327" y="20640"/>
                    <a:pt x="16647" y="19680"/>
                    <a:pt x="20967" y="187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2" name="Line"/>
            <p:cNvSpPr/>
            <p:nvPr/>
          </p:nvSpPr>
          <p:spPr>
            <a:xfrm>
              <a:off x="6941332" y="10288344"/>
              <a:ext cx="10379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3" name="Line"/>
            <p:cNvSpPr/>
            <p:nvPr/>
          </p:nvSpPr>
          <p:spPr>
            <a:xfrm>
              <a:off x="7169652" y="10277966"/>
              <a:ext cx="1038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4" name="Line"/>
            <p:cNvSpPr/>
            <p:nvPr/>
          </p:nvSpPr>
          <p:spPr>
            <a:xfrm>
              <a:off x="7346084" y="10309101"/>
              <a:ext cx="103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5" name="Line"/>
            <p:cNvSpPr/>
            <p:nvPr/>
          </p:nvSpPr>
          <p:spPr>
            <a:xfrm>
              <a:off x="8020673" y="10167193"/>
              <a:ext cx="259458" cy="367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extrusionOk="0">
                  <a:moveTo>
                    <a:pt x="0" y="2804"/>
                  </a:moveTo>
                  <a:cubicBezTo>
                    <a:pt x="576" y="1804"/>
                    <a:pt x="1152" y="804"/>
                    <a:pt x="2160" y="304"/>
                  </a:cubicBezTo>
                  <a:cubicBezTo>
                    <a:pt x="3168" y="-196"/>
                    <a:pt x="4608" y="-196"/>
                    <a:pt x="5904" y="1204"/>
                  </a:cubicBezTo>
                  <a:cubicBezTo>
                    <a:pt x="7200" y="2604"/>
                    <a:pt x="8352" y="5404"/>
                    <a:pt x="9504" y="8604"/>
                  </a:cubicBezTo>
                  <a:cubicBezTo>
                    <a:pt x="10656" y="11804"/>
                    <a:pt x="11808" y="15404"/>
                    <a:pt x="12960" y="17704"/>
                  </a:cubicBezTo>
                  <a:cubicBezTo>
                    <a:pt x="14112" y="20004"/>
                    <a:pt x="15264" y="21004"/>
                    <a:pt x="16704" y="21204"/>
                  </a:cubicBezTo>
                  <a:cubicBezTo>
                    <a:pt x="18144" y="21404"/>
                    <a:pt x="19872" y="20804"/>
                    <a:pt x="21600" y="202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6" name="Line"/>
            <p:cNvSpPr/>
            <p:nvPr/>
          </p:nvSpPr>
          <p:spPr>
            <a:xfrm>
              <a:off x="8041429" y="10202604"/>
              <a:ext cx="249080" cy="250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extrusionOk="0">
                  <a:moveTo>
                    <a:pt x="21600" y="229"/>
                  </a:moveTo>
                  <a:cubicBezTo>
                    <a:pt x="20100" y="-63"/>
                    <a:pt x="18600" y="-355"/>
                    <a:pt x="16200" y="1250"/>
                  </a:cubicBezTo>
                  <a:cubicBezTo>
                    <a:pt x="13800" y="2856"/>
                    <a:pt x="10500" y="6358"/>
                    <a:pt x="7950" y="9569"/>
                  </a:cubicBezTo>
                  <a:cubicBezTo>
                    <a:pt x="5400" y="12780"/>
                    <a:pt x="3600" y="15699"/>
                    <a:pt x="2250" y="17742"/>
                  </a:cubicBezTo>
                  <a:cubicBezTo>
                    <a:pt x="900" y="19786"/>
                    <a:pt x="0" y="20953"/>
                    <a:pt x="0" y="21099"/>
                  </a:cubicBezTo>
                  <a:cubicBezTo>
                    <a:pt x="0" y="21245"/>
                    <a:pt x="900" y="20369"/>
                    <a:pt x="1800" y="1949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7" name="Line"/>
            <p:cNvSpPr/>
            <p:nvPr/>
          </p:nvSpPr>
          <p:spPr>
            <a:xfrm>
              <a:off x="8404670" y="10485531"/>
              <a:ext cx="166053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50" y="3789"/>
                    <a:pt x="2700" y="7579"/>
                    <a:pt x="3600" y="10800"/>
                  </a:cubicBezTo>
                  <a:cubicBezTo>
                    <a:pt x="4500" y="14021"/>
                    <a:pt x="4950" y="16674"/>
                    <a:pt x="5625" y="17053"/>
                  </a:cubicBezTo>
                  <a:cubicBezTo>
                    <a:pt x="6300" y="17432"/>
                    <a:pt x="7200" y="15537"/>
                    <a:pt x="8325" y="13642"/>
                  </a:cubicBezTo>
                  <a:cubicBezTo>
                    <a:pt x="9450" y="11747"/>
                    <a:pt x="10800" y="9853"/>
                    <a:pt x="12375" y="8337"/>
                  </a:cubicBezTo>
                  <a:cubicBezTo>
                    <a:pt x="13950" y="6821"/>
                    <a:pt x="15750" y="5684"/>
                    <a:pt x="17325" y="5874"/>
                  </a:cubicBezTo>
                  <a:cubicBezTo>
                    <a:pt x="18900" y="6063"/>
                    <a:pt x="20250" y="7579"/>
                    <a:pt x="20925" y="10421"/>
                  </a:cubicBezTo>
                  <a:cubicBezTo>
                    <a:pt x="21600" y="13263"/>
                    <a:pt x="21600" y="17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8" name="Line"/>
            <p:cNvSpPr/>
            <p:nvPr/>
          </p:nvSpPr>
          <p:spPr>
            <a:xfrm>
              <a:off x="7907384" y="11938492"/>
              <a:ext cx="237831" cy="52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extrusionOk="0">
                  <a:moveTo>
                    <a:pt x="860" y="0"/>
                  </a:moveTo>
                  <a:cubicBezTo>
                    <a:pt x="547" y="1412"/>
                    <a:pt x="234" y="2824"/>
                    <a:pt x="78" y="4024"/>
                  </a:cubicBezTo>
                  <a:cubicBezTo>
                    <a:pt x="-79" y="5224"/>
                    <a:pt x="-79" y="6212"/>
                    <a:pt x="860" y="6706"/>
                  </a:cubicBezTo>
                  <a:cubicBezTo>
                    <a:pt x="1799" y="7200"/>
                    <a:pt x="3678" y="7200"/>
                    <a:pt x="5712" y="6706"/>
                  </a:cubicBezTo>
                  <a:cubicBezTo>
                    <a:pt x="7747" y="6212"/>
                    <a:pt x="9938" y="5224"/>
                    <a:pt x="11504" y="4447"/>
                  </a:cubicBezTo>
                  <a:cubicBezTo>
                    <a:pt x="13069" y="3671"/>
                    <a:pt x="14008" y="3106"/>
                    <a:pt x="14164" y="2471"/>
                  </a:cubicBezTo>
                  <a:cubicBezTo>
                    <a:pt x="14321" y="1835"/>
                    <a:pt x="13695" y="1129"/>
                    <a:pt x="13382" y="1200"/>
                  </a:cubicBezTo>
                  <a:cubicBezTo>
                    <a:pt x="13069" y="1271"/>
                    <a:pt x="13069" y="2118"/>
                    <a:pt x="13695" y="4659"/>
                  </a:cubicBezTo>
                  <a:cubicBezTo>
                    <a:pt x="14321" y="7200"/>
                    <a:pt x="15573" y="11435"/>
                    <a:pt x="16356" y="14259"/>
                  </a:cubicBezTo>
                  <a:cubicBezTo>
                    <a:pt x="17138" y="17082"/>
                    <a:pt x="17451" y="18494"/>
                    <a:pt x="16982" y="19482"/>
                  </a:cubicBezTo>
                  <a:cubicBezTo>
                    <a:pt x="16512" y="20471"/>
                    <a:pt x="15260" y="21035"/>
                    <a:pt x="13851" y="21318"/>
                  </a:cubicBezTo>
                  <a:cubicBezTo>
                    <a:pt x="12443" y="21600"/>
                    <a:pt x="10877" y="21600"/>
                    <a:pt x="9312" y="21600"/>
                  </a:cubicBezTo>
                  <a:cubicBezTo>
                    <a:pt x="7747" y="21600"/>
                    <a:pt x="6182" y="21600"/>
                    <a:pt x="4773" y="21388"/>
                  </a:cubicBezTo>
                  <a:cubicBezTo>
                    <a:pt x="3364" y="21176"/>
                    <a:pt x="2112" y="20753"/>
                    <a:pt x="1486" y="20188"/>
                  </a:cubicBezTo>
                  <a:cubicBezTo>
                    <a:pt x="860" y="19624"/>
                    <a:pt x="860" y="18918"/>
                    <a:pt x="3365" y="17718"/>
                  </a:cubicBezTo>
                  <a:cubicBezTo>
                    <a:pt x="5869" y="16518"/>
                    <a:pt x="10878" y="14824"/>
                    <a:pt x="14321" y="13906"/>
                  </a:cubicBezTo>
                  <a:cubicBezTo>
                    <a:pt x="17764" y="12988"/>
                    <a:pt x="19643" y="12847"/>
                    <a:pt x="21521" y="127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9" name="Line"/>
            <p:cNvSpPr/>
            <p:nvPr/>
          </p:nvSpPr>
          <p:spPr>
            <a:xfrm>
              <a:off x="6806413" y="12114923"/>
              <a:ext cx="5189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0" name="Line"/>
            <p:cNvSpPr/>
            <p:nvPr/>
          </p:nvSpPr>
          <p:spPr>
            <a:xfrm>
              <a:off x="7086627" y="12083788"/>
              <a:ext cx="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1" name="Line"/>
            <p:cNvSpPr/>
            <p:nvPr/>
          </p:nvSpPr>
          <p:spPr>
            <a:xfrm>
              <a:off x="7231288" y="1213568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2" name="Line"/>
            <p:cNvSpPr/>
            <p:nvPr/>
          </p:nvSpPr>
          <p:spPr>
            <a:xfrm>
              <a:off x="8415048" y="12343246"/>
              <a:ext cx="238701" cy="12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4" extrusionOk="0">
                  <a:moveTo>
                    <a:pt x="0" y="0"/>
                  </a:moveTo>
                  <a:cubicBezTo>
                    <a:pt x="0" y="2842"/>
                    <a:pt x="0" y="5684"/>
                    <a:pt x="0" y="8526"/>
                  </a:cubicBezTo>
                  <a:cubicBezTo>
                    <a:pt x="0" y="11368"/>
                    <a:pt x="0" y="14211"/>
                    <a:pt x="626" y="14779"/>
                  </a:cubicBezTo>
                  <a:cubicBezTo>
                    <a:pt x="1252" y="15347"/>
                    <a:pt x="2504" y="13642"/>
                    <a:pt x="3600" y="11653"/>
                  </a:cubicBezTo>
                  <a:cubicBezTo>
                    <a:pt x="4696" y="9663"/>
                    <a:pt x="5635" y="7389"/>
                    <a:pt x="6887" y="6253"/>
                  </a:cubicBezTo>
                  <a:cubicBezTo>
                    <a:pt x="8139" y="5116"/>
                    <a:pt x="9704" y="5116"/>
                    <a:pt x="10644" y="7958"/>
                  </a:cubicBezTo>
                  <a:cubicBezTo>
                    <a:pt x="11583" y="10800"/>
                    <a:pt x="11896" y="16484"/>
                    <a:pt x="12991" y="19042"/>
                  </a:cubicBezTo>
                  <a:cubicBezTo>
                    <a:pt x="14087" y="21600"/>
                    <a:pt x="15965" y="21032"/>
                    <a:pt x="17530" y="19042"/>
                  </a:cubicBezTo>
                  <a:cubicBezTo>
                    <a:pt x="19096" y="17053"/>
                    <a:pt x="20348" y="13642"/>
                    <a:pt x="21600" y="102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3" name="Line"/>
            <p:cNvSpPr/>
            <p:nvPr/>
          </p:nvSpPr>
          <p:spPr>
            <a:xfrm>
              <a:off x="8923584" y="10205317"/>
              <a:ext cx="155082" cy="2210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extrusionOk="0">
                  <a:moveTo>
                    <a:pt x="0" y="0"/>
                  </a:moveTo>
                  <a:cubicBezTo>
                    <a:pt x="6720" y="304"/>
                    <a:pt x="13440" y="608"/>
                    <a:pt x="17040" y="980"/>
                  </a:cubicBezTo>
                  <a:cubicBezTo>
                    <a:pt x="20640" y="1352"/>
                    <a:pt x="21120" y="1792"/>
                    <a:pt x="21120" y="2417"/>
                  </a:cubicBezTo>
                  <a:cubicBezTo>
                    <a:pt x="21120" y="3042"/>
                    <a:pt x="20640" y="3854"/>
                    <a:pt x="20160" y="4648"/>
                  </a:cubicBezTo>
                  <a:cubicBezTo>
                    <a:pt x="19680" y="5442"/>
                    <a:pt x="19200" y="6220"/>
                    <a:pt x="19440" y="7065"/>
                  </a:cubicBezTo>
                  <a:cubicBezTo>
                    <a:pt x="19680" y="7910"/>
                    <a:pt x="20640" y="8823"/>
                    <a:pt x="21120" y="9803"/>
                  </a:cubicBezTo>
                  <a:cubicBezTo>
                    <a:pt x="21600" y="10783"/>
                    <a:pt x="21600" y="11831"/>
                    <a:pt x="21360" y="12811"/>
                  </a:cubicBezTo>
                  <a:cubicBezTo>
                    <a:pt x="21120" y="13792"/>
                    <a:pt x="20640" y="14704"/>
                    <a:pt x="19200" y="15583"/>
                  </a:cubicBezTo>
                  <a:cubicBezTo>
                    <a:pt x="17760" y="16462"/>
                    <a:pt x="15360" y="17307"/>
                    <a:pt x="13440" y="18085"/>
                  </a:cubicBezTo>
                  <a:cubicBezTo>
                    <a:pt x="11520" y="18862"/>
                    <a:pt x="10080" y="19572"/>
                    <a:pt x="7920" y="20146"/>
                  </a:cubicBezTo>
                  <a:cubicBezTo>
                    <a:pt x="5760" y="20721"/>
                    <a:pt x="2880" y="211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4" name="Line"/>
            <p:cNvSpPr/>
            <p:nvPr/>
          </p:nvSpPr>
          <p:spPr>
            <a:xfrm>
              <a:off x="9369850" y="10994068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5" name="Line"/>
            <p:cNvSpPr/>
            <p:nvPr/>
          </p:nvSpPr>
          <p:spPr>
            <a:xfrm>
              <a:off x="9400986" y="11087472"/>
              <a:ext cx="332106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850" y="7200"/>
                    <a:pt x="11700" y="14400"/>
                    <a:pt x="15300" y="18000"/>
                  </a:cubicBezTo>
                  <a:cubicBezTo>
                    <a:pt x="18900" y="21600"/>
                    <a:pt x="2025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6" name="Line"/>
            <p:cNvSpPr/>
            <p:nvPr/>
          </p:nvSpPr>
          <p:spPr>
            <a:xfrm>
              <a:off x="10026174" y="10236453"/>
              <a:ext cx="267347" cy="204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extrusionOk="0">
                  <a:moveTo>
                    <a:pt x="21401" y="0"/>
                  </a:moveTo>
                  <a:cubicBezTo>
                    <a:pt x="18909" y="146"/>
                    <a:pt x="16416" y="292"/>
                    <a:pt x="14339" y="603"/>
                  </a:cubicBezTo>
                  <a:cubicBezTo>
                    <a:pt x="12262" y="914"/>
                    <a:pt x="10601" y="1389"/>
                    <a:pt x="9216" y="2102"/>
                  </a:cubicBezTo>
                  <a:cubicBezTo>
                    <a:pt x="7832" y="2814"/>
                    <a:pt x="6724" y="3764"/>
                    <a:pt x="6032" y="4788"/>
                  </a:cubicBezTo>
                  <a:cubicBezTo>
                    <a:pt x="5339" y="5811"/>
                    <a:pt x="5062" y="6908"/>
                    <a:pt x="4924" y="8041"/>
                  </a:cubicBezTo>
                  <a:cubicBezTo>
                    <a:pt x="4786" y="9174"/>
                    <a:pt x="4786" y="10343"/>
                    <a:pt x="4647" y="11458"/>
                  </a:cubicBezTo>
                  <a:cubicBezTo>
                    <a:pt x="4509" y="12573"/>
                    <a:pt x="4232" y="13632"/>
                    <a:pt x="3955" y="14546"/>
                  </a:cubicBezTo>
                  <a:cubicBezTo>
                    <a:pt x="3678" y="15460"/>
                    <a:pt x="3401" y="16227"/>
                    <a:pt x="2709" y="16977"/>
                  </a:cubicBezTo>
                  <a:cubicBezTo>
                    <a:pt x="2016" y="17726"/>
                    <a:pt x="909" y="18457"/>
                    <a:pt x="355" y="19042"/>
                  </a:cubicBezTo>
                  <a:cubicBezTo>
                    <a:pt x="-199" y="19626"/>
                    <a:pt x="-199" y="20065"/>
                    <a:pt x="1047" y="20467"/>
                  </a:cubicBezTo>
                  <a:cubicBezTo>
                    <a:pt x="2293" y="20869"/>
                    <a:pt x="4786" y="21235"/>
                    <a:pt x="727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7" name="Line"/>
            <p:cNvSpPr/>
            <p:nvPr/>
          </p:nvSpPr>
          <p:spPr>
            <a:xfrm>
              <a:off x="10576274" y="10280702"/>
              <a:ext cx="246539" cy="217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538" extrusionOk="0">
                  <a:moveTo>
                    <a:pt x="11480" y="5632"/>
                  </a:moveTo>
                  <a:cubicBezTo>
                    <a:pt x="11180" y="3996"/>
                    <a:pt x="10880" y="2359"/>
                    <a:pt x="9680" y="1214"/>
                  </a:cubicBezTo>
                  <a:cubicBezTo>
                    <a:pt x="8480" y="69"/>
                    <a:pt x="6380" y="-586"/>
                    <a:pt x="4580" y="723"/>
                  </a:cubicBezTo>
                  <a:cubicBezTo>
                    <a:pt x="2780" y="2032"/>
                    <a:pt x="1280" y="5305"/>
                    <a:pt x="530" y="7759"/>
                  </a:cubicBezTo>
                  <a:cubicBezTo>
                    <a:pt x="-220" y="10214"/>
                    <a:pt x="-220" y="11850"/>
                    <a:pt x="830" y="13814"/>
                  </a:cubicBezTo>
                  <a:cubicBezTo>
                    <a:pt x="1880" y="15778"/>
                    <a:pt x="3980" y="18069"/>
                    <a:pt x="5780" y="19378"/>
                  </a:cubicBezTo>
                  <a:cubicBezTo>
                    <a:pt x="7580" y="20687"/>
                    <a:pt x="9080" y="21014"/>
                    <a:pt x="10430" y="19705"/>
                  </a:cubicBezTo>
                  <a:cubicBezTo>
                    <a:pt x="11780" y="18396"/>
                    <a:pt x="12980" y="15450"/>
                    <a:pt x="13580" y="13159"/>
                  </a:cubicBezTo>
                  <a:cubicBezTo>
                    <a:pt x="14180" y="10869"/>
                    <a:pt x="14180" y="9232"/>
                    <a:pt x="13880" y="7596"/>
                  </a:cubicBezTo>
                  <a:cubicBezTo>
                    <a:pt x="13580" y="5959"/>
                    <a:pt x="12980" y="4323"/>
                    <a:pt x="12680" y="4323"/>
                  </a:cubicBezTo>
                  <a:cubicBezTo>
                    <a:pt x="12380" y="4323"/>
                    <a:pt x="12380" y="5959"/>
                    <a:pt x="13130" y="8414"/>
                  </a:cubicBezTo>
                  <a:cubicBezTo>
                    <a:pt x="13880" y="10869"/>
                    <a:pt x="15380" y="14141"/>
                    <a:pt x="16880" y="15941"/>
                  </a:cubicBezTo>
                  <a:cubicBezTo>
                    <a:pt x="18380" y="17741"/>
                    <a:pt x="19880" y="18069"/>
                    <a:pt x="21380" y="183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8" name="Line"/>
            <p:cNvSpPr/>
            <p:nvPr/>
          </p:nvSpPr>
          <p:spPr>
            <a:xfrm>
              <a:off x="10895459" y="10284230"/>
              <a:ext cx="186810" cy="211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extrusionOk="0">
                  <a:moveTo>
                    <a:pt x="0" y="5641"/>
                  </a:moveTo>
                  <a:cubicBezTo>
                    <a:pt x="800" y="3899"/>
                    <a:pt x="1600" y="2157"/>
                    <a:pt x="3000" y="1112"/>
                  </a:cubicBezTo>
                  <a:cubicBezTo>
                    <a:pt x="4400" y="66"/>
                    <a:pt x="6400" y="-282"/>
                    <a:pt x="8000" y="241"/>
                  </a:cubicBezTo>
                  <a:cubicBezTo>
                    <a:pt x="9600" y="763"/>
                    <a:pt x="10800" y="2157"/>
                    <a:pt x="12000" y="4944"/>
                  </a:cubicBezTo>
                  <a:cubicBezTo>
                    <a:pt x="13200" y="7731"/>
                    <a:pt x="14400" y="11912"/>
                    <a:pt x="15600" y="14873"/>
                  </a:cubicBezTo>
                  <a:cubicBezTo>
                    <a:pt x="16800" y="17834"/>
                    <a:pt x="18000" y="19576"/>
                    <a:pt x="19000" y="20447"/>
                  </a:cubicBezTo>
                  <a:cubicBezTo>
                    <a:pt x="20000" y="21318"/>
                    <a:pt x="20800" y="21318"/>
                    <a:pt x="21600" y="213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9" name="Line"/>
            <p:cNvSpPr/>
            <p:nvPr/>
          </p:nvSpPr>
          <p:spPr>
            <a:xfrm>
              <a:off x="10926594" y="10267587"/>
              <a:ext cx="166054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350" y="626"/>
                    <a:pt x="17100" y="1252"/>
                    <a:pt x="13500" y="4852"/>
                  </a:cubicBezTo>
                  <a:cubicBezTo>
                    <a:pt x="9900" y="8452"/>
                    <a:pt x="4950" y="150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0" name="Line"/>
            <p:cNvSpPr/>
            <p:nvPr/>
          </p:nvSpPr>
          <p:spPr>
            <a:xfrm>
              <a:off x="11154916" y="10464775"/>
              <a:ext cx="51893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1" name="Line"/>
            <p:cNvSpPr/>
            <p:nvPr/>
          </p:nvSpPr>
          <p:spPr>
            <a:xfrm>
              <a:off x="11331347" y="10392127"/>
              <a:ext cx="31481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0"/>
                  </a:moveTo>
                  <a:cubicBezTo>
                    <a:pt x="2374" y="7200"/>
                    <a:pt x="4747" y="0"/>
                    <a:pt x="7952" y="0"/>
                  </a:cubicBezTo>
                  <a:cubicBezTo>
                    <a:pt x="11156" y="0"/>
                    <a:pt x="15191" y="7200"/>
                    <a:pt x="17802" y="12000"/>
                  </a:cubicBezTo>
                  <a:cubicBezTo>
                    <a:pt x="20413" y="16800"/>
                    <a:pt x="21600" y="19200"/>
                    <a:pt x="21600" y="20400"/>
                  </a:cubicBezTo>
                  <a:cubicBezTo>
                    <a:pt x="21600" y="21600"/>
                    <a:pt x="20413" y="21600"/>
                    <a:pt x="1922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2" name="Line"/>
            <p:cNvSpPr/>
            <p:nvPr/>
          </p:nvSpPr>
          <p:spPr>
            <a:xfrm>
              <a:off x="11455887" y="10277967"/>
              <a:ext cx="20758" cy="22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3" name="Line"/>
            <p:cNvSpPr/>
            <p:nvPr/>
          </p:nvSpPr>
          <p:spPr>
            <a:xfrm>
              <a:off x="11850262" y="10184561"/>
              <a:ext cx="253596" cy="300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97" extrusionOk="0">
                  <a:moveTo>
                    <a:pt x="4378" y="0"/>
                  </a:moveTo>
                  <a:cubicBezTo>
                    <a:pt x="4670" y="5645"/>
                    <a:pt x="4962" y="11291"/>
                    <a:pt x="5254" y="15095"/>
                  </a:cubicBezTo>
                  <a:cubicBezTo>
                    <a:pt x="5546" y="18900"/>
                    <a:pt x="5838" y="20864"/>
                    <a:pt x="6130" y="21232"/>
                  </a:cubicBezTo>
                  <a:cubicBezTo>
                    <a:pt x="6422" y="21600"/>
                    <a:pt x="6713" y="20373"/>
                    <a:pt x="7589" y="18409"/>
                  </a:cubicBezTo>
                  <a:cubicBezTo>
                    <a:pt x="8465" y="16445"/>
                    <a:pt x="9924" y="13745"/>
                    <a:pt x="11238" y="12027"/>
                  </a:cubicBezTo>
                  <a:cubicBezTo>
                    <a:pt x="12551" y="10309"/>
                    <a:pt x="13719" y="9573"/>
                    <a:pt x="15032" y="9082"/>
                  </a:cubicBezTo>
                  <a:cubicBezTo>
                    <a:pt x="16346" y="8591"/>
                    <a:pt x="17805" y="8345"/>
                    <a:pt x="18973" y="9327"/>
                  </a:cubicBezTo>
                  <a:cubicBezTo>
                    <a:pt x="20141" y="10309"/>
                    <a:pt x="21016" y="12518"/>
                    <a:pt x="21308" y="14236"/>
                  </a:cubicBezTo>
                  <a:cubicBezTo>
                    <a:pt x="21600" y="15955"/>
                    <a:pt x="21308" y="17182"/>
                    <a:pt x="18389" y="18164"/>
                  </a:cubicBezTo>
                  <a:cubicBezTo>
                    <a:pt x="15470" y="19145"/>
                    <a:pt x="9924" y="19882"/>
                    <a:pt x="6422" y="19759"/>
                  </a:cubicBezTo>
                  <a:cubicBezTo>
                    <a:pt x="2919" y="19636"/>
                    <a:pt x="1459" y="18655"/>
                    <a:pt x="0" y="176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4" name="Line"/>
            <p:cNvSpPr/>
            <p:nvPr/>
          </p:nvSpPr>
          <p:spPr>
            <a:xfrm>
              <a:off x="12203124" y="10272630"/>
              <a:ext cx="219948" cy="508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45" extrusionOk="0">
                  <a:moveTo>
                    <a:pt x="5063" y="1538"/>
                  </a:moveTo>
                  <a:cubicBezTo>
                    <a:pt x="5063" y="809"/>
                    <a:pt x="5063" y="79"/>
                    <a:pt x="5569" y="6"/>
                  </a:cubicBezTo>
                  <a:cubicBezTo>
                    <a:pt x="6075" y="-67"/>
                    <a:pt x="7088" y="517"/>
                    <a:pt x="7763" y="1247"/>
                  </a:cubicBezTo>
                  <a:cubicBezTo>
                    <a:pt x="8438" y="1976"/>
                    <a:pt x="8775" y="2852"/>
                    <a:pt x="9112" y="3874"/>
                  </a:cubicBezTo>
                  <a:cubicBezTo>
                    <a:pt x="9450" y="4895"/>
                    <a:pt x="9788" y="6063"/>
                    <a:pt x="11475" y="6501"/>
                  </a:cubicBezTo>
                  <a:cubicBezTo>
                    <a:pt x="13162" y="6938"/>
                    <a:pt x="16200" y="6647"/>
                    <a:pt x="18225" y="6136"/>
                  </a:cubicBezTo>
                  <a:cubicBezTo>
                    <a:pt x="20250" y="5625"/>
                    <a:pt x="21262" y="4895"/>
                    <a:pt x="21431" y="3874"/>
                  </a:cubicBezTo>
                  <a:cubicBezTo>
                    <a:pt x="21600" y="2852"/>
                    <a:pt x="20925" y="1538"/>
                    <a:pt x="20587" y="1319"/>
                  </a:cubicBezTo>
                  <a:cubicBezTo>
                    <a:pt x="20250" y="1101"/>
                    <a:pt x="20250" y="1976"/>
                    <a:pt x="20250" y="4822"/>
                  </a:cubicBezTo>
                  <a:cubicBezTo>
                    <a:pt x="20250" y="7668"/>
                    <a:pt x="20250" y="12484"/>
                    <a:pt x="19744" y="15403"/>
                  </a:cubicBezTo>
                  <a:cubicBezTo>
                    <a:pt x="19238" y="18322"/>
                    <a:pt x="18225" y="19344"/>
                    <a:pt x="16875" y="20074"/>
                  </a:cubicBezTo>
                  <a:cubicBezTo>
                    <a:pt x="15525" y="20803"/>
                    <a:pt x="13838" y="21241"/>
                    <a:pt x="11981" y="21387"/>
                  </a:cubicBezTo>
                  <a:cubicBezTo>
                    <a:pt x="10125" y="21533"/>
                    <a:pt x="8100" y="21387"/>
                    <a:pt x="6413" y="21095"/>
                  </a:cubicBezTo>
                  <a:cubicBezTo>
                    <a:pt x="4725" y="20803"/>
                    <a:pt x="3375" y="20365"/>
                    <a:pt x="2194" y="19782"/>
                  </a:cubicBezTo>
                  <a:cubicBezTo>
                    <a:pt x="1012" y="19198"/>
                    <a:pt x="0" y="18468"/>
                    <a:pt x="0" y="17738"/>
                  </a:cubicBezTo>
                  <a:cubicBezTo>
                    <a:pt x="0" y="17009"/>
                    <a:pt x="1012" y="16279"/>
                    <a:pt x="4387" y="15330"/>
                  </a:cubicBezTo>
                  <a:cubicBezTo>
                    <a:pt x="7762" y="14382"/>
                    <a:pt x="13500" y="13214"/>
                    <a:pt x="19237" y="120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12701281" y="10630828"/>
              <a:ext cx="20758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10413166" y="12047076"/>
              <a:ext cx="160568" cy="24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356" extrusionOk="0">
                  <a:moveTo>
                    <a:pt x="16836" y="5884"/>
                  </a:moveTo>
                  <a:cubicBezTo>
                    <a:pt x="16836" y="4384"/>
                    <a:pt x="16836" y="2884"/>
                    <a:pt x="15486" y="1834"/>
                  </a:cubicBezTo>
                  <a:cubicBezTo>
                    <a:pt x="14136" y="784"/>
                    <a:pt x="11436" y="184"/>
                    <a:pt x="8961" y="34"/>
                  </a:cubicBezTo>
                  <a:cubicBezTo>
                    <a:pt x="6486" y="-116"/>
                    <a:pt x="4236" y="184"/>
                    <a:pt x="2436" y="1984"/>
                  </a:cubicBezTo>
                  <a:cubicBezTo>
                    <a:pt x="636" y="3784"/>
                    <a:pt x="-714" y="7084"/>
                    <a:pt x="411" y="10384"/>
                  </a:cubicBezTo>
                  <a:cubicBezTo>
                    <a:pt x="1536" y="13684"/>
                    <a:pt x="5136" y="16984"/>
                    <a:pt x="8061" y="18934"/>
                  </a:cubicBezTo>
                  <a:cubicBezTo>
                    <a:pt x="10986" y="20884"/>
                    <a:pt x="13236" y="21484"/>
                    <a:pt x="15261" y="21334"/>
                  </a:cubicBezTo>
                  <a:cubicBezTo>
                    <a:pt x="17286" y="21184"/>
                    <a:pt x="19086" y="20284"/>
                    <a:pt x="20886" y="193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0719028" y="12089275"/>
              <a:ext cx="217945" cy="22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extrusionOk="0">
                  <a:moveTo>
                    <a:pt x="0" y="6354"/>
                  </a:moveTo>
                  <a:cubicBezTo>
                    <a:pt x="1029" y="4717"/>
                    <a:pt x="2057" y="3081"/>
                    <a:pt x="3257" y="1772"/>
                  </a:cubicBezTo>
                  <a:cubicBezTo>
                    <a:pt x="4457" y="463"/>
                    <a:pt x="5829" y="-519"/>
                    <a:pt x="7714" y="299"/>
                  </a:cubicBezTo>
                  <a:cubicBezTo>
                    <a:pt x="9600" y="1117"/>
                    <a:pt x="12000" y="3736"/>
                    <a:pt x="14400" y="7499"/>
                  </a:cubicBezTo>
                  <a:cubicBezTo>
                    <a:pt x="16800" y="11263"/>
                    <a:pt x="19200" y="16172"/>
                    <a:pt x="21600" y="210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8" name="Line"/>
            <p:cNvSpPr/>
            <p:nvPr/>
          </p:nvSpPr>
          <p:spPr>
            <a:xfrm>
              <a:off x="10781298" y="12073410"/>
              <a:ext cx="166054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50" y="5829"/>
                    <a:pt x="9900" y="11657"/>
                    <a:pt x="6300" y="15257"/>
                  </a:cubicBezTo>
                  <a:cubicBezTo>
                    <a:pt x="2700" y="18857"/>
                    <a:pt x="1350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9" name="Line"/>
            <p:cNvSpPr/>
            <p:nvPr/>
          </p:nvSpPr>
          <p:spPr>
            <a:xfrm>
              <a:off x="11009620" y="12270598"/>
              <a:ext cx="31137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0" name="Line"/>
            <p:cNvSpPr/>
            <p:nvPr/>
          </p:nvSpPr>
          <p:spPr>
            <a:xfrm>
              <a:off x="11237943" y="12155516"/>
              <a:ext cx="311349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4080" y="2735"/>
                    <a:pt x="8160" y="-1585"/>
                    <a:pt x="11760" y="575"/>
                  </a:cubicBezTo>
                  <a:cubicBezTo>
                    <a:pt x="15360" y="2735"/>
                    <a:pt x="1848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1" name="Line"/>
            <p:cNvSpPr/>
            <p:nvPr/>
          </p:nvSpPr>
          <p:spPr>
            <a:xfrm>
              <a:off x="11362483" y="12052654"/>
              <a:ext cx="65730" cy="32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extrusionOk="0">
                  <a:moveTo>
                    <a:pt x="0" y="0"/>
                  </a:moveTo>
                  <a:cubicBezTo>
                    <a:pt x="7560" y="6039"/>
                    <a:pt x="15120" y="12077"/>
                    <a:pt x="18360" y="15677"/>
                  </a:cubicBezTo>
                  <a:cubicBezTo>
                    <a:pt x="21600" y="19277"/>
                    <a:pt x="20520" y="20439"/>
                    <a:pt x="1944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11791581" y="11913753"/>
              <a:ext cx="203979" cy="429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453" extrusionOk="0">
                  <a:moveTo>
                    <a:pt x="11506" y="13159"/>
                  </a:moveTo>
                  <a:cubicBezTo>
                    <a:pt x="10066" y="12640"/>
                    <a:pt x="8626" y="12122"/>
                    <a:pt x="6646" y="12208"/>
                  </a:cubicBezTo>
                  <a:cubicBezTo>
                    <a:pt x="4666" y="12295"/>
                    <a:pt x="2146" y="12986"/>
                    <a:pt x="886" y="13936"/>
                  </a:cubicBezTo>
                  <a:cubicBezTo>
                    <a:pt x="-374" y="14887"/>
                    <a:pt x="-374" y="16096"/>
                    <a:pt x="1426" y="16960"/>
                  </a:cubicBezTo>
                  <a:cubicBezTo>
                    <a:pt x="3226" y="17824"/>
                    <a:pt x="6826" y="18343"/>
                    <a:pt x="9526" y="18602"/>
                  </a:cubicBezTo>
                  <a:cubicBezTo>
                    <a:pt x="12226" y="18861"/>
                    <a:pt x="14026" y="18861"/>
                    <a:pt x="15826" y="16960"/>
                  </a:cubicBezTo>
                  <a:cubicBezTo>
                    <a:pt x="17626" y="15059"/>
                    <a:pt x="19426" y="11258"/>
                    <a:pt x="20146" y="8320"/>
                  </a:cubicBezTo>
                  <a:cubicBezTo>
                    <a:pt x="20866" y="5383"/>
                    <a:pt x="20506" y="3309"/>
                    <a:pt x="19606" y="1927"/>
                  </a:cubicBezTo>
                  <a:cubicBezTo>
                    <a:pt x="18706" y="544"/>
                    <a:pt x="17266" y="-147"/>
                    <a:pt x="16546" y="26"/>
                  </a:cubicBezTo>
                  <a:cubicBezTo>
                    <a:pt x="15826" y="199"/>
                    <a:pt x="15826" y="1235"/>
                    <a:pt x="16546" y="4087"/>
                  </a:cubicBezTo>
                  <a:cubicBezTo>
                    <a:pt x="17266" y="6938"/>
                    <a:pt x="18706" y="11603"/>
                    <a:pt x="19426" y="14368"/>
                  </a:cubicBezTo>
                  <a:cubicBezTo>
                    <a:pt x="20146" y="17133"/>
                    <a:pt x="20146" y="17997"/>
                    <a:pt x="20326" y="18861"/>
                  </a:cubicBezTo>
                  <a:cubicBezTo>
                    <a:pt x="20506" y="19725"/>
                    <a:pt x="20866" y="20589"/>
                    <a:pt x="21046" y="21021"/>
                  </a:cubicBezTo>
                  <a:cubicBezTo>
                    <a:pt x="21226" y="21453"/>
                    <a:pt x="21226" y="21453"/>
                    <a:pt x="21226" y="214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12122337" y="12113079"/>
              <a:ext cx="174302" cy="49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485" extrusionOk="0">
                  <a:moveTo>
                    <a:pt x="5962" y="973"/>
                  </a:moveTo>
                  <a:cubicBezTo>
                    <a:pt x="5546" y="1718"/>
                    <a:pt x="5131" y="2462"/>
                    <a:pt x="5754" y="3431"/>
                  </a:cubicBezTo>
                  <a:cubicBezTo>
                    <a:pt x="6377" y="4399"/>
                    <a:pt x="8039" y="5591"/>
                    <a:pt x="9908" y="6038"/>
                  </a:cubicBezTo>
                  <a:cubicBezTo>
                    <a:pt x="11777" y="6484"/>
                    <a:pt x="13854" y="6187"/>
                    <a:pt x="15931" y="5367"/>
                  </a:cubicBezTo>
                  <a:cubicBezTo>
                    <a:pt x="18008" y="4548"/>
                    <a:pt x="20085" y="3207"/>
                    <a:pt x="20708" y="2090"/>
                  </a:cubicBezTo>
                  <a:cubicBezTo>
                    <a:pt x="21331" y="973"/>
                    <a:pt x="20500" y="79"/>
                    <a:pt x="19877" y="4"/>
                  </a:cubicBezTo>
                  <a:cubicBezTo>
                    <a:pt x="19254" y="-70"/>
                    <a:pt x="18839" y="675"/>
                    <a:pt x="19046" y="3356"/>
                  </a:cubicBezTo>
                  <a:cubicBezTo>
                    <a:pt x="19254" y="6038"/>
                    <a:pt x="20085" y="10656"/>
                    <a:pt x="20500" y="13784"/>
                  </a:cubicBezTo>
                  <a:cubicBezTo>
                    <a:pt x="20916" y="16912"/>
                    <a:pt x="20916" y="18551"/>
                    <a:pt x="20085" y="19593"/>
                  </a:cubicBezTo>
                  <a:cubicBezTo>
                    <a:pt x="19254" y="20636"/>
                    <a:pt x="17593" y="21083"/>
                    <a:pt x="15723" y="21307"/>
                  </a:cubicBezTo>
                  <a:cubicBezTo>
                    <a:pt x="13854" y="21530"/>
                    <a:pt x="11777" y="21530"/>
                    <a:pt x="9700" y="21381"/>
                  </a:cubicBezTo>
                  <a:cubicBezTo>
                    <a:pt x="7623" y="21232"/>
                    <a:pt x="5546" y="20934"/>
                    <a:pt x="3885" y="20413"/>
                  </a:cubicBezTo>
                  <a:cubicBezTo>
                    <a:pt x="2223" y="19891"/>
                    <a:pt x="977" y="19147"/>
                    <a:pt x="354" y="18402"/>
                  </a:cubicBezTo>
                  <a:cubicBezTo>
                    <a:pt x="-269" y="17657"/>
                    <a:pt x="-269" y="16912"/>
                    <a:pt x="2016" y="16018"/>
                  </a:cubicBezTo>
                  <a:cubicBezTo>
                    <a:pt x="4300" y="15124"/>
                    <a:pt x="8869" y="14082"/>
                    <a:pt x="12400" y="13337"/>
                  </a:cubicBezTo>
                  <a:cubicBezTo>
                    <a:pt x="15931" y="12592"/>
                    <a:pt x="18423" y="12145"/>
                    <a:pt x="20916" y="116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4" name="Line"/>
            <p:cNvSpPr/>
            <p:nvPr/>
          </p:nvSpPr>
          <p:spPr>
            <a:xfrm>
              <a:off x="12472959" y="12405516"/>
              <a:ext cx="51892" cy="22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320" y="5236"/>
                    <a:pt x="8640" y="10473"/>
                    <a:pt x="12240" y="14073"/>
                  </a:cubicBezTo>
                  <a:cubicBezTo>
                    <a:pt x="15840" y="17673"/>
                    <a:pt x="1872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13854487" y="10300819"/>
              <a:ext cx="185594" cy="226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402" extrusionOk="0">
                  <a:moveTo>
                    <a:pt x="16356" y="8638"/>
                  </a:moveTo>
                  <a:cubicBezTo>
                    <a:pt x="16749" y="7002"/>
                    <a:pt x="17142" y="5366"/>
                    <a:pt x="16749" y="3893"/>
                  </a:cubicBezTo>
                  <a:cubicBezTo>
                    <a:pt x="16356" y="2420"/>
                    <a:pt x="15178" y="1111"/>
                    <a:pt x="13411" y="457"/>
                  </a:cubicBezTo>
                  <a:cubicBezTo>
                    <a:pt x="11644" y="-198"/>
                    <a:pt x="9287" y="-198"/>
                    <a:pt x="6734" y="784"/>
                  </a:cubicBezTo>
                  <a:cubicBezTo>
                    <a:pt x="4182" y="1766"/>
                    <a:pt x="1433" y="3729"/>
                    <a:pt x="451" y="6347"/>
                  </a:cubicBezTo>
                  <a:cubicBezTo>
                    <a:pt x="-531" y="8966"/>
                    <a:pt x="254" y="12238"/>
                    <a:pt x="1236" y="14529"/>
                  </a:cubicBezTo>
                  <a:cubicBezTo>
                    <a:pt x="2218" y="16820"/>
                    <a:pt x="3396" y="18129"/>
                    <a:pt x="5753" y="18457"/>
                  </a:cubicBezTo>
                  <a:cubicBezTo>
                    <a:pt x="8109" y="18784"/>
                    <a:pt x="11644" y="18129"/>
                    <a:pt x="13804" y="16820"/>
                  </a:cubicBezTo>
                  <a:cubicBezTo>
                    <a:pt x="15964" y="15511"/>
                    <a:pt x="16749" y="13547"/>
                    <a:pt x="17338" y="11747"/>
                  </a:cubicBezTo>
                  <a:cubicBezTo>
                    <a:pt x="17927" y="9947"/>
                    <a:pt x="18320" y="8311"/>
                    <a:pt x="17927" y="6838"/>
                  </a:cubicBezTo>
                  <a:cubicBezTo>
                    <a:pt x="17535" y="5366"/>
                    <a:pt x="16356" y="4057"/>
                    <a:pt x="15571" y="4384"/>
                  </a:cubicBezTo>
                  <a:cubicBezTo>
                    <a:pt x="14785" y="4711"/>
                    <a:pt x="14393" y="6675"/>
                    <a:pt x="14589" y="9293"/>
                  </a:cubicBezTo>
                  <a:cubicBezTo>
                    <a:pt x="14785" y="11911"/>
                    <a:pt x="15571" y="15184"/>
                    <a:pt x="16749" y="17311"/>
                  </a:cubicBezTo>
                  <a:cubicBezTo>
                    <a:pt x="17927" y="19438"/>
                    <a:pt x="19498" y="20420"/>
                    <a:pt x="21069" y="214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6" name="Line"/>
            <p:cNvSpPr/>
            <p:nvPr/>
          </p:nvSpPr>
          <p:spPr>
            <a:xfrm>
              <a:off x="14174999" y="10312809"/>
              <a:ext cx="207567" cy="22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extrusionOk="0">
                  <a:moveTo>
                    <a:pt x="0" y="4490"/>
                  </a:moveTo>
                  <a:cubicBezTo>
                    <a:pt x="0" y="2878"/>
                    <a:pt x="0" y="1266"/>
                    <a:pt x="1620" y="460"/>
                  </a:cubicBezTo>
                  <a:cubicBezTo>
                    <a:pt x="3240" y="-346"/>
                    <a:pt x="6480" y="-346"/>
                    <a:pt x="9720" y="2555"/>
                  </a:cubicBezTo>
                  <a:cubicBezTo>
                    <a:pt x="12960" y="5457"/>
                    <a:pt x="16200" y="11260"/>
                    <a:pt x="18000" y="14967"/>
                  </a:cubicBezTo>
                  <a:cubicBezTo>
                    <a:pt x="19800" y="18675"/>
                    <a:pt x="20160" y="20287"/>
                    <a:pt x="20520" y="20770"/>
                  </a:cubicBezTo>
                  <a:cubicBezTo>
                    <a:pt x="20880" y="21254"/>
                    <a:pt x="21240" y="20609"/>
                    <a:pt x="21600" y="199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14195756" y="10319479"/>
              <a:ext cx="197188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379"/>
                    <a:pt x="17811" y="758"/>
                    <a:pt x="15158" y="3979"/>
                  </a:cubicBezTo>
                  <a:cubicBezTo>
                    <a:pt x="12505" y="7200"/>
                    <a:pt x="9095" y="13263"/>
                    <a:pt x="6442" y="16674"/>
                  </a:cubicBezTo>
                  <a:cubicBezTo>
                    <a:pt x="3789" y="20084"/>
                    <a:pt x="1895" y="208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14447635" y="10516585"/>
              <a:ext cx="152875" cy="154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037" extrusionOk="0">
                  <a:moveTo>
                    <a:pt x="6811" y="1420"/>
                  </a:moveTo>
                  <a:cubicBezTo>
                    <a:pt x="9211" y="481"/>
                    <a:pt x="11611" y="-458"/>
                    <a:pt x="12811" y="246"/>
                  </a:cubicBezTo>
                  <a:cubicBezTo>
                    <a:pt x="14011" y="951"/>
                    <a:pt x="14011" y="3299"/>
                    <a:pt x="12091" y="6116"/>
                  </a:cubicBezTo>
                  <a:cubicBezTo>
                    <a:pt x="10171" y="8933"/>
                    <a:pt x="6331" y="12220"/>
                    <a:pt x="3691" y="14803"/>
                  </a:cubicBezTo>
                  <a:cubicBezTo>
                    <a:pt x="1051" y="17385"/>
                    <a:pt x="-389" y="19264"/>
                    <a:pt x="91" y="20203"/>
                  </a:cubicBezTo>
                  <a:cubicBezTo>
                    <a:pt x="571" y="21142"/>
                    <a:pt x="2971" y="21142"/>
                    <a:pt x="6811" y="20907"/>
                  </a:cubicBezTo>
                  <a:cubicBezTo>
                    <a:pt x="10651" y="20672"/>
                    <a:pt x="15931" y="20203"/>
                    <a:pt x="21211" y="197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14725048" y="10423262"/>
              <a:ext cx="290594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14" y="2400"/>
                    <a:pt x="11829" y="4800"/>
                    <a:pt x="15429" y="8400"/>
                  </a:cubicBezTo>
                  <a:cubicBezTo>
                    <a:pt x="19029" y="12000"/>
                    <a:pt x="20314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14818453" y="10329858"/>
              <a:ext cx="51892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>
              <a:off x="15212827" y="10277967"/>
              <a:ext cx="242918" cy="29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122" extrusionOk="0">
                  <a:moveTo>
                    <a:pt x="0" y="0"/>
                  </a:moveTo>
                  <a:cubicBezTo>
                    <a:pt x="1500" y="745"/>
                    <a:pt x="3000" y="1490"/>
                    <a:pt x="4050" y="4345"/>
                  </a:cubicBezTo>
                  <a:cubicBezTo>
                    <a:pt x="5100" y="7200"/>
                    <a:pt x="5700" y="12166"/>
                    <a:pt x="5850" y="15269"/>
                  </a:cubicBezTo>
                  <a:cubicBezTo>
                    <a:pt x="6000" y="18372"/>
                    <a:pt x="5700" y="19614"/>
                    <a:pt x="5700" y="19614"/>
                  </a:cubicBezTo>
                  <a:cubicBezTo>
                    <a:pt x="5700" y="19614"/>
                    <a:pt x="6000" y="18372"/>
                    <a:pt x="7050" y="16634"/>
                  </a:cubicBezTo>
                  <a:cubicBezTo>
                    <a:pt x="8100" y="14897"/>
                    <a:pt x="9900" y="12662"/>
                    <a:pt x="11400" y="11048"/>
                  </a:cubicBezTo>
                  <a:cubicBezTo>
                    <a:pt x="12900" y="9434"/>
                    <a:pt x="14100" y="8441"/>
                    <a:pt x="15450" y="7821"/>
                  </a:cubicBezTo>
                  <a:cubicBezTo>
                    <a:pt x="16800" y="7200"/>
                    <a:pt x="18300" y="6952"/>
                    <a:pt x="19500" y="8193"/>
                  </a:cubicBezTo>
                  <a:cubicBezTo>
                    <a:pt x="20700" y="9434"/>
                    <a:pt x="21600" y="12166"/>
                    <a:pt x="20700" y="14772"/>
                  </a:cubicBezTo>
                  <a:cubicBezTo>
                    <a:pt x="19800" y="17379"/>
                    <a:pt x="17100" y="19862"/>
                    <a:pt x="13800" y="20731"/>
                  </a:cubicBezTo>
                  <a:cubicBezTo>
                    <a:pt x="10500" y="21600"/>
                    <a:pt x="6600" y="20855"/>
                    <a:pt x="2700" y="201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>
              <a:off x="15586446" y="10370925"/>
              <a:ext cx="185945" cy="47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78" extrusionOk="0">
                  <a:moveTo>
                    <a:pt x="0" y="960"/>
                  </a:moveTo>
                  <a:cubicBezTo>
                    <a:pt x="3200" y="2212"/>
                    <a:pt x="6400" y="3464"/>
                    <a:pt x="9000" y="4168"/>
                  </a:cubicBezTo>
                  <a:cubicBezTo>
                    <a:pt x="11600" y="4873"/>
                    <a:pt x="13600" y="5029"/>
                    <a:pt x="15400" y="4873"/>
                  </a:cubicBezTo>
                  <a:cubicBezTo>
                    <a:pt x="17200" y="4716"/>
                    <a:pt x="18800" y="4247"/>
                    <a:pt x="19600" y="3621"/>
                  </a:cubicBezTo>
                  <a:cubicBezTo>
                    <a:pt x="20400" y="2994"/>
                    <a:pt x="20400" y="2212"/>
                    <a:pt x="20200" y="1429"/>
                  </a:cubicBezTo>
                  <a:cubicBezTo>
                    <a:pt x="20000" y="647"/>
                    <a:pt x="19600" y="-136"/>
                    <a:pt x="19400" y="21"/>
                  </a:cubicBezTo>
                  <a:cubicBezTo>
                    <a:pt x="19200" y="177"/>
                    <a:pt x="19200" y="1273"/>
                    <a:pt x="19600" y="4090"/>
                  </a:cubicBezTo>
                  <a:cubicBezTo>
                    <a:pt x="20000" y="6907"/>
                    <a:pt x="20800" y="11447"/>
                    <a:pt x="21200" y="14186"/>
                  </a:cubicBezTo>
                  <a:cubicBezTo>
                    <a:pt x="21600" y="16925"/>
                    <a:pt x="21600" y="17864"/>
                    <a:pt x="21200" y="18725"/>
                  </a:cubicBezTo>
                  <a:cubicBezTo>
                    <a:pt x="20800" y="19586"/>
                    <a:pt x="20000" y="20368"/>
                    <a:pt x="18600" y="20838"/>
                  </a:cubicBezTo>
                  <a:cubicBezTo>
                    <a:pt x="17200" y="21307"/>
                    <a:pt x="15200" y="21464"/>
                    <a:pt x="12600" y="20994"/>
                  </a:cubicBezTo>
                  <a:cubicBezTo>
                    <a:pt x="10000" y="20525"/>
                    <a:pt x="6800" y="19429"/>
                    <a:pt x="5000" y="18255"/>
                  </a:cubicBezTo>
                  <a:cubicBezTo>
                    <a:pt x="3200" y="17081"/>
                    <a:pt x="2800" y="15829"/>
                    <a:pt x="5600" y="14812"/>
                  </a:cubicBezTo>
                  <a:cubicBezTo>
                    <a:pt x="8400" y="13794"/>
                    <a:pt x="14400" y="13012"/>
                    <a:pt x="20400" y="122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>
              <a:off x="15942093" y="10693098"/>
              <a:ext cx="163269" cy="18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63" extrusionOk="0">
                  <a:moveTo>
                    <a:pt x="7738" y="0"/>
                  </a:moveTo>
                  <a:cubicBezTo>
                    <a:pt x="9088" y="1600"/>
                    <a:pt x="10438" y="3200"/>
                    <a:pt x="10438" y="5000"/>
                  </a:cubicBezTo>
                  <a:cubicBezTo>
                    <a:pt x="10438" y="6800"/>
                    <a:pt x="9088" y="8800"/>
                    <a:pt x="7513" y="10800"/>
                  </a:cubicBezTo>
                  <a:cubicBezTo>
                    <a:pt x="5938" y="12800"/>
                    <a:pt x="4138" y="14800"/>
                    <a:pt x="2563" y="16600"/>
                  </a:cubicBezTo>
                  <a:cubicBezTo>
                    <a:pt x="988" y="18400"/>
                    <a:pt x="-362" y="20000"/>
                    <a:pt x="88" y="20800"/>
                  </a:cubicBezTo>
                  <a:cubicBezTo>
                    <a:pt x="538" y="21600"/>
                    <a:pt x="2788" y="21600"/>
                    <a:pt x="6613" y="21200"/>
                  </a:cubicBezTo>
                  <a:cubicBezTo>
                    <a:pt x="10438" y="20800"/>
                    <a:pt x="15838" y="20000"/>
                    <a:pt x="21238" y="192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>
              <a:off x="13683876" y="12198543"/>
              <a:ext cx="138262" cy="16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084" extrusionOk="0">
                  <a:moveTo>
                    <a:pt x="20554" y="1247"/>
                  </a:moveTo>
                  <a:cubicBezTo>
                    <a:pt x="17983" y="366"/>
                    <a:pt x="15411" y="-516"/>
                    <a:pt x="11554" y="366"/>
                  </a:cubicBezTo>
                  <a:cubicBezTo>
                    <a:pt x="7697" y="1247"/>
                    <a:pt x="2554" y="3892"/>
                    <a:pt x="754" y="7419"/>
                  </a:cubicBezTo>
                  <a:cubicBezTo>
                    <a:pt x="-1046" y="10945"/>
                    <a:pt x="497" y="15353"/>
                    <a:pt x="4097" y="17778"/>
                  </a:cubicBezTo>
                  <a:cubicBezTo>
                    <a:pt x="7697" y="20202"/>
                    <a:pt x="13354" y="20643"/>
                    <a:pt x="19011" y="210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>
              <a:off x="14019325" y="12227127"/>
              <a:ext cx="238701" cy="20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extrusionOk="0">
                  <a:moveTo>
                    <a:pt x="0" y="5423"/>
                  </a:moveTo>
                  <a:cubicBezTo>
                    <a:pt x="313" y="3681"/>
                    <a:pt x="626" y="1939"/>
                    <a:pt x="2191" y="894"/>
                  </a:cubicBezTo>
                  <a:cubicBezTo>
                    <a:pt x="3756" y="-152"/>
                    <a:pt x="6574" y="-500"/>
                    <a:pt x="8922" y="1068"/>
                  </a:cubicBezTo>
                  <a:cubicBezTo>
                    <a:pt x="11270" y="2635"/>
                    <a:pt x="13148" y="6119"/>
                    <a:pt x="14556" y="9603"/>
                  </a:cubicBezTo>
                  <a:cubicBezTo>
                    <a:pt x="15965" y="13087"/>
                    <a:pt x="16904" y="16571"/>
                    <a:pt x="18000" y="18487"/>
                  </a:cubicBezTo>
                  <a:cubicBezTo>
                    <a:pt x="19096" y="20403"/>
                    <a:pt x="20348" y="20752"/>
                    <a:pt x="21600" y="211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>
              <a:off x="14076258" y="12229085"/>
              <a:ext cx="192146" cy="22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48" extrusionOk="0">
                  <a:moveTo>
                    <a:pt x="21424" y="0"/>
                  </a:moveTo>
                  <a:cubicBezTo>
                    <a:pt x="15638" y="6314"/>
                    <a:pt x="9853" y="12628"/>
                    <a:pt x="5995" y="16449"/>
                  </a:cubicBezTo>
                  <a:cubicBezTo>
                    <a:pt x="2138" y="20271"/>
                    <a:pt x="210" y="21600"/>
                    <a:pt x="17" y="21434"/>
                  </a:cubicBezTo>
                  <a:cubicBezTo>
                    <a:pt x="-176" y="21268"/>
                    <a:pt x="1367" y="19606"/>
                    <a:pt x="2910" y="179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>
              <a:off x="14371741" y="12405516"/>
              <a:ext cx="197634" cy="17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98" extrusionOk="0">
                  <a:moveTo>
                    <a:pt x="5635" y="0"/>
                  </a:moveTo>
                  <a:cubicBezTo>
                    <a:pt x="7497" y="424"/>
                    <a:pt x="9359" y="847"/>
                    <a:pt x="10476" y="2118"/>
                  </a:cubicBezTo>
                  <a:cubicBezTo>
                    <a:pt x="11593" y="3388"/>
                    <a:pt x="11966" y="5506"/>
                    <a:pt x="11407" y="7200"/>
                  </a:cubicBezTo>
                  <a:cubicBezTo>
                    <a:pt x="10848" y="8894"/>
                    <a:pt x="9359" y="10165"/>
                    <a:pt x="7869" y="11435"/>
                  </a:cubicBezTo>
                  <a:cubicBezTo>
                    <a:pt x="6379" y="12706"/>
                    <a:pt x="4890" y="13976"/>
                    <a:pt x="3214" y="15671"/>
                  </a:cubicBezTo>
                  <a:cubicBezTo>
                    <a:pt x="1538" y="17365"/>
                    <a:pt x="-324" y="19482"/>
                    <a:pt x="48" y="20541"/>
                  </a:cubicBezTo>
                  <a:cubicBezTo>
                    <a:pt x="421" y="21600"/>
                    <a:pt x="3028" y="21600"/>
                    <a:pt x="6938" y="20965"/>
                  </a:cubicBezTo>
                  <a:cubicBezTo>
                    <a:pt x="10848" y="20329"/>
                    <a:pt x="16062" y="19059"/>
                    <a:pt x="21276" y="177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>
              <a:off x="14631644" y="12364003"/>
              <a:ext cx="290593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171" y="2880"/>
                    <a:pt x="12343" y="5760"/>
                    <a:pt x="15943" y="9360"/>
                  </a:cubicBezTo>
                  <a:cubicBezTo>
                    <a:pt x="19543" y="12960"/>
                    <a:pt x="20571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>
              <a:off x="14745805" y="12260220"/>
              <a:ext cx="20758" cy="321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>
              <a:off x="15215613" y="12110959"/>
              <a:ext cx="173647" cy="40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45" extrusionOk="0">
                  <a:moveTo>
                    <a:pt x="13636" y="12732"/>
                  </a:moveTo>
                  <a:cubicBezTo>
                    <a:pt x="11518" y="12369"/>
                    <a:pt x="9400" y="12006"/>
                    <a:pt x="7494" y="12097"/>
                  </a:cubicBezTo>
                  <a:cubicBezTo>
                    <a:pt x="5588" y="12188"/>
                    <a:pt x="3894" y="12732"/>
                    <a:pt x="2412" y="13640"/>
                  </a:cubicBezTo>
                  <a:cubicBezTo>
                    <a:pt x="930" y="14548"/>
                    <a:pt x="-341" y="15818"/>
                    <a:pt x="83" y="16635"/>
                  </a:cubicBezTo>
                  <a:cubicBezTo>
                    <a:pt x="506" y="17452"/>
                    <a:pt x="2624" y="17815"/>
                    <a:pt x="4741" y="17996"/>
                  </a:cubicBezTo>
                  <a:cubicBezTo>
                    <a:pt x="6859" y="18178"/>
                    <a:pt x="8977" y="18178"/>
                    <a:pt x="10883" y="17361"/>
                  </a:cubicBezTo>
                  <a:cubicBezTo>
                    <a:pt x="12788" y="16544"/>
                    <a:pt x="14483" y="14911"/>
                    <a:pt x="15753" y="12097"/>
                  </a:cubicBezTo>
                  <a:cubicBezTo>
                    <a:pt x="17024" y="9284"/>
                    <a:pt x="17871" y="5290"/>
                    <a:pt x="17659" y="2931"/>
                  </a:cubicBezTo>
                  <a:cubicBezTo>
                    <a:pt x="17447" y="571"/>
                    <a:pt x="16177" y="-155"/>
                    <a:pt x="15753" y="27"/>
                  </a:cubicBezTo>
                  <a:cubicBezTo>
                    <a:pt x="15330" y="208"/>
                    <a:pt x="15753" y="1297"/>
                    <a:pt x="16600" y="4474"/>
                  </a:cubicBezTo>
                  <a:cubicBezTo>
                    <a:pt x="17447" y="7650"/>
                    <a:pt x="18718" y="12914"/>
                    <a:pt x="19565" y="16090"/>
                  </a:cubicBezTo>
                  <a:cubicBezTo>
                    <a:pt x="20412" y="19267"/>
                    <a:pt x="20835" y="20356"/>
                    <a:pt x="21259" y="214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>
              <a:off x="15544933" y="12301733"/>
              <a:ext cx="145297" cy="39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895"/>
                    <a:pt x="0" y="3789"/>
                    <a:pt x="1029" y="5021"/>
                  </a:cubicBezTo>
                  <a:cubicBezTo>
                    <a:pt x="2057" y="6253"/>
                    <a:pt x="4114" y="6821"/>
                    <a:pt x="6429" y="6916"/>
                  </a:cubicBezTo>
                  <a:cubicBezTo>
                    <a:pt x="8743" y="7011"/>
                    <a:pt x="11314" y="6632"/>
                    <a:pt x="13371" y="6063"/>
                  </a:cubicBezTo>
                  <a:cubicBezTo>
                    <a:pt x="15429" y="5495"/>
                    <a:pt x="16971" y="4737"/>
                    <a:pt x="17743" y="3884"/>
                  </a:cubicBezTo>
                  <a:cubicBezTo>
                    <a:pt x="18514" y="3032"/>
                    <a:pt x="18514" y="2084"/>
                    <a:pt x="18257" y="2179"/>
                  </a:cubicBezTo>
                  <a:cubicBezTo>
                    <a:pt x="18000" y="2274"/>
                    <a:pt x="17486" y="3411"/>
                    <a:pt x="17486" y="6158"/>
                  </a:cubicBezTo>
                  <a:cubicBezTo>
                    <a:pt x="17486" y="8905"/>
                    <a:pt x="18000" y="13263"/>
                    <a:pt x="18000" y="15916"/>
                  </a:cubicBezTo>
                  <a:cubicBezTo>
                    <a:pt x="18000" y="18568"/>
                    <a:pt x="17486" y="19516"/>
                    <a:pt x="16200" y="20274"/>
                  </a:cubicBezTo>
                  <a:cubicBezTo>
                    <a:pt x="14914" y="21032"/>
                    <a:pt x="12857" y="21600"/>
                    <a:pt x="10800" y="21600"/>
                  </a:cubicBezTo>
                  <a:cubicBezTo>
                    <a:pt x="8743" y="21600"/>
                    <a:pt x="6686" y="21032"/>
                    <a:pt x="4886" y="20368"/>
                  </a:cubicBezTo>
                  <a:cubicBezTo>
                    <a:pt x="3086" y="19705"/>
                    <a:pt x="1543" y="18947"/>
                    <a:pt x="1029" y="18095"/>
                  </a:cubicBezTo>
                  <a:cubicBezTo>
                    <a:pt x="514" y="17242"/>
                    <a:pt x="1029" y="16295"/>
                    <a:pt x="4629" y="15158"/>
                  </a:cubicBezTo>
                  <a:cubicBezTo>
                    <a:pt x="8229" y="14021"/>
                    <a:pt x="14914" y="12695"/>
                    <a:pt x="21600" y="113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>
              <a:off x="15815598" y="12561191"/>
              <a:ext cx="206738" cy="176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600" extrusionOk="0">
                  <a:moveTo>
                    <a:pt x="9476" y="0"/>
                  </a:moveTo>
                  <a:cubicBezTo>
                    <a:pt x="11246" y="424"/>
                    <a:pt x="13017" y="847"/>
                    <a:pt x="13902" y="2118"/>
                  </a:cubicBezTo>
                  <a:cubicBezTo>
                    <a:pt x="14787" y="3388"/>
                    <a:pt x="14787" y="5506"/>
                    <a:pt x="13371" y="7835"/>
                  </a:cubicBezTo>
                  <a:cubicBezTo>
                    <a:pt x="11954" y="10165"/>
                    <a:pt x="9122" y="12706"/>
                    <a:pt x="6289" y="15035"/>
                  </a:cubicBezTo>
                  <a:cubicBezTo>
                    <a:pt x="3456" y="17365"/>
                    <a:pt x="623" y="19482"/>
                    <a:pt x="92" y="20541"/>
                  </a:cubicBezTo>
                  <a:cubicBezTo>
                    <a:pt x="-439" y="21600"/>
                    <a:pt x="1331" y="21600"/>
                    <a:pt x="5227" y="21600"/>
                  </a:cubicBezTo>
                  <a:cubicBezTo>
                    <a:pt x="9122" y="21600"/>
                    <a:pt x="15141" y="21600"/>
                    <a:pt x="2116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>
              <a:off x="17132811" y="10485532"/>
              <a:ext cx="4151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>
              <a:off x="17454539" y="10454397"/>
              <a:ext cx="3113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>
              <a:off x="17807401" y="10516667"/>
              <a:ext cx="3113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>
              <a:off x="18740556" y="10369378"/>
              <a:ext cx="218836" cy="23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000" extrusionOk="0">
                  <a:moveTo>
                    <a:pt x="12236" y="5815"/>
                  </a:moveTo>
                  <a:cubicBezTo>
                    <a:pt x="12574" y="4250"/>
                    <a:pt x="12912" y="2684"/>
                    <a:pt x="11899" y="1589"/>
                  </a:cubicBezTo>
                  <a:cubicBezTo>
                    <a:pt x="10887" y="493"/>
                    <a:pt x="8524" y="-133"/>
                    <a:pt x="6499" y="24"/>
                  </a:cubicBezTo>
                  <a:cubicBezTo>
                    <a:pt x="4474" y="180"/>
                    <a:pt x="2787" y="1119"/>
                    <a:pt x="1605" y="3467"/>
                  </a:cubicBezTo>
                  <a:cubicBezTo>
                    <a:pt x="424" y="5815"/>
                    <a:pt x="-251" y="9571"/>
                    <a:pt x="86" y="12858"/>
                  </a:cubicBezTo>
                  <a:cubicBezTo>
                    <a:pt x="424" y="16145"/>
                    <a:pt x="1774" y="18963"/>
                    <a:pt x="3293" y="20215"/>
                  </a:cubicBezTo>
                  <a:cubicBezTo>
                    <a:pt x="4811" y="21467"/>
                    <a:pt x="6499" y="21154"/>
                    <a:pt x="8524" y="19745"/>
                  </a:cubicBezTo>
                  <a:cubicBezTo>
                    <a:pt x="10549" y="18337"/>
                    <a:pt x="12911" y="15832"/>
                    <a:pt x="14261" y="13171"/>
                  </a:cubicBezTo>
                  <a:cubicBezTo>
                    <a:pt x="15611" y="10510"/>
                    <a:pt x="15949" y="7693"/>
                    <a:pt x="15443" y="5815"/>
                  </a:cubicBezTo>
                  <a:cubicBezTo>
                    <a:pt x="14936" y="3937"/>
                    <a:pt x="13586" y="2997"/>
                    <a:pt x="12911" y="3311"/>
                  </a:cubicBezTo>
                  <a:cubicBezTo>
                    <a:pt x="12236" y="3624"/>
                    <a:pt x="12236" y="5189"/>
                    <a:pt x="12911" y="7693"/>
                  </a:cubicBezTo>
                  <a:cubicBezTo>
                    <a:pt x="13586" y="10197"/>
                    <a:pt x="14936" y="13641"/>
                    <a:pt x="16455" y="15832"/>
                  </a:cubicBezTo>
                  <a:cubicBezTo>
                    <a:pt x="17974" y="18023"/>
                    <a:pt x="19662" y="18963"/>
                    <a:pt x="21349" y="199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>
              <a:off x="19104686" y="10378461"/>
              <a:ext cx="207568" cy="22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4303"/>
                  </a:moveTo>
                  <a:cubicBezTo>
                    <a:pt x="0" y="2642"/>
                    <a:pt x="0" y="980"/>
                    <a:pt x="900" y="316"/>
                  </a:cubicBezTo>
                  <a:cubicBezTo>
                    <a:pt x="1800" y="-349"/>
                    <a:pt x="3600" y="-17"/>
                    <a:pt x="5580" y="1811"/>
                  </a:cubicBezTo>
                  <a:cubicBezTo>
                    <a:pt x="7560" y="3639"/>
                    <a:pt x="9720" y="6962"/>
                    <a:pt x="11700" y="10285"/>
                  </a:cubicBezTo>
                  <a:cubicBezTo>
                    <a:pt x="13680" y="13608"/>
                    <a:pt x="15480" y="16931"/>
                    <a:pt x="17100" y="18759"/>
                  </a:cubicBezTo>
                  <a:cubicBezTo>
                    <a:pt x="18720" y="20586"/>
                    <a:pt x="20160" y="20919"/>
                    <a:pt x="21600" y="212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>
              <a:off x="19083931" y="10408889"/>
              <a:ext cx="207566" cy="253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extrusionOk="0">
                  <a:moveTo>
                    <a:pt x="21600" y="337"/>
                  </a:moveTo>
                  <a:cubicBezTo>
                    <a:pt x="19800" y="45"/>
                    <a:pt x="18000" y="-247"/>
                    <a:pt x="16740" y="337"/>
                  </a:cubicBezTo>
                  <a:cubicBezTo>
                    <a:pt x="15480" y="921"/>
                    <a:pt x="14760" y="2380"/>
                    <a:pt x="12780" y="5153"/>
                  </a:cubicBezTo>
                  <a:cubicBezTo>
                    <a:pt x="10800" y="7926"/>
                    <a:pt x="7560" y="12012"/>
                    <a:pt x="5220" y="14931"/>
                  </a:cubicBezTo>
                  <a:cubicBezTo>
                    <a:pt x="2880" y="17850"/>
                    <a:pt x="1440" y="19602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Line"/>
            <p:cNvSpPr/>
            <p:nvPr/>
          </p:nvSpPr>
          <p:spPr>
            <a:xfrm>
              <a:off x="19353765" y="10547802"/>
              <a:ext cx="185984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extrusionOk="0">
                  <a:moveTo>
                    <a:pt x="0" y="0"/>
                  </a:moveTo>
                  <a:cubicBezTo>
                    <a:pt x="1600" y="1271"/>
                    <a:pt x="3200" y="2541"/>
                    <a:pt x="4200" y="4235"/>
                  </a:cubicBezTo>
                  <a:cubicBezTo>
                    <a:pt x="5200" y="5929"/>
                    <a:pt x="5600" y="8047"/>
                    <a:pt x="6000" y="10165"/>
                  </a:cubicBezTo>
                  <a:cubicBezTo>
                    <a:pt x="6400" y="12282"/>
                    <a:pt x="6800" y="14400"/>
                    <a:pt x="7800" y="14824"/>
                  </a:cubicBezTo>
                  <a:cubicBezTo>
                    <a:pt x="8800" y="15247"/>
                    <a:pt x="10400" y="13976"/>
                    <a:pt x="11800" y="12494"/>
                  </a:cubicBezTo>
                  <a:cubicBezTo>
                    <a:pt x="13200" y="11012"/>
                    <a:pt x="14400" y="9318"/>
                    <a:pt x="16000" y="8682"/>
                  </a:cubicBezTo>
                  <a:cubicBezTo>
                    <a:pt x="17600" y="8047"/>
                    <a:pt x="19600" y="8471"/>
                    <a:pt x="20600" y="9741"/>
                  </a:cubicBezTo>
                  <a:cubicBezTo>
                    <a:pt x="21600" y="11012"/>
                    <a:pt x="21600" y="13129"/>
                    <a:pt x="21400" y="15247"/>
                  </a:cubicBezTo>
                  <a:cubicBezTo>
                    <a:pt x="21200" y="17365"/>
                    <a:pt x="20800" y="19482"/>
                    <a:pt x="204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>
              <a:off x="19717005" y="10475747"/>
              <a:ext cx="323579" cy="3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88" extrusionOk="0">
                  <a:moveTo>
                    <a:pt x="0" y="6788"/>
                  </a:moveTo>
                  <a:cubicBezTo>
                    <a:pt x="4826" y="4388"/>
                    <a:pt x="9651" y="1988"/>
                    <a:pt x="12753" y="788"/>
                  </a:cubicBezTo>
                  <a:cubicBezTo>
                    <a:pt x="15855" y="-412"/>
                    <a:pt x="17234" y="-412"/>
                    <a:pt x="18613" y="1988"/>
                  </a:cubicBezTo>
                  <a:cubicBezTo>
                    <a:pt x="19991" y="4388"/>
                    <a:pt x="21370" y="9188"/>
                    <a:pt x="21485" y="12788"/>
                  </a:cubicBezTo>
                  <a:cubicBezTo>
                    <a:pt x="21600" y="16388"/>
                    <a:pt x="20451" y="18788"/>
                    <a:pt x="19302" y="211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Line"/>
            <p:cNvSpPr/>
            <p:nvPr/>
          </p:nvSpPr>
          <p:spPr>
            <a:xfrm>
              <a:off x="19820788" y="10360992"/>
              <a:ext cx="83029" cy="31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500" y="5760"/>
                    <a:pt x="9000" y="11520"/>
                    <a:pt x="12600" y="15120"/>
                  </a:cubicBezTo>
                  <a:cubicBezTo>
                    <a:pt x="16200" y="18720"/>
                    <a:pt x="189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>
              <a:off x="20225542" y="10246831"/>
              <a:ext cx="226017" cy="3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03" extrusionOk="0">
                  <a:moveTo>
                    <a:pt x="0" y="0"/>
                  </a:moveTo>
                  <a:cubicBezTo>
                    <a:pt x="1636" y="3840"/>
                    <a:pt x="3273" y="7680"/>
                    <a:pt x="4418" y="10920"/>
                  </a:cubicBezTo>
                  <a:cubicBezTo>
                    <a:pt x="5564" y="14160"/>
                    <a:pt x="6218" y="16800"/>
                    <a:pt x="6709" y="17520"/>
                  </a:cubicBezTo>
                  <a:cubicBezTo>
                    <a:pt x="7200" y="18240"/>
                    <a:pt x="7527" y="17040"/>
                    <a:pt x="8673" y="15480"/>
                  </a:cubicBezTo>
                  <a:cubicBezTo>
                    <a:pt x="9818" y="13920"/>
                    <a:pt x="11782" y="12000"/>
                    <a:pt x="13582" y="10800"/>
                  </a:cubicBezTo>
                  <a:cubicBezTo>
                    <a:pt x="15382" y="9600"/>
                    <a:pt x="17018" y="9120"/>
                    <a:pt x="18327" y="9360"/>
                  </a:cubicBezTo>
                  <a:cubicBezTo>
                    <a:pt x="19636" y="9600"/>
                    <a:pt x="20618" y="10560"/>
                    <a:pt x="21109" y="11640"/>
                  </a:cubicBezTo>
                  <a:cubicBezTo>
                    <a:pt x="21600" y="12720"/>
                    <a:pt x="21600" y="13920"/>
                    <a:pt x="19636" y="15600"/>
                  </a:cubicBezTo>
                  <a:cubicBezTo>
                    <a:pt x="17673" y="17280"/>
                    <a:pt x="13745" y="19440"/>
                    <a:pt x="10473" y="20520"/>
                  </a:cubicBezTo>
                  <a:cubicBezTo>
                    <a:pt x="7200" y="21600"/>
                    <a:pt x="4582" y="21600"/>
                    <a:pt x="2945" y="21000"/>
                  </a:cubicBezTo>
                  <a:cubicBezTo>
                    <a:pt x="1309" y="20400"/>
                    <a:pt x="655" y="19200"/>
                    <a:pt x="0" y="180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Line"/>
            <p:cNvSpPr/>
            <p:nvPr/>
          </p:nvSpPr>
          <p:spPr>
            <a:xfrm>
              <a:off x="20526512" y="10378289"/>
              <a:ext cx="202819" cy="44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99" extrusionOk="0">
                  <a:moveTo>
                    <a:pt x="0" y="1662"/>
                  </a:moveTo>
                  <a:cubicBezTo>
                    <a:pt x="2197" y="2991"/>
                    <a:pt x="4393" y="4320"/>
                    <a:pt x="6407" y="4985"/>
                  </a:cubicBezTo>
                  <a:cubicBezTo>
                    <a:pt x="8420" y="5649"/>
                    <a:pt x="10251" y="5649"/>
                    <a:pt x="12264" y="5483"/>
                  </a:cubicBezTo>
                  <a:cubicBezTo>
                    <a:pt x="14278" y="5317"/>
                    <a:pt x="16475" y="4985"/>
                    <a:pt x="17939" y="4320"/>
                  </a:cubicBezTo>
                  <a:cubicBezTo>
                    <a:pt x="19403" y="3655"/>
                    <a:pt x="20136" y="2658"/>
                    <a:pt x="20319" y="1745"/>
                  </a:cubicBezTo>
                  <a:cubicBezTo>
                    <a:pt x="20502" y="831"/>
                    <a:pt x="20136" y="0"/>
                    <a:pt x="19953" y="0"/>
                  </a:cubicBezTo>
                  <a:cubicBezTo>
                    <a:pt x="19769" y="0"/>
                    <a:pt x="19769" y="831"/>
                    <a:pt x="20136" y="3822"/>
                  </a:cubicBezTo>
                  <a:cubicBezTo>
                    <a:pt x="20502" y="6812"/>
                    <a:pt x="21234" y="11963"/>
                    <a:pt x="21417" y="14954"/>
                  </a:cubicBezTo>
                  <a:cubicBezTo>
                    <a:pt x="21600" y="17945"/>
                    <a:pt x="21234" y="18775"/>
                    <a:pt x="20502" y="19523"/>
                  </a:cubicBezTo>
                  <a:cubicBezTo>
                    <a:pt x="19770" y="20271"/>
                    <a:pt x="18671" y="20935"/>
                    <a:pt x="17207" y="21268"/>
                  </a:cubicBezTo>
                  <a:cubicBezTo>
                    <a:pt x="15742" y="21600"/>
                    <a:pt x="13912" y="21600"/>
                    <a:pt x="11349" y="21102"/>
                  </a:cubicBezTo>
                  <a:cubicBezTo>
                    <a:pt x="8786" y="20603"/>
                    <a:pt x="5492" y="19606"/>
                    <a:pt x="3661" y="18692"/>
                  </a:cubicBezTo>
                  <a:cubicBezTo>
                    <a:pt x="1831" y="17778"/>
                    <a:pt x="1464" y="16948"/>
                    <a:pt x="2014" y="16283"/>
                  </a:cubicBezTo>
                  <a:cubicBezTo>
                    <a:pt x="2563" y="15618"/>
                    <a:pt x="4027" y="15120"/>
                    <a:pt x="7322" y="14538"/>
                  </a:cubicBezTo>
                  <a:cubicBezTo>
                    <a:pt x="10617" y="13957"/>
                    <a:pt x="15742" y="13292"/>
                    <a:pt x="20868" y="126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4" name="Line"/>
            <p:cNvSpPr/>
            <p:nvPr/>
          </p:nvSpPr>
          <p:spPr>
            <a:xfrm>
              <a:off x="20868995" y="10661963"/>
              <a:ext cx="166055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350" y="2400"/>
                    <a:pt x="2700" y="4800"/>
                    <a:pt x="4500" y="6000"/>
                  </a:cubicBezTo>
                  <a:cubicBezTo>
                    <a:pt x="6300" y="7200"/>
                    <a:pt x="8550" y="7200"/>
                    <a:pt x="11475" y="6480"/>
                  </a:cubicBezTo>
                  <a:cubicBezTo>
                    <a:pt x="14400" y="5760"/>
                    <a:pt x="18000" y="4320"/>
                    <a:pt x="19800" y="5520"/>
                  </a:cubicBezTo>
                  <a:cubicBezTo>
                    <a:pt x="21600" y="6720"/>
                    <a:pt x="21600" y="10560"/>
                    <a:pt x="21600" y="13680"/>
                  </a:cubicBezTo>
                  <a:cubicBezTo>
                    <a:pt x="21600" y="16800"/>
                    <a:pt x="216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5" name="Line"/>
            <p:cNvSpPr/>
            <p:nvPr/>
          </p:nvSpPr>
          <p:spPr>
            <a:xfrm>
              <a:off x="16966759" y="12457407"/>
              <a:ext cx="5189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>
              <a:off x="17298864" y="12457407"/>
              <a:ext cx="10379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>
              <a:off x="17568699" y="12509299"/>
              <a:ext cx="3113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>
              <a:off x="18690930" y="12412122"/>
              <a:ext cx="226948" cy="20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20" extrusionOk="0">
                  <a:moveTo>
                    <a:pt x="10511" y="3632"/>
                  </a:moveTo>
                  <a:cubicBezTo>
                    <a:pt x="9222" y="2552"/>
                    <a:pt x="7932" y="1472"/>
                    <a:pt x="6320" y="752"/>
                  </a:cubicBezTo>
                  <a:cubicBezTo>
                    <a:pt x="4708" y="32"/>
                    <a:pt x="2774" y="-328"/>
                    <a:pt x="1484" y="392"/>
                  </a:cubicBezTo>
                  <a:cubicBezTo>
                    <a:pt x="195" y="1112"/>
                    <a:pt x="-450" y="2912"/>
                    <a:pt x="356" y="6152"/>
                  </a:cubicBezTo>
                  <a:cubicBezTo>
                    <a:pt x="1162" y="9392"/>
                    <a:pt x="3419" y="14072"/>
                    <a:pt x="6320" y="16952"/>
                  </a:cubicBezTo>
                  <a:cubicBezTo>
                    <a:pt x="9222" y="19832"/>
                    <a:pt x="12768" y="20912"/>
                    <a:pt x="15347" y="21092"/>
                  </a:cubicBezTo>
                  <a:cubicBezTo>
                    <a:pt x="17926" y="21272"/>
                    <a:pt x="19538" y="20552"/>
                    <a:pt x="21150" y="198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>
              <a:off x="19000903" y="12395275"/>
              <a:ext cx="249081" cy="217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extrusionOk="0">
                  <a:moveTo>
                    <a:pt x="0" y="4036"/>
                  </a:moveTo>
                  <a:cubicBezTo>
                    <a:pt x="900" y="2349"/>
                    <a:pt x="1800" y="661"/>
                    <a:pt x="3000" y="155"/>
                  </a:cubicBezTo>
                  <a:cubicBezTo>
                    <a:pt x="4200" y="-351"/>
                    <a:pt x="5700" y="324"/>
                    <a:pt x="7650" y="3024"/>
                  </a:cubicBezTo>
                  <a:cubicBezTo>
                    <a:pt x="9600" y="5724"/>
                    <a:pt x="12000" y="10449"/>
                    <a:pt x="13650" y="13655"/>
                  </a:cubicBezTo>
                  <a:cubicBezTo>
                    <a:pt x="15300" y="16861"/>
                    <a:pt x="16200" y="18549"/>
                    <a:pt x="17400" y="19561"/>
                  </a:cubicBezTo>
                  <a:cubicBezTo>
                    <a:pt x="18600" y="20574"/>
                    <a:pt x="20100" y="20911"/>
                    <a:pt x="21600" y="2124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>
              <a:off x="18990526" y="12395137"/>
              <a:ext cx="249080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200" y="2191"/>
                    <a:pt x="16800" y="4383"/>
                    <a:pt x="14100" y="7670"/>
                  </a:cubicBezTo>
                  <a:cubicBezTo>
                    <a:pt x="11400" y="10957"/>
                    <a:pt x="8400" y="15339"/>
                    <a:pt x="6150" y="17844"/>
                  </a:cubicBezTo>
                  <a:cubicBezTo>
                    <a:pt x="3900" y="20348"/>
                    <a:pt x="2400" y="20974"/>
                    <a:pt x="1500" y="21287"/>
                  </a:cubicBezTo>
                  <a:cubicBezTo>
                    <a:pt x="600" y="21600"/>
                    <a:pt x="3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>
              <a:off x="19322631" y="12581946"/>
              <a:ext cx="186810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00" y="0"/>
                    <a:pt x="4000" y="0"/>
                    <a:pt x="5400" y="1125"/>
                  </a:cubicBezTo>
                  <a:cubicBezTo>
                    <a:pt x="6800" y="2250"/>
                    <a:pt x="7600" y="4500"/>
                    <a:pt x="8200" y="6750"/>
                  </a:cubicBezTo>
                  <a:cubicBezTo>
                    <a:pt x="8800" y="9000"/>
                    <a:pt x="9200" y="11250"/>
                    <a:pt x="9400" y="11250"/>
                  </a:cubicBezTo>
                  <a:cubicBezTo>
                    <a:pt x="9600" y="11250"/>
                    <a:pt x="9600" y="9000"/>
                    <a:pt x="10200" y="6975"/>
                  </a:cubicBezTo>
                  <a:cubicBezTo>
                    <a:pt x="10800" y="4950"/>
                    <a:pt x="12000" y="3150"/>
                    <a:pt x="13600" y="2025"/>
                  </a:cubicBezTo>
                  <a:cubicBezTo>
                    <a:pt x="15200" y="900"/>
                    <a:pt x="17200" y="450"/>
                    <a:pt x="18800" y="1350"/>
                  </a:cubicBezTo>
                  <a:cubicBezTo>
                    <a:pt x="20400" y="2250"/>
                    <a:pt x="21600" y="4500"/>
                    <a:pt x="21600" y="8100"/>
                  </a:cubicBezTo>
                  <a:cubicBezTo>
                    <a:pt x="21600" y="11700"/>
                    <a:pt x="20400" y="16650"/>
                    <a:pt x="192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>
              <a:off x="19727384" y="12509299"/>
              <a:ext cx="30097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10" y="0"/>
                    <a:pt x="11421" y="0"/>
                    <a:pt x="15021" y="3600"/>
                  </a:cubicBezTo>
                  <a:cubicBezTo>
                    <a:pt x="18621" y="7200"/>
                    <a:pt x="2011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>
              <a:off x="19883059" y="12374380"/>
              <a:ext cx="31135" cy="29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5143"/>
                    <a:pt x="4800" y="10286"/>
                    <a:pt x="8400" y="13886"/>
                  </a:cubicBezTo>
                  <a:cubicBezTo>
                    <a:pt x="12000" y="17486"/>
                    <a:pt x="168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>
              <a:off x="20330650" y="12253671"/>
              <a:ext cx="206241" cy="43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10" extrusionOk="0">
                  <a:moveTo>
                    <a:pt x="11549" y="14210"/>
                  </a:moveTo>
                  <a:cubicBezTo>
                    <a:pt x="9779" y="13867"/>
                    <a:pt x="8008" y="13524"/>
                    <a:pt x="5884" y="13953"/>
                  </a:cubicBezTo>
                  <a:cubicBezTo>
                    <a:pt x="3759" y="14381"/>
                    <a:pt x="1280" y="15581"/>
                    <a:pt x="395" y="16610"/>
                  </a:cubicBezTo>
                  <a:cubicBezTo>
                    <a:pt x="-490" y="17639"/>
                    <a:pt x="218" y="18496"/>
                    <a:pt x="1458" y="19010"/>
                  </a:cubicBezTo>
                  <a:cubicBezTo>
                    <a:pt x="2697" y="19524"/>
                    <a:pt x="4467" y="19696"/>
                    <a:pt x="6769" y="19096"/>
                  </a:cubicBezTo>
                  <a:cubicBezTo>
                    <a:pt x="9071" y="18496"/>
                    <a:pt x="11903" y="17124"/>
                    <a:pt x="14028" y="14381"/>
                  </a:cubicBezTo>
                  <a:cubicBezTo>
                    <a:pt x="16153" y="11639"/>
                    <a:pt x="17569" y="7524"/>
                    <a:pt x="18277" y="5039"/>
                  </a:cubicBezTo>
                  <a:cubicBezTo>
                    <a:pt x="18986" y="2553"/>
                    <a:pt x="18986" y="1696"/>
                    <a:pt x="18277" y="1010"/>
                  </a:cubicBezTo>
                  <a:cubicBezTo>
                    <a:pt x="17569" y="324"/>
                    <a:pt x="16153" y="-190"/>
                    <a:pt x="15444" y="67"/>
                  </a:cubicBezTo>
                  <a:cubicBezTo>
                    <a:pt x="14736" y="324"/>
                    <a:pt x="14736" y="1353"/>
                    <a:pt x="15267" y="4096"/>
                  </a:cubicBezTo>
                  <a:cubicBezTo>
                    <a:pt x="15799" y="6839"/>
                    <a:pt x="16861" y="11296"/>
                    <a:pt x="17923" y="14467"/>
                  </a:cubicBezTo>
                  <a:cubicBezTo>
                    <a:pt x="18985" y="17639"/>
                    <a:pt x="20048" y="19524"/>
                    <a:pt x="21110" y="214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>
              <a:off x="20614583" y="12478164"/>
              <a:ext cx="218540" cy="43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528" extrusionOk="0">
                  <a:moveTo>
                    <a:pt x="9632" y="0"/>
                  </a:moveTo>
                  <a:cubicBezTo>
                    <a:pt x="9632" y="1701"/>
                    <a:pt x="9632" y="3402"/>
                    <a:pt x="10139" y="4592"/>
                  </a:cubicBezTo>
                  <a:cubicBezTo>
                    <a:pt x="10645" y="5783"/>
                    <a:pt x="11658" y="6463"/>
                    <a:pt x="12839" y="6548"/>
                  </a:cubicBezTo>
                  <a:cubicBezTo>
                    <a:pt x="14020" y="6633"/>
                    <a:pt x="15370" y="6123"/>
                    <a:pt x="16551" y="5443"/>
                  </a:cubicBezTo>
                  <a:cubicBezTo>
                    <a:pt x="17732" y="4762"/>
                    <a:pt x="18745" y="3912"/>
                    <a:pt x="19589" y="2976"/>
                  </a:cubicBezTo>
                  <a:cubicBezTo>
                    <a:pt x="20432" y="2041"/>
                    <a:pt x="21107" y="1020"/>
                    <a:pt x="21276" y="935"/>
                  </a:cubicBezTo>
                  <a:cubicBezTo>
                    <a:pt x="21445" y="850"/>
                    <a:pt x="21108" y="1701"/>
                    <a:pt x="20601" y="4762"/>
                  </a:cubicBezTo>
                  <a:cubicBezTo>
                    <a:pt x="20095" y="7824"/>
                    <a:pt x="19420" y="13096"/>
                    <a:pt x="18914" y="16157"/>
                  </a:cubicBezTo>
                  <a:cubicBezTo>
                    <a:pt x="18408" y="19219"/>
                    <a:pt x="18070" y="20069"/>
                    <a:pt x="16383" y="20665"/>
                  </a:cubicBezTo>
                  <a:cubicBezTo>
                    <a:pt x="14695" y="21260"/>
                    <a:pt x="11658" y="21600"/>
                    <a:pt x="9295" y="21515"/>
                  </a:cubicBezTo>
                  <a:cubicBezTo>
                    <a:pt x="6933" y="21430"/>
                    <a:pt x="5245" y="20920"/>
                    <a:pt x="3558" y="20069"/>
                  </a:cubicBezTo>
                  <a:cubicBezTo>
                    <a:pt x="1870" y="19219"/>
                    <a:pt x="183" y="18028"/>
                    <a:pt x="14" y="17178"/>
                  </a:cubicBezTo>
                  <a:cubicBezTo>
                    <a:pt x="-155" y="16328"/>
                    <a:pt x="1195" y="15817"/>
                    <a:pt x="3557" y="15222"/>
                  </a:cubicBezTo>
                  <a:cubicBezTo>
                    <a:pt x="5920" y="14627"/>
                    <a:pt x="9295" y="13946"/>
                    <a:pt x="12670" y="132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>
              <a:off x="20931266" y="12758377"/>
              <a:ext cx="132756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600" extrusionOk="0">
                  <a:moveTo>
                    <a:pt x="0" y="0"/>
                  </a:moveTo>
                  <a:cubicBezTo>
                    <a:pt x="1662" y="2618"/>
                    <a:pt x="3323" y="5236"/>
                    <a:pt x="5538" y="5891"/>
                  </a:cubicBezTo>
                  <a:cubicBezTo>
                    <a:pt x="7754" y="6545"/>
                    <a:pt x="10523" y="5236"/>
                    <a:pt x="13292" y="4582"/>
                  </a:cubicBezTo>
                  <a:cubicBezTo>
                    <a:pt x="16062" y="3927"/>
                    <a:pt x="18831" y="3927"/>
                    <a:pt x="20215" y="5891"/>
                  </a:cubicBezTo>
                  <a:cubicBezTo>
                    <a:pt x="21600" y="7855"/>
                    <a:pt x="21600" y="11782"/>
                    <a:pt x="20215" y="14727"/>
                  </a:cubicBezTo>
                  <a:cubicBezTo>
                    <a:pt x="18831" y="17673"/>
                    <a:pt x="16062" y="19636"/>
                    <a:pt x="1329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>
              <a:off x="21304883" y="10205318"/>
              <a:ext cx="307892" cy="26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09" y="0"/>
                  </a:moveTo>
                  <a:cubicBezTo>
                    <a:pt x="11164" y="198"/>
                    <a:pt x="14319" y="395"/>
                    <a:pt x="16625" y="607"/>
                  </a:cubicBezTo>
                  <a:cubicBezTo>
                    <a:pt x="18930" y="819"/>
                    <a:pt x="20387" y="1045"/>
                    <a:pt x="20993" y="1511"/>
                  </a:cubicBezTo>
                  <a:cubicBezTo>
                    <a:pt x="21600" y="1976"/>
                    <a:pt x="21357" y="2682"/>
                    <a:pt x="21357" y="3374"/>
                  </a:cubicBezTo>
                  <a:cubicBezTo>
                    <a:pt x="21357" y="4066"/>
                    <a:pt x="21600" y="4744"/>
                    <a:pt x="21600" y="5647"/>
                  </a:cubicBezTo>
                  <a:cubicBezTo>
                    <a:pt x="21600" y="6551"/>
                    <a:pt x="21357" y="7680"/>
                    <a:pt x="21236" y="8753"/>
                  </a:cubicBezTo>
                  <a:cubicBezTo>
                    <a:pt x="21115" y="9826"/>
                    <a:pt x="21115" y="10842"/>
                    <a:pt x="21236" y="11661"/>
                  </a:cubicBezTo>
                  <a:cubicBezTo>
                    <a:pt x="21357" y="12480"/>
                    <a:pt x="21600" y="13101"/>
                    <a:pt x="21236" y="13751"/>
                  </a:cubicBezTo>
                  <a:cubicBezTo>
                    <a:pt x="20872" y="14400"/>
                    <a:pt x="19901" y="15078"/>
                    <a:pt x="19294" y="15741"/>
                  </a:cubicBezTo>
                  <a:cubicBezTo>
                    <a:pt x="18688" y="16405"/>
                    <a:pt x="18445" y="17054"/>
                    <a:pt x="18202" y="17647"/>
                  </a:cubicBezTo>
                  <a:cubicBezTo>
                    <a:pt x="17960" y="18240"/>
                    <a:pt x="17717" y="18776"/>
                    <a:pt x="17110" y="19172"/>
                  </a:cubicBezTo>
                  <a:cubicBezTo>
                    <a:pt x="16503" y="19567"/>
                    <a:pt x="15533" y="19821"/>
                    <a:pt x="12620" y="20202"/>
                  </a:cubicBezTo>
                  <a:cubicBezTo>
                    <a:pt x="9708" y="20584"/>
                    <a:pt x="4854" y="210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>
              <a:off x="6275122" y="5919049"/>
              <a:ext cx="703884" cy="30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57" extrusionOk="0">
                  <a:moveTo>
                    <a:pt x="377" y="1475"/>
                  </a:moveTo>
                  <a:cubicBezTo>
                    <a:pt x="167" y="2948"/>
                    <a:pt x="-44" y="4421"/>
                    <a:pt x="9" y="5648"/>
                  </a:cubicBezTo>
                  <a:cubicBezTo>
                    <a:pt x="61" y="6875"/>
                    <a:pt x="377" y="7857"/>
                    <a:pt x="1642" y="8839"/>
                  </a:cubicBezTo>
                  <a:cubicBezTo>
                    <a:pt x="2906" y="9821"/>
                    <a:pt x="5119" y="10802"/>
                    <a:pt x="7911" y="10802"/>
                  </a:cubicBezTo>
                  <a:cubicBezTo>
                    <a:pt x="10703" y="10802"/>
                    <a:pt x="14075" y="9821"/>
                    <a:pt x="16077" y="9207"/>
                  </a:cubicBezTo>
                  <a:cubicBezTo>
                    <a:pt x="18079" y="8593"/>
                    <a:pt x="18711" y="8348"/>
                    <a:pt x="19291" y="8102"/>
                  </a:cubicBezTo>
                  <a:cubicBezTo>
                    <a:pt x="19870" y="7857"/>
                    <a:pt x="20397" y="7612"/>
                    <a:pt x="20555" y="6875"/>
                  </a:cubicBezTo>
                  <a:cubicBezTo>
                    <a:pt x="20713" y="6139"/>
                    <a:pt x="20502" y="4912"/>
                    <a:pt x="19923" y="3807"/>
                  </a:cubicBezTo>
                  <a:cubicBezTo>
                    <a:pt x="19343" y="2702"/>
                    <a:pt x="18395" y="1721"/>
                    <a:pt x="17657" y="984"/>
                  </a:cubicBezTo>
                  <a:cubicBezTo>
                    <a:pt x="16920" y="248"/>
                    <a:pt x="16393" y="-243"/>
                    <a:pt x="16288" y="125"/>
                  </a:cubicBezTo>
                  <a:cubicBezTo>
                    <a:pt x="16182" y="493"/>
                    <a:pt x="16498" y="1721"/>
                    <a:pt x="17183" y="2702"/>
                  </a:cubicBezTo>
                  <a:cubicBezTo>
                    <a:pt x="17868" y="3684"/>
                    <a:pt x="18922" y="4421"/>
                    <a:pt x="19765" y="4912"/>
                  </a:cubicBezTo>
                  <a:cubicBezTo>
                    <a:pt x="20608" y="5402"/>
                    <a:pt x="21240" y="5648"/>
                    <a:pt x="21398" y="6384"/>
                  </a:cubicBezTo>
                  <a:cubicBezTo>
                    <a:pt x="21556" y="7121"/>
                    <a:pt x="21240" y="8348"/>
                    <a:pt x="20766" y="10312"/>
                  </a:cubicBezTo>
                  <a:cubicBezTo>
                    <a:pt x="20292" y="12275"/>
                    <a:pt x="19659" y="14975"/>
                    <a:pt x="19343" y="16939"/>
                  </a:cubicBezTo>
                  <a:cubicBezTo>
                    <a:pt x="19027" y="18902"/>
                    <a:pt x="19027" y="20130"/>
                    <a:pt x="19027" y="213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>
              <a:off x="2750048" y="5647401"/>
              <a:ext cx="330595" cy="330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46" extrusionOk="0">
                  <a:moveTo>
                    <a:pt x="13262" y="2791"/>
                  </a:moveTo>
                  <a:cubicBezTo>
                    <a:pt x="11480" y="1455"/>
                    <a:pt x="9699" y="119"/>
                    <a:pt x="7806" y="7"/>
                  </a:cubicBezTo>
                  <a:cubicBezTo>
                    <a:pt x="5913" y="-104"/>
                    <a:pt x="3909" y="1009"/>
                    <a:pt x="2462" y="3348"/>
                  </a:cubicBezTo>
                  <a:cubicBezTo>
                    <a:pt x="1014" y="5686"/>
                    <a:pt x="124" y="9249"/>
                    <a:pt x="12" y="12255"/>
                  </a:cubicBezTo>
                  <a:cubicBezTo>
                    <a:pt x="-99" y="15261"/>
                    <a:pt x="569" y="17710"/>
                    <a:pt x="2239" y="19269"/>
                  </a:cubicBezTo>
                  <a:cubicBezTo>
                    <a:pt x="3909" y="20828"/>
                    <a:pt x="6581" y="21496"/>
                    <a:pt x="9365" y="21162"/>
                  </a:cubicBezTo>
                  <a:cubicBezTo>
                    <a:pt x="12148" y="20828"/>
                    <a:pt x="15043" y="19492"/>
                    <a:pt x="16936" y="18490"/>
                  </a:cubicBezTo>
                  <a:cubicBezTo>
                    <a:pt x="18829" y="17488"/>
                    <a:pt x="19720" y="16820"/>
                    <a:pt x="20388" y="15929"/>
                  </a:cubicBezTo>
                  <a:cubicBezTo>
                    <a:pt x="21056" y="15038"/>
                    <a:pt x="21501" y="13925"/>
                    <a:pt x="21167" y="13145"/>
                  </a:cubicBezTo>
                  <a:cubicBezTo>
                    <a:pt x="20833" y="12366"/>
                    <a:pt x="19720" y="11921"/>
                    <a:pt x="18606" y="11809"/>
                  </a:cubicBezTo>
                  <a:cubicBezTo>
                    <a:pt x="17493" y="11698"/>
                    <a:pt x="16379" y="11921"/>
                    <a:pt x="15266" y="13034"/>
                  </a:cubicBezTo>
                  <a:cubicBezTo>
                    <a:pt x="14153" y="14148"/>
                    <a:pt x="13039" y="16152"/>
                    <a:pt x="12705" y="17376"/>
                  </a:cubicBezTo>
                  <a:cubicBezTo>
                    <a:pt x="12371" y="18601"/>
                    <a:pt x="12816" y="19047"/>
                    <a:pt x="13262" y="1949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>
              <a:off x="3153255" y="5744251"/>
              <a:ext cx="179892" cy="20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extrusionOk="0">
                  <a:moveTo>
                    <a:pt x="0" y="14471"/>
                  </a:moveTo>
                  <a:cubicBezTo>
                    <a:pt x="5815" y="11684"/>
                    <a:pt x="11631" y="8897"/>
                    <a:pt x="15577" y="6807"/>
                  </a:cubicBezTo>
                  <a:cubicBezTo>
                    <a:pt x="19523" y="4716"/>
                    <a:pt x="21600" y="3323"/>
                    <a:pt x="21600" y="2278"/>
                  </a:cubicBezTo>
                  <a:cubicBezTo>
                    <a:pt x="21600" y="1233"/>
                    <a:pt x="19523" y="536"/>
                    <a:pt x="17446" y="187"/>
                  </a:cubicBezTo>
                  <a:cubicBezTo>
                    <a:pt x="15369" y="-161"/>
                    <a:pt x="13292" y="-161"/>
                    <a:pt x="11215" y="1407"/>
                  </a:cubicBezTo>
                  <a:cubicBezTo>
                    <a:pt x="9138" y="2974"/>
                    <a:pt x="7062" y="6110"/>
                    <a:pt x="6438" y="9594"/>
                  </a:cubicBezTo>
                  <a:cubicBezTo>
                    <a:pt x="5815" y="13078"/>
                    <a:pt x="6646" y="16910"/>
                    <a:pt x="8100" y="19000"/>
                  </a:cubicBezTo>
                  <a:cubicBezTo>
                    <a:pt x="9554" y="21091"/>
                    <a:pt x="11631" y="21439"/>
                    <a:pt x="13500" y="20916"/>
                  </a:cubicBezTo>
                  <a:cubicBezTo>
                    <a:pt x="15369" y="20394"/>
                    <a:pt x="17031" y="19000"/>
                    <a:pt x="18692" y="1760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>
              <a:off x="3365590" y="5618114"/>
              <a:ext cx="296202" cy="50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92" extrusionOk="0">
                  <a:moveTo>
                    <a:pt x="21258" y="882"/>
                  </a:moveTo>
                  <a:cubicBezTo>
                    <a:pt x="20265" y="441"/>
                    <a:pt x="19272" y="0"/>
                    <a:pt x="18155" y="0"/>
                  </a:cubicBezTo>
                  <a:cubicBezTo>
                    <a:pt x="17037" y="0"/>
                    <a:pt x="15796" y="441"/>
                    <a:pt x="15051" y="1984"/>
                  </a:cubicBezTo>
                  <a:cubicBezTo>
                    <a:pt x="14306" y="3527"/>
                    <a:pt x="14058" y="6171"/>
                    <a:pt x="14306" y="8596"/>
                  </a:cubicBezTo>
                  <a:cubicBezTo>
                    <a:pt x="14555" y="11020"/>
                    <a:pt x="15299" y="13224"/>
                    <a:pt x="15672" y="14841"/>
                  </a:cubicBezTo>
                  <a:cubicBezTo>
                    <a:pt x="16044" y="16457"/>
                    <a:pt x="16044" y="17486"/>
                    <a:pt x="14555" y="18514"/>
                  </a:cubicBezTo>
                  <a:cubicBezTo>
                    <a:pt x="13065" y="19543"/>
                    <a:pt x="10086" y="20571"/>
                    <a:pt x="7603" y="21086"/>
                  </a:cubicBezTo>
                  <a:cubicBezTo>
                    <a:pt x="5120" y="21600"/>
                    <a:pt x="3134" y="21600"/>
                    <a:pt x="1768" y="21233"/>
                  </a:cubicBezTo>
                  <a:cubicBezTo>
                    <a:pt x="403" y="20865"/>
                    <a:pt x="-342" y="20131"/>
                    <a:pt x="155" y="19102"/>
                  </a:cubicBezTo>
                  <a:cubicBezTo>
                    <a:pt x="651" y="18073"/>
                    <a:pt x="2389" y="16751"/>
                    <a:pt x="4127" y="1542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>
              <a:off x="3454226" y="5568749"/>
              <a:ext cx="383997" cy="63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extrusionOk="0">
                  <a:moveTo>
                    <a:pt x="21600" y="966"/>
                  </a:moveTo>
                  <a:cubicBezTo>
                    <a:pt x="20822" y="616"/>
                    <a:pt x="20043" y="265"/>
                    <a:pt x="19070" y="90"/>
                  </a:cubicBezTo>
                  <a:cubicBezTo>
                    <a:pt x="18097" y="-85"/>
                    <a:pt x="16930" y="-85"/>
                    <a:pt x="15957" y="849"/>
                  </a:cubicBezTo>
                  <a:cubicBezTo>
                    <a:pt x="14984" y="1783"/>
                    <a:pt x="14205" y="3651"/>
                    <a:pt x="13330" y="6570"/>
                  </a:cubicBezTo>
                  <a:cubicBezTo>
                    <a:pt x="12454" y="9489"/>
                    <a:pt x="11481" y="13459"/>
                    <a:pt x="10605" y="16086"/>
                  </a:cubicBezTo>
                  <a:cubicBezTo>
                    <a:pt x="9730" y="18713"/>
                    <a:pt x="8951" y="19997"/>
                    <a:pt x="8076" y="20698"/>
                  </a:cubicBezTo>
                  <a:cubicBezTo>
                    <a:pt x="7200" y="21398"/>
                    <a:pt x="6227" y="21515"/>
                    <a:pt x="4865" y="21223"/>
                  </a:cubicBezTo>
                  <a:cubicBezTo>
                    <a:pt x="3503" y="20931"/>
                    <a:pt x="1751" y="20231"/>
                    <a:pt x="0" y="1953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>
              <a:off x="3350443" y="5898328"/>
              <a:ext cx="446267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00"/>
                  </a:moveTo>
                  <a:cubicBezTo>
                    <a:pt x="4186" y="4000"/>
                    <a:pt x="8372" y="3200"/>
                    <a:pt x="10967" y="3200"/>
                  </a:cubicBezTo>
                  <a:cubicBezTo>
                    <a:pt x="13563" y="3200"/>
                    <a:pt x="14567" y="4000"/>
                    <a:pt x="15405" y="3200"/>
                  </a:cubicBezTo>
                  <a:cubicBezTo>
                    <a:pt x="16242" y="2400"/>
                    <a:pt x="16912" y="0"/>
                    <a:pt x="17581" y="0"/>
                  </a:cubicBezTo>
                  <a:cubicBezTo>
                    <a:pt x="18251" y="0"/>
                    <a:pt x="18921" y="2400"/>
                    <a:pt x="19591" y="6400"/>
                  </a:cubicBezTo>
                  <a:cubicBezTo>
                    <a:pt x="20260" y="10400"/>
                    <a:pt x="20930" y="16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>
              <a:off x="3734440" y="5763410"/>
              <a:ext cx="5189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3948407" y="5855924"/>
              <a:ext cx="377596" cy="21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179" extrusionOk="0">
                  <a:moveTo>
                    <a:pt x="7295" y="3225"/>
                  </a:moveTo>
                  <a:cubicBezTo>
                    <a:pt x="6706" y="1831"/>
                    <a:pt x="6117" y="438"/>
                    <a:pt x="5331" y="89"/>
                  </a:cubicBezTo>
                  <a:cubicBezTo>
                    <a:pt x="4546" y="-259"/>
                    <a:pt x="3564" y="438"/>
                    <a:pt x="2484" y="1657"/>
                  </a:cubicBezTo>
                  <a:cubicBezTo>
                    <a:pt x="1404" y="2876"/>
                    <a:pt x="226" y="4618"/>
                    <a:pt x="29" y="7231"/>
                  </a:cubicBezTo>
                  <a:cubicBezTo>
                    <a:pt x="-167" y="9844"/>
                    <a:pt x="618" y="13328"/>
                    <a:pt x="2484" y="16115"/>
                  </a:cubicBezTo>
                  <a:cubicBezTo>
                    <a:pt x="4349" y="18902"/>
                    <a:pt x="7295" y="20993"/>
                    <a:pt x="9651" y="21167"/>
                  </a:cubicBezTo>
                  <a:cubicBezTo>
                    <a:pt x="12008" y="21341"/>
                    <a:pt x="13775" y="19599"/>
                    <a:pt x="14953" y="17857"/>
                  </a:cubicBezTo>
                  <a:cubicBezTo>
                    <a:pt x="16131" y="16115"/>
                    <a:pt x="16720" y="14373"/>
                    <a:pt x="17113" y="12631"/>
                  </a:cubicBezTo>
                  <a:cubicBezTo>
                    <a:pt x="17506" y="10889"/>
                    <a:pt x="17702" y="9147"/>
                    <a:pt x="17800" y="9147"/>
                  </a:cubicBezTo>
                  <a:cubicBezTo>
                    <a:pt x="17898" y="9147"/>
                    <a:pt x="17898" y="10889"/>
                    <a:pt x="18193" y="12980"/>
                  </a:cubicBezTo>
                  <a:cubicBezTo>
                    <a:pt x="18488" y="15070"/>
                    <a:pt x="19077" y="17509"/>
                    <a:pt x="19666" y="17683"/>
                  </a:cubicBezTo>
                  <a:cubicBezTo>
                    <a:pt x="20255" y="17857"/>
                    <a:pt x="20844" y="15767"/>
                    <a:pt x="21433" y="1367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>
              <a:off x="4206505" y="5699144"/>
              <a:ext cx="88363" cy="4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0897" extrusionOk="0">
                  <a:moveTo>
                    <a:pt x="6266" y="10928"/>
                  </a:moveTo>
                  <a:cubicBezTo>
                    <a:pt x="2943" y="5943"/>
                    <a:pt x="-380" y="959"/>
                    <a:pt x="35" y="128"/>
                  </a:cubicBezTo>
                  <a:cubicBezTo>
                    <a:pt x="451" y="-703"/>
                    <a:pt x="4605" y="2620"/>
                    <a:pt x="8758" y="6774"/>
                  </a:cubicBezTo>
                  <a:cubicBezTo>
                    <a:pt x="12912" y="10928"/>
                    <a:pt x="17066" y="15912"/>
                    <a:pt x="21220" y="2089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7" name="Line"/>
            <p:cNvSpPr/>
            <p:nvPr/>
          </p:nvSpPr>
          <p:spPr>
            <a:xfrm>
              <a:off x="4460920" y="5645789"/>
              <a:ext cx="830264" cy="426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0" y="14806"/>
                  </a:moveTo>
                  <a:cubicBezTo>
                    <a:pt x="450" y="14458"/>
                    <a:pt x="900" y="14110"/>
                    <a:pt x="1305" y="13413"/>
                  </a:cubicBezTo>
                  <a:cubicBezTo>
                    <a:pt x="1710" y="12716"/>
                    <a:pt x="2070" y="11671"/>
                    <a:pt x="2070" y="11410"/>
                  </a:cubicBezTo>
                  <a:cubicBezTo>
                    <a:pt x="2070" y="11148"/>
                    <a:pt x="1710" y="11671"/>
                    <a:pt x="1440" y="12368"/>
                  </a:cubicBezTo>
                  <a:cubicBezTo>
                    <a:pt x="1170" y="13065"/>
                    <a:pt x="990" y="13935"/>
                    <a:pt x="1035" y="15155"/>
                  </a:cubicBezTo>
                  <a:cubicBezTo>
                    <a:pt x="1080" y="16374"/>
                    <a:pt x="1350" y="17942"/>
                    <a:pt x="1710" y="18726"/>
                  </a:cubicBezTo>
                  <a:cubicBezTo>
                    <a:pt x="2070" y="19510"/>
                    <a:pt x="2520" y="19510"/>
                    <a:pt x="3150" y="19074"/>
                  </a:cubicBezTo>
                  <a:cubicBezTo>
                    <a:pt x="3780" y="18639"/>
                    <a:pt x="4590" y="17768"/>
                    <a:pt x="5175" y="16984"/>
                  </a:cubicBezTo>
                  <a:cubicBezTo>
                    <a:pt x="5760" y="16200"/>
                    <a:pt x="6120" y="15503"/>
                    <a:pt x="6525" y="15677"/>
                  </a:cubicBezTo>
                  <a:cubicBezTo>
                    <a:pt x="6930" y="15852"/>
                    <a:pt x="7380" y="16897"/>
                    <a:pt x="7515" y="17855"/>
                  </a:cubicBezTo>
                  <a:cubicBezTo>
                    <a:pt x="7650" y="18813"/>
                    <a:pt x="7470" y="19684"/>
                    <a:pt x="7470" y="19684"/>
                  </a:cubicBezTo>
                  <a:cubicBezTo>
                    <a:pt x="7470" y="19684"/>
                    <a:pt x="7650" y="18813"/>
                    <a:pt x="7875" y="18029"/>
                  </a:cubicBezTo>
                  <a:cubicBezTo>
                    <a:pt x="8100" y="17245"/>
                    <a:pt x="8370" y="16548"/>
                    <a:pt x="8685" y="15939"/>
                  </a:cubicBezTo>
                  <a:cubicBezTo>
                    <a:pt x="9000" y="15329"/>
                    <a:pt x="9360" y="14806"/>
                    <a:pt x="9720" y="14806"/>
                  </a:cubicBezTo>
                  <a:cubicBezTo>
                    <a:pt x="10080" y="14806"/>
                    <a:pt x="10440" y="15329"/>
                    <a:pt x="10665" y="16026"/>
                  </a:cubicBezTo>
                  <a:cubicBezTo>
                    <a:pt x="10890" y="16723"/>
                    <a:pt x="10980" y="17594"/>
                    <a:pt x="11115" y="18465"/>
                  </a:cubicBezTo>
                  <a:cubicBezTo>
                    <a:pt x="11250" y="19335"/>
                    <a:pt x="11430" y="20206"/>
                    <a:pt x="11745" y="20642"/>
                  </a:cubicBezTo>
                  <a:cubicBezTo>
                    <a:pt x="12060" y="21077"/>
                    <a:pt x="12510" y="21077"/>
                    <a:pt x="13185" y="20032"/>
                  </a:cubicBezTo>
                  <a:cubicBezTo>
                    <a:pt x="13860" y="18987"/>
                    <a:pt x="14760" y="16897"/>
                    <a:pt x="15570" y="14110"/>
                  </a:cubicBezTo>
                  <a:cubicBezTo>
                    <a:pt x="16380" y="11323"/>
                    <a:pt x="17100" y="7839"/>
                    <a:pt x="17415" y="5661"/>
                  </a:cubicBezTo>
                  <a:cubicBezTo>
                    <a:pt x="17730" y="3484"/>
                    <a:pt x="17640" y="2613"/>
                    <a:pt x="17595" y="1742"/>
                  </a:cubicBezTo>
                  <a:cubicBezTo>
                    <a:pt x="17550" y="871"/>
                    <a:pt x="17550" y="0"/>
                    <a:pt x="17595" y="0"/>
                  </a:cubicBezTo>
                  <a:cubicBezTo>
                    <a:pt x="17640" y="0"/>
                    <a:pt x="17730" y="871"/>
                    <a:pt x="17730" y="3048"/>
                  </a:cubicBezTo>
                  <a:cubicBezTo>
                    <a:pt x="17730" y="5226"/>
                    <a:pt x="17640" y="8710"/>
                    <a:pt x="17550" y="11323"/>
                  </a:cubicBezTo>
                  <a:cubicBezTo>
                    <a:pt x="17460" y="13935"/>
                    <a:pt x="17370" y="15677"/>
                    <a:pt x="17325" y="16984"/>
                  </a:cubicBezTo>
                  <a:cubicBezTo>
                    <a:pt x="17280" y="18290"/>
                    <a:pt x="17280" y="19161"/>
                    <a:pt x="17460" y="19858"/>
                  </a:cubicBezTo>
                  <a:cubicBezTo>
                    <a:pt x="17640" y="20555"/>
                    <a:pt x="18000" y="21077"/>
                    <a:pt x="18540" y="21339"/>
                  </a:cubicBezTo>
                  <a:cubicBezTo>
                    <a:pt x="19080" y="21600"/>
                    <a:pt x="19800" y="21600"/>
                    <a:pt x="20340" y="20642"/>
                  </a:cubicBezTo>
                  <a:cubicBezTo>
                    <a:pt x="20880" y="19684"/>
                    <a:pt x="21240" y="17768"/>
                    <a:pt x="21600" y="158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>
              <a:off x="5104373" y="5806571"/>
              <a:ext cx="249081" cy="50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extrusionOk="0">
                  <a:moveTo>
                    <a:pt x="0" y="20914"/>
                  </a:moveTo>
                  <a:cubicBezTo>
                    <a:pt x="300" y="13714"/>
                    <a:pt x="600" y="6514"/>
                    <a:pt x="2850" y="2914"/>
                  </a:cubicBezTo>
                  <a:cubicBezTo>
                    <a:pt x="5100" y="-686"/>
                    <a:pt x="9300" y="-686"/>
                    <a:pt x="12750" y="1474"/>
                  </a:cubicBezTo>
                  <a:cubicBezTo>
                    <a:pt x="16200" y="3634"/>
                    <a:pt x="18900" y="7954"/>
                    <a:pt x="21600" y="1227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>
              <a:off x="3568387" y="6488893"/>
              <a:ext cx="518915" cy="233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1" extrusionOk="0">
                  <a:moveTo>
                    <a:pt x="0" y="4718"/>
                  </a:moveTo>
                  <a:cubicBezTo>
                    <a:pt x="432" y="3175"/>
                    <a:pt x="864" y="1632"/>
                    <a:pt x="1440" y="706"/>
                  </a:cubicBezTo>
                  <a:cubicBezTo>
                    <a:pt x="2016" y="-219"/>
                    <a:pt x="2736" y="-528"/>
                    <a:pt x="3600" y="1632"/>
                  </a:cubicBezTo>
                  <a:cubicBezTo>
                    <a:pt x="4464" y="3792"/>
                    <a:pt x="5472" y="8421"/>
                    <a:pt x="6048" y="11969"/>
                  </a:cubicBezTo>
                  <a:cubicBezTo>
                    <a:pt x="6624" y="15518"/>
                    <a:pt x="6768" y="17986"/>
                    <a:pt x="6696" y="18449"/>
                  </a:cubicBezTo>
                  <a:cubicBezTo>
                    <a:pt x="6624" y="18912"/>
                    <a:pt x="6336" y="17369"/>
                    <a:pt x="6264" y="15055"/>
                  </a:cubicBezTo>
                  <a:cubicBezTo>
                    <a:pt x="6192" y="12741"/>
                    <a:pt x="6336" y="9655"/>
                    <a:pt x="6624" y="7495"/>
                  </a:cubicBezTo>
                  <a:cubicBezTo>
                    <a:pt x="6912" y="5335"/>
                    <a:pt x="7344" y="4101"/>
                    <a:pt x="7992" y="3329"/>
                  </a:cubicBezTo>
                  <a:cubicBezTo>
                    <a:pt x="8640" y="2558"/>
                    <a:pt x="9504" y="2249"/>
                    <a:pt x="10224" y="3638"/>
                  </a:cubicBezTo>
                  <a:cubicBezTo>
                    <a:pt x="10944" y="5026"/>
                    <a:pt x="11520" y="8112"/>
                    <a:pt x="11880" y="10426"/>
                  </a:cubicBezTo>
                  <a:cubicBezTo>
                    <a:pt x="12240" y="12741"/>
                    <a:pt x="12384" y="14283"/>
                    <a:pt x="12384" y="14283"/>
                  </a:cubicBezTo>
                  <a:cubicBezTo>
                    <a:pt x="12384" y="14283"/>
                    <a:pt x="12240" y="12741"/>
                    <a:pt x="12312" y="11198"/>
                  </a:cubicBezTo>
                  <a:cubicBezTo>
                    <a:pt x="12384" y="9655"/>
                    <a:pt x="12672" y="8112"/>
                    <a:pt x="13032" y="6569"/>
                  </a:cubicBezTo>
                  <a:cubicBezTo>
                    <a:pt x="13392" y="5026"/>
                    <a:pt x="13824" y="3483"/>
                    <a:pt x="14400" y="2558"/>
                  </a:cubicBezTo>
                  <a:cubicBezTo>
                    <a:pt x="14976" y="1632"/>
                    <a:pt x="15696" y="1323"/>
                    <a:pt x="16272" y="2095"/>
                  </a:cubicBezTo>
                  <a:cubicBezTo>
                    <a:pt x="16848" y="2866"/>
                    <a:pt x="17280" y="4718"/>
                    <a:pt x="17640" y="7341"/>
                  </a:cubicBezTo>
                  <a:cubicBezTo>
                    <a:pt x="18000" y="9963"/>
                    <a:pt x="18288" y="13358"/>
                    <a:pt x="18432" y="15981"/>
                  </a:cubicBezTo>
                  <a:cubicBezTo>
                    <a:pt x="18576" y="18603"/>
                    <a:pt x="18576" y="20455"/>
                    <a:pt x="19080" y="20763"/>
                  </a:cubicBezTo>
                  <a:cubicBezTo>
                    <a:pt x="19584" y="21072"/>
                    <a:pt x="20592" y="19838"/>
                    <a:pt x="21600" y="1860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>
              <a:off x="4096789" y="6257968"/>
              <a:ext cx="903803" cy="46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50" extrusionOk="0">
                  <a:moveTo>
                    <a:pt x="4473" y="15300"/>
                  </a:moveTo>
                  <a:cubicBezTo>
                    <a:pt x="3484" y="14985"/>
                    <a:pt x="2495" y="14669"/>
                    <a:pt x="1794" y="14827"/>
                  </a:cubicBezTo>
                  <a:cubicBezTo>
                    <a:pt x="1093" y="14985"/>
                    <a:pt x="681" y="15615"/>
                    <a:pt x="392" y="16325"/>
                  </a:cubicBezTo>
                  <a:cubicBezTo>
                    <a:pt x="104" y="17034"/>
                    <a:pt x="-61" y="17823"/>
                    <a:pt x="21" y="18453"/>
                  </a:cubicBezTo>
                  <a:cubicBezTo>
                    <a:pt x="104" y="19084"/>
                    <a:pt x="434" y="19557"/>
                    <a:pt x="1052" y="19872"/>
                  </a:cubicBezTo>
                  <a:cubicBezTo>
                    <a:pt x="1670" y="20188"/>
                    <a:pt x="2577" y="20345"/>
                    <a:pt x="3360" y="20030"/>
                  </a:cubicBezTo>
                  <a:cubicBezTo>
                    <a:pt x="4144" y="19715"/>
                    <a:pt x="4803" y="18926"/>
                    <a:pt x="5092" y="18138"/>
                  </a:cubicBezTo>
                  <a:cubicBezTo>
                    <a:pt x="5380" y="17350"/>
                    <a:pt x="5298" y="16561"/>
                    <a:pt x="5050" y="16167"/>
                  </a:cubicBezTo>
                  <a:cubicBezTo>
                    <a:pt x="4803" y="15773"/>
                    <a:pt x="4391" y="15773"/>
                    <a:pt x="4185" y="16167"/>
                  </a:cubicBezTo>
                  <a:cubicBezTo>
                    <a:pt x="3979" y="16561"/>
                    <a:pt x="3979" y="17350"/>
                    <a:pt x="4061" y="18138"/>
                  </a:cubicBezTo>
                  <a:cubicBezTo>
                    <a:pt x="4144" y="18926"/>
                    <a:pt x="4308" y="19715"/>
                    <a:pt x="4844" y="20345"/>
                  </a:cubicBezTo>
                  <a:cubicBezTo>
                    <a:pt x="5380" y="20976"/>
                    <a:pt x="6287" y="21449"/>
                    <a:pt x="7153" y="20661"/>
                  </a:cubicBezTo>
                  <a:cubicBezTo>
                    <a:pt x="8018" y="19872"/>
                    <a:pt x="8843" y="17823"/>
                    <a:pt x="9461" y="14985"/>
                  </a:cubicBezTo>
                  <a:cubicBezTo>
                    <a:pt x="10079" y="12147"/>
                    <a:pt x="10492" y="8521"/>
                    <a:pt x="10698" y="6313"/>
                  </a:cubicBezTo>
                  <a:cubicBezTo>
                    <a:pt x="10904" y="4106"/>
                    <a:pt x="10904" y="3318"/>
                    <a:pt x="10863" y="2529"/>
                  </a:cubicBezTo>
                  <a:cubicBezTo>
                    <a:pt x="10821" y="1741"/>
                    <a:pt x="10739" y="953"/>
                    <a:pt x="10409" y="480"/>
                  </a:cubicBezTo>
                  <a:cubicBezTo>
                    <a:pt x="10079" y="7"/>
                    <a:pt x="9502" y="-151"/>
                    <a:pt x="9173" y="164"/>
                  </a:cubicBezTo>
                  <a:cubicBezTo>
                    <a:pt x="8843" y="480"/>
                    <a:pt x="8760" y="1268"/>
                    <a:pt x="8802" y="3396"/>
                  </a:cubicBezTo>
                  <a:cubicBezTo>
                    <a:pt x="8843" y="5525"/>
                    <a:pt x="9008" y="8994"/>
                    <a:pt x="9173" y="11674"/>
                  </a:cubicBezTo>
                  <a:cubicBezTo>
                    <a:pt x="9337" y="14354"/>
                    <a:pt x="9502" y="16246"/>
                    <a:pt x="9708" y="17665"/>
                  </a:cubicBezTo>
                  <a:cubicBezTo>
                    <a:pt x="9915" y="19084"/>
                    <a:pt x="10162" y="20030"/>
                    <a:pt x="10492" y="20582"/>
                  </a:cubicBezTo>
                  <a:cubicBezTo>
                    <a:pt x="10821" y="21134"/>
                    <a:pt x="11234" y="21291"/>
                    <a:pt x="11687" y="20818"/>
                  </a:cubicBezTo>
                  <a:cubicBezTo>
                    <a:pt x="12141" y="20345"/>
                    <a:pt x="12635" y="19242"/>
                    <a:pt x="13006" y="18375"/>
                  </a:cubicBezTo>
                  <a:cubicBezTo>
                    <a:pt x="13377" y="17507"/>
                    <a:pt x="13624" y="16877"/>
                    <a:pt x="13831" y="16167"/>
                  </a:cubicBezTo>
                  <a:cubicBezTo>
                    <a:pt x="14037" y="15458"/>
                    <a:pt x="14202" y="14669"/>
                    <a:pt x="14366" y="14669"/>
                  </a:cubicBezTo>
                  <a:cubicBezTo>
                    <a:pt x="14531" y="14669"/>
                    <a:pt x="14696" y="15458"/>
                    <a:pt x="14820" y="16325"/>
                  </a:cubicBezTo>
                  <a:cubicBezTo>
                    <a:pt x="14944" y="17192"/>
                    <a:pt x="15026" y="18138"/>
                    <a:pt x="15191" y="19005"/>
                  </a:cubicBezTo>
                  <a:cubicBezTo>
                    <a:pt x="15356" y="19872"/>
                    <a:pt x="15603" y="20661"/>
                    <a:pt x="15933" y="21055"/>
                  </a:cubicBezTo>
                  <a:cubicBezTo>
                    <a:pt x="16263" y="21449"/>
                    <a:pt x="16675" y="21449"/>
                    <a:pt x="17005" y="21055"/>
                  </a:cubicBezTo>
                  <a:cubicBezTo>
                    <a:pt x="17334" y="20661"/>
                    <a:pt x="17582" y="19872"/>
                    <a:pt x="17788" y="19084"/>
                  </a:cubicBezTo>
                  <a:cubicBezTo>
                    <a:pt x="17994" y="18296"/>
                    <a:pt x="18159" y="17507"/>
                    <a:pt x="18324" y="16719"/>
                  </a:cubicBezTo>
                  <a:cubicBezTo>
                    <a:pt x="18489" y="15931"/>
                    <a:pt x="18654" y="15142"/>
                    <a:pt x="18942" y="15142"/>
                  </a:cubicBezTo>
                  <a:cubicBezTo>
                    <a:pt x="19231" y="15142"/>
                    <a:pt x="19643" y="15931"/>
                    <a:pt x="20055" y="16404"/>
                  </a:cubicBezTo>
                  <a:cubicBezTo>
                    <a:pt x="20467" y="16877"/>
                    <a:pt x="20879" y="17034"/>
                    <a:pt x="21127" y="16719"/>
                  </a:cubicBezTo>
                  <a:cubicBezTo>
                    <a:pt x="21374" y="16404"/>
                    <a:pt x="21457" y="15615"/>
                    <a:pt x="21539" y="148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>
              <a:off x="4876051" y="6427621"/>
              <a:ext cx="6227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>
              <a:off x="5114752" y="6518075"/>
              <a:ext cx="251936" cy="15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449" extrusionOk="0">
                  <a:moveTo>
                    <a:pt x="0" y="392"/>
                  </a:moveTo>
                  <a:cubicBezTo>
                    <a:pt x="1459" y="-67"/>
                    <a:pt x="2919" y="-527"/>
                    <a:pt x="5692" y="1541"/>
                  </a:cubicBezTo>
                  <a:cubicBezTo>
                    <a:pt x="8465" y="3609"/>
                    <a:pt x="12551" y="8205"/>
                    <a:pt x="15616" y="12111"/>
                  </a:cubicBezTo>
                  <a:cubicBezTo>
                    <a:pt x="18681" y="16018"/>
                    <a:pt x="20724" y="19235"/>
                    <a:pt x="21162" y="20154"/>
                  </a:cubicBezTo>
                  <a:cubicBezTo>
                    <a:pt x="21600" y="21073"/>
                    <a:pt x="20432" y="19694"/>
                    <a:pt x="19557" y="18086"/>
                  </a:cubicBezTo>
                  <a:cubicBezTo>
                    <a:pt x="18681" y="16477"/>
                    <a:pt x="18097" y="14639"/>
                    <a:pt x="17513" y="1280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>
              <a:off x="5114752" y="6479512"/>
              <a:ext cx="186810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00" y="5760"/>
                    <a:pt x="9600" y="11520"/>
                    <a:pt x="6000" y="15120"/>
                  </a:cubicBezTo>
                  <a:cubicBezTo>
                    <a:pt x="2400" y="18720"/>
                    <a:pt x="12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>
              <a:off x="4388272" y="6437999"/>
              <a:ext cx="29059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Why in matrix form?  More convenient and more powerful!"/>
          <p:cNvSpPr txBox="1">
            <a:spLocks noGrp="1"/>
          </p:cNvSpPr>
          <p:nvPr>
            <p:ph type="body" idx="1"/>
          </p:nvPr>
        </p:nvSpPr>
        <p:spPr>
          <a:xfrm>
            <a:off x="387769" y="398885"/>
            <a:ext cx="21829771" cy="11847888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Why in matrix form?  </a:t>
            </a:r>
            <a:r>
              <a:rPr>
                <a:gradFill flip="none" rotWithShape="1">
                  <a:gsLst>
                    <a:gs pos="0">
                      <a:schemeClr val="accent5">
                        <a:hueOff val="-395226"/>
                        <a:satOff val="10158"/>
                      </a:schemeClr>
                    </a:gs>
                    <a:gs pos="100000">
                      <a:schemeClr val="accent5">
                        <a:hueOff val="-2274878"/>
                        <a:satOff val="10158"/>
                        <a:lumOff val="19786"/>
                      </a:schemeClr>
                    </a:gs>
                  </a:gsLst>
                  <a:lin ang="5400000" scaled="0"/>
                </a:gradFill>
              </a:rPr>
              <a:t>More convenient and more powerful</a:t>
            </a:r>
            <a:r>
              <a:rPr>
                <a:gradFill flip="none" rotWithShape="1">
                  <a:gsLst>
                    <a:gs pos="0">
                      <a:schemeClr val="accent1">
                        <a:hueOff val="-446844"/>
                        <a:satOff val="-6226"/>
                        <a:lumOff val="18873"/>
                      </a:schemeClr>
                    </a:gs>
                    <a:gs pos="100000">
                      <a:schemeClr val="accent1">
                        <a:hueOff val="-15665233"/>
                        <a:satOff val="-9367"/>
                        <a:lumOff val="13315"/>
                      </a:schemeClr>
                    </a:gs>
                  </a:gsLst>
                  <a:lin ang="5400000" scaled="0"/>
                </a:gradFill>
              </a:rPr>
              <a:t>!</a:t>
            </a:r>
          </a:p>
        </p:txBody>
      </p:sp>
      <p:grpSp>
        <p:nvGrpSpPr>
          <p:cNvPr id="1004" name="Drawing"/>
          <p:cNvGrpSpPr/>
          <p:nvPr/>
        </p:nvGrpSpPr>
        <p:grpSpPr>
          <a:xfrm>
            <a:off x="1636974" y="1743552"/>
            <a:ext cx="20593324" cy="11073636"/>
            <a:chOff x="0" y="0"/>
            <a:chExt cx="20593322" cy="11073635"/>
          </a:xfrm>
        </p:grpSpPr>
        <p:sp>
          <p:nvSpPr>
            <p:cNvPr id="778" name="Line"/>
            <p:cNvSpPr/>
            <p:nvPr/>
          </p:nvSpPr>
          <p:spPr>
            <a:xfrm>
              <a:off x="668004" y="229868"/>
              <a:ext cx="185812" cy="166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580" extrusionOk="0">
                  <a:moveTo>
                    <a:pt x="21485" y="382"/>
                  </a:moveTo>
                  <a:cubicBezTo>
                    <a:pt x="20285" y="204"/>
                    <a:pt x="19085" y="25"/>
                    <a:pt x="17485" y="2"/>
                  </a:cubicBezTo>
                  <a:cubicBezTo>
                    <a:pt x="15885" y="-20"/>
                    <a:pt x="13885" y="114"/>
                    <a:pt x="10885" y="472"/>
                  </a:cubicBezTo>
                  <a:cubicBezTo>
                    <a:pt x="7885" y="830"/>
                    <a:pt x="3885" y="1411"/>
                    <a:pt x="1885" y="2417"/>
                  </a:cubicBezTo>
                  <a:cubicBezTo>
                    <a:pt x="-115" y="3423"/>
                    <a:pt x="-115" y="4855"/>
                    <a:pt x="85" y="6241"/>
                  </a:cubicBezTo>
                  <a:cubicBezTo>
                    <a:pt x="285" y="7627"/>
                    <a:pt x="685" y="8969"/>
                    <a:pt x="885" y="10512"/>
                  </a:cubicBezTo>
                  <a:cubicBezTo>
                    <a:pt x="1085" y="12055"/>
                    <a:pt x="1085" y="13799"/>
                    <a:pt x="1285" y="15118"/>
                  </a:cubicBezTo>
                  <a:cubicBezTo>
                    <a:pt x="1485" y="16437"/>
                    <a:pt x="1885" y="17332"/>
                    <a:pt x="2085" y="18069"/>
                  </a:cubicBezTo>
                  <a:cubicBezTo>
                    <a:pt x="2285" y="18807"/>
                    <a:pt x="2285" y="19389"/>
                    <a:pt x="2485" y="19791"/>
                  </a:cubicBezTo>
                  <a:cubicBezTo>
                    <a:pt x="2685" y="20194"/>
                    <a:pt x="3085" y="20417"/>
                    <a:pt x="6085" y="20686"/>
                  </a:cubicBezTo>
                  <a:cubicBezTo>
                    <a:pt x="9085" y="20954"/>
                    <a:pt x="14685" y="21267"/>
                    <a:pt x="20285" y="215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2981364" y="72648"/>
              <a:ext cx="213206" cy="1722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57" extrusionOk="0">
                  <a:moveTo>
                    <a:pt x="0" y="0"/>
                  </a:moveTo>
                  <a:cubicBezTo>
                    <a:pt x="5923" y="606"/>
                    <a:pt x="11845" y="1212"/>
                    <a:pt x="15329" y="1602"/>
                  </a:cubicBezTo>
                  <a:cubicBezTo>
                    <a:pt x="18813" y="1991"/>
                    <a:pt x="19858" y="2164"/>
                    <a:pt x="20032" y="2597"/>
                  </a:cubicBezTo>
                  <a:cubicBezTo>
                    <a:pt x="20206" y="3030"/>
                    <a:pt x="19510" y="3723"/>
                    <a:pt x="18987" y="4697"/>
                  </a:cubicBezTo>
                  <a:cubicBezTo>
                    <a:pt x="18465" y="5671"/>
                    <a:pt x="18116" y="6926"/>
                    <a:pt x="18116" y="8160"/>
                  </a:cubicBezTo>
                  <a:cubicBezTo>
                    <a:pt x="18116" y="9393"/>
                    <a:pt x="18465" y="10605"/>
                    <a:pt x="18987" y="11752"/>
                  </a:cubicBezTo>
                  <a:cubicBezTo>
                    <a:pt x="19510" y="12899"/>
                    <a:pt x="20206" y="13982"/>
                    <a:pt x="20729" y="15194"/>
                  </a:cubicBezTo>
                  <a:cubicBezTo>
                    <a:pt x="21252" y="16406"/>
                    <a:pt x="21600" y="17747"/>
                    <a:pt x="21426" y="18721"/>
                  </a:cubicBezTo>
                  <a:cubicBezTo>
                    <a:pt x="21252" y="19695"/>
                    <a:pt x="20555" y="20301"/>
                    <a:pt x="19510" y="20691"/>
                  </a:cubicBezTo>
                  <a:cubicBezTo>
                    <a:pt x="18465" y="21081"/>
                    <a:pt x="17071" y="21254"/>
                    <a:pt x="15503" y="21384"/>
                  </a:cubicBezTo>
                  <a:cubicBezTo>
                    <a:pt x="13935" y="21513"/>
                    <a:pt x="12194" y="21600"/>
                    <a:pt x="11323" y="21535"/>
                  </a:cubicBezTo>
                  <a:cubicBezTo>
                    <a:pt x="10452" y="21470"/>
                    <a:pt x="10452" y="21254"/>
                    <a:pt x="10452" y="210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3647964" y="111447"/>
              <a:ext cx="142908" cy="164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545" extrusionOk="0">
                  <a:moveTo>
                    <a:pt x="20751" y="36"/>
                  </a:moveTo>
                  <a:cubicBezTo>
                    <a:pt x="18239" y="-10"/>
                    <a:pt x="15728" y="-55"/>
                    <a:pt x="11960" y="195"/>
                  </a:cubicBezTo>
                  <a:cubicBezTo>
                    <a:pt x="8193" y="444"/>
                    <a:pt x="3170" y="989"/>
                    <a:pt x="1160" y="1964"/>
                  </a:cubicBezTo>
                  <a:cubicBezTo>
                    <a:pt x="-849" y="2940"/>
                    <a:pt x="156" y="4347"/>
                    <a:pt x="1160" y="5640"/>
                  </a:cubicBezTo>
                  <a:cubicBezTo>
                    <a:pt x="2165" y="6933"/>
                    <a:pt x="3170" y="8113"/>
                    <a:pt x="3672" y="9542"/>
                  </a:cubicBezTo>
                  <a:cubicBezTo>
                    <a:pt x="4174" y="10972"/>
                    <a:pt x="4174" y="12651"/>
                    <a:pt x="3672" y="14058"/>
                  </a:cubicBezTo>
                  <a:cubicBezTo>
                    <a:pt x="3170" y="15464"/>
                    <a:pt x="2165" y="16599"/>
                    <a:pt x="1411" y="17506"/>
                  </a:cubicBezTo>
                  <a:cubicBezTo>
                    <a:pt x="658" y="18414"/>
                    <a:pt x="156" y="19095"/>
                    <a:pt x="1411" y="19662"/>
                  </a:cubicBezTo>
                  <a:cubicBezTo>
                    <a:pt x="2667" y="20229"/>
                    <a:pt x="5681" y="20683"/>
                    <a:pt x="8444" y="20978"/>
                  </a:cubicBezTo>
                  <a:cubicBezTo>
                    <a:pt x="11207" y="21273"/>
                    <a:pt x="13718" y="21409"/>
                    <a:pt x="16230" y="215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4112598" y="111131"/>
              <a:ext cx="228323" cy="298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extrusionOk="0">
                  <a:moveTo>
                    <a:pt x="0" y="3160"/>
                  </a:moveTo>
                  <a:cubicBezTo>
                    <a:pt x="327" y="1933"/>
                    <a:pt x="655" y="706"/>
                    <a:pt x="1636" y="215"/>
                  </a:cubicBezTo>
                  <a:cubicBezTo>
                    <a:pt x="2618" y="-276"/>
                    <a:pt x="4255" y="-31"/>
                    <a:pt x="6218" y="2056"/>
                  </a:cubicBezTo>
                  <a:cubicBezTo>
                    <a:pt x="8182" y="4142"/>
                    <a:pt x="10473" y="8069"/>
                    <a:pt x="12109" y="11260"/>
                  </a:cubicBezTo>
                  <a:cubicBezTo>
                    <a:pt x="13745" y="14451"/>
                    <a:pt x="14727" y="16906"/>
                    <a:pt x="15709" y="18624"/>
                  </a:cubicBezTo>
                  <a:cubicBezTo>
                    <a:pt x="16691" y="20342"/>
                    <a:pt x="17673" y="21324"/>
                    <a:pt x="18655" y="21201"/>
                  </a:cubicBezTo>
                  <a:cubicBezTo>
                    <a:pt x="19636" y="21079"/>
                    <a:pt x="20618" y="19851"/>
                    <a:pt x="21600" y="186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4143733" y="134917"/>
              <a:ext cx="155675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760" y="1964"/>
                    <a:pt x="13920" y="3927"/>
                    <a:pt x="10320" y="7527"/>
                  </a:cubicBezTo>
                  <a:cubicBezTo>
                    <a:pt x="6720" y="11127"/>
                    <a:pt x="3360" y="163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4465460" y="311348"/>
              <a:ext cx="20757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>
              <a:off x="4114516" y="1442582"/>
              <a:ext cx="188352" cy="54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89" extrusionOk="0">
                  <a:moveTo>
                    <a:pt x="3317" y="0"/>
                  </a:moveTo>
                  <a:cubicBezTo>
                    <a:pt x="2924" y="1367"/>
                    <a:pt x="2531" y="2734"/>
                    <a:pt x="3709" y="3896"/>
                  </a:cubicBezTo>
                  <a:cubicBezTo>
                    <a:pt x="4887" y="5058"/>
                    <a:pt x="7637" y="6015"/>
                    <a:pt x="9993" y="6494"/>
                  </a:cubicBezTo>
                  <a:cubicBezTo>
                    <a:pt x="12349" y="6972"/>
                    <a:pt x="14313" y="6972"/>
                    <a:pt x="15687" y="6630"/>
                  </a:cubicBezTo>
                  <a:cubicBezTo>
                    <a:pt x="17062" y="6289"/>
                    <a:pt x="17847" y="5605"/>
                    <a:pt x="18633" y="4922"/>
                  </a:cubicBezTo>
                  <a:cubicBezTo>
                    <a:pt x="19418" y="4238"/>
                    <a:pt x="20204" y="3554"/>
                    <a:pt x="20400" y="3554"/>
                  </a:cubicBezTo>
                  <a:cubicBezTo>
                    <a:pt x="20597" y="3554"/>
                    <a:pt x="20204" y="4238"/>
                    <a:pt x="20400" y="6425"/>
                  </a:cubicBezTo>
                  <a:cubicBezTo>
                    <a:pt x="20597" y="8613"/>
                    <a:pt x="21382" y="12304"/>
                    <a:pt x="21382" y="14833"/>
                  </a:cubicBezTo>
                  <a:cubicBezTo>
                    <a:pt x="21382" y="17362"/>
                    <a:pt x="20597" y="18729"/>
                    <a:pt x="18240" y="19686"/>
                  </a:cubicBezTo>
                  <a:cubicBezTo>
                    <a:pt x="15884" y="20643"/>
                    <a:pt x="11957" y="21190"/>
                    <a:pt x="9011" y="21395"/>
                  </a:cubicBezTo>
                  <a:cubicBezTo>
                    <a:pt x="6066" y="21600"/>
                    <a:pt x="4102" y="21463"/>
                    <a:pt x="2727" y="21053"/>
                  </a:cubicBezTo>
                  <a:cubicBezTo>
                    <a:pt x="1353" y="20643"/>
                    <a:pt x="567" y="19959"/>
                    <a:pt x="175" y="19276"/>
                  </a:cubicBezTo>
                  <a:cubicBezTo>
                    <a:pt x="-218" y="18592"/>
                    <a:pt x="-218" y="17909"/>
                    <a:pt x="3120" y="17089"/>
                  </a:cubicBezTo>
                  <a:cubicBezTo>
                    <a:pt x="6458" y="16268"/>
                    <a:pt x="13135" y="15311"/>
                    <a:pt x="19811" y="143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5" name="Line"/>
            <p:cNvSpPr/>
            <p:nvPr/>
          </p:nvSpPr>
          <p:spPr>
            <a:xfrm>
              <a:off x="4455081" y="1816200"/>
              <a:ext cx="62271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5627828" y="105053"/>
              <a:ext cx="269837" cy="258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extrusionOk="0">
                  <a:moveTo>
                    <a:pt x="0" y="6630"/>
                  </a:moveTo>
                  <a:cubicBezTo>
                    <a:pt x="277" y="4946"/>
                    <a:pt x="554" y="3263"/>
                    <a:pt x="1246" y="1861"/>
                  </a:cubicBezTo>
                  <a:cubicBezTo>
                    <a:pt x="1938" y="458"/>
                    <a:pt x="3046" y="-664"/>
                    <a:pt x="5262" y="458"/>
                  </a:cubicBezTo>
                  <a:cubicBezTo>
                    <a:pt x="7477" y="1580"/>
                    <a:pt x="10800" y="4946"/>
                    <a:pt x="13708" y="8733"/>
                  </a:cubicBezTo>
                  <a:cubicBezTo>
                    <a:pt x="16615" y="12520"/>
                    <a:pt x="19108" y="16728"/>
                    <a:pt x="21600" y="209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>
              <a:off x="5710854" y="103783"/>
              <a:ext cx="217945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86" y="0"/>
                    <a:pt x="18171" y="0"/>
                    <a:pt x="14571" y="3600"/>
                  </a:cubicBezTo>
                  <a:cubicBezTo>
                    <a:pt x="10971" y="7200"/>
                    <a:pt x="5486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>
              <a:off x="6069838" y="342483"/>
              <a:ext cx="128797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600" extrusionOk="0">
                  <a:moveTo>
                    <a:pt x="4005" y="0"/>
                  </a:moveTo>
                  <a:cubicBezTo>
                    <a:pt x="6774" y="0"/>
                    <a:pt x="9543" y="0"/>
                    <a:pt x="11205" y="1059"/>
                  </a:cubicBezTo>
                  <a:cubicBezTo>
                    <a:pt x="12866" y="2118"/>
                    <a:pt x="13420" y="4235"/>
                    <a:pt x="12866" y="6353"/>
                  </a:cubicBezTo>
                  <a:cubicBezTo>
                    <a:pt x="12312" y="8471"/>
                    <a:pt x="10651" y="10588"/>
                    <a:pt x="8712" y="12282"/>
                  </a:cubicBezTo>
                  <a:cubicBezTo>
                    <a:pt x="6774" y="13976"/>
                    <a:pt x="4558" y="15247"/>
                    <a:pt x="2620" y="16729"/>
                  </a:cubicBezTo>
                  <a:cubicBezTo>
                    <a:pt x="682" y="18212"/>
                    <a:pt x="-980" y="19906"/>
                    <a:pt x="682" y="20753"/>
                  </a:cubicBezTo>
                  <a:cubicBezTo>
                    <a:pt x="2343" y="21600"/>
                    <a:pt x="7328" y="21600"/>
                    <a:pt x="11205" y="21600"/>
                  </a:cubicBezTo>
                  <a:cubicBezTo>
                    <a:pt x="15081" y="21600"/>
                    <a:pt x="17851" y="21600"/>
                    <a:pt x="2062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>
              <a:off x="5524045" y="1546365"/>
              <a:ext cx="227498" cy="45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67" extrusionOk="0">
                  <a:moveTo>
                    <a:pt x="0" y="0"/>
                  </a:moveTo>
                  <a:cubicBezTo>
                    <a:pt x="1309" y="1636"/>
                    <a:pt x="2618" y="3273"/>
                    <a:pt x="3764" y="4418"/>
                  </a:cubicBezTo>
                  <a:cubicBezTo>
                    <a:pt x="4909" y="5564"/>
                    <a:pt x="5891" y="6218"/>
                    <a:pt x="7200" y="6545"/>
                  </a:cubicBezTo>
                  <a:cubicBezTo>
                    <a:pt x="8509" y="6873"/>
                    <a:pt x="10145" y="6873"/>
                    <a:pt x="11945" y="6382"/>
                  </a:cubicBezTo>
                  <a:cubicBezTo>
                    <a:pt x="13745" y="5891"/>
                    <a:pt x="15709" y="4909"/>
                    <a:pt x="17018" y="4009"/>
                  </a:cubicBezTo>
                  <a:cubicBezTo>
                    <a:pt x="18327" y="3109"/>
                    <a:pt x="18982" y="2291"/>
                    <a:pt x="18327" y="1636"/>
                  </a:cubicBezTo>
                  <a:cubicBezTo>
                    <a:pt x="17673" y="982"/>
                    <a:pt x="15709" y="491"/>
                    <a:pt x="14727" y="655"/>
                  </a:cubicBezTo>
                  <a:cubicBezTo>
                    <a:pt x="13745" y="818"/>
                    <a:pt x="13745" y="1636"/>
                    <a:pt x="14891" y="3927"/>
                  </a:cubicBezTo>
                  <a:cubicBezTo>
                    <a:pt x="16036" y="6218"/>
                    <a:pt x="18327" y="9982"/>
                    <a:pt x="19636" y="12682"/>
                  </a:cubicBezTo>
                  <a:cubicBezTo>
                    <a:pt x="20945" y="15382"/>
                    <a:pt x="21273" y="17018"/>
                    <a:pt x="21436" y="18245"/>
                  </a:cubicBezTo>
                  <a:cubicBezTo>
                    <a:pt x="21600" y="19473"/>
                    <a:pt x="21600" y="20291"/>
                    <a:pt x="20782" y="20782"/>
                  </a:cubicBezTo>
                  <a:cubicBezTo>
                    <a:pt x="19964" y="21273"/>
                    <a:pt x="18327" y="21436"/>
                    <a:pt x="16527" y="21518"/>
                  </a:cubicBezTo>
                  <a:cubicBezTo>
                    <a:pt x="14727" y="21600"/>
                    <a:pt x="12764" y="21600"/>
                    <a:pt x="11127" y="21355"/>
                  </a:cubicBezTo>
                  <a:cubicBezTo>
                    <a:pt x="9491" y="21109"/>
                    <a:pt x="8182" y="20618"/>
                    <a:pt x="7036" y="20045"/>
                  </a:cubicBezTo>
                  <a:cubicBezTo>
                    <a:pt x="5891" y="19473"/>
                    <a:pt x="4909" y="18818"/>
                    <a:pt x="4909" y="18164"/>
                  </a:cubicBezTo>
                  <a:cubicBezTo>
                    <a:pt x="4909" y="17509"/>
                    <a:pt x="5891" y="16855"/>
                    <a:pt x="7855" y="15955"/>
                  </a:cubicBezTo>
                  <a:cubicBezTo>
                    <a:pt x="9818" y="15055"/>
                    <a:pt x="12764" y="13909"/>
                    <a:pt x="15709" y="127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>
              <a:off x="5939177" y="1868092"/>
              <a:ext cx="124540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000" y="450"/>
                    <a:pt x="6000" y="900"/>
                    <a:pt x="8100" y="2250"/>
                  </a:cubicBezTo>
                  <a:cubicBezTo>
                    <a:pt x="10200" y="3600"/>
                    <a:pt x="11400" y="5850"/>
                    <a:pt x="10500" y="8775"/>
                  </a:cubicBezTo>
                  <a:cubicBezTo>
                    <a:pt x="9600" y="11700"/>
                    <a:pt x="6600" y="15300"/>
                    <a:pt x="6600" y="17325"/>
                  </a:cubicBezTo>
                  <a:cubicBezTo>
                    <a:pt x="6600" y="19350"/>
                    <a:pt x="9600" y="19800"/>
                    <a:pt x="12600" y="20250"/>
                  </a:cubicBezTo>
                  <a:cubicBezTo>
                    <a:pt x="15600" y="20700"/>
                    <a:pt x="1860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>
              <a:off x="6520361" y="103783"/>
              <a:ext cx="227137" cy="183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extrusionOk="0">
                  <a:moveTo>
                    <a:pt x="0" y="0"/>
                  </a:moveTo>
                  <a:cubicBezTo>
                    <a:pt x="3273" y="122"/>
                    <a:pt x="6545" y="244"/>
                    <a:pt x="9164" y="468"/>
                  </a:cubicBezTo>
                  <a:cubicBezTo>
                    <a:pt x="11782" y="692"/>
                    <a:pt x="13745" y="1017"/>
                    <a:pt x="15055" y="1688"/>
                  </a:cubicBezTo>
                  <a:cubicBezTo>
                    <a:pt x="16364" y="2359"/>
                    <a:pt x="17018" y="3376"/>
                    <a:pt x="17345" y="4576"/>
                  </a:cubicBezTo>
                  <a:cubicBezTo>
                    <a:pt x="17673" y="5776"/>
                    <a:pt x="17673" y="7159"/>
                    <a:pt x="18327" y="8542"/>
                  </a:cubicBezTo>
                  <a:cubicBezTo>
                    <a:pt x="18982" y="9925"/>
                    <a:pt x="20291" y="11308"/>
                    <a:pt x="20945" y="12834"/>
                  </a:cubicBezTo>
                  <a:cubicBezTo>
                    <a:pt x="21600" y="14359"/>
                    <a:pt x="21600" y="16027"/>
                    <a:pt x="21273" y="17329"/>
                  </a:cubicBezTo>
                  <a:cubicBezTo>
                    <a:pt x="20945" y="18631"/>
                    <a:pt x="20291" y="19566"/>
                    <a:pt x="18655" y="20176"/>
                  </a:cubicBezTo>
                  <a:cubicBezTo>
                    <a:pt x="17018" y="20786"/>
                    <a:pt x="14400" y="21071"/>
                    <a:pt x="12273" y="21254"/>
                  </a:cubicBezTo>
                  <a:cubicBezTo>
                    <a:pt x="10145" y="21437"/>
                    <a:pt x="8509" y="21519"/>
                    <a:pt x="687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>
              <a:off x="7371380" y="716102"/>
              <a:ext cx="28021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3" name="Line"/>
            <p:cNvSpPr/>
            <p:nvPr/>
          </p:nvSpPr>
          <p:spPr>
            <a:xfrm>
              <a:off x="7392137" y="882154"/>
              <a:ext cx="33210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>
              <a:off x="8295743" y="0"/>
              <a:ext cx="92711" cy="189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21439" y="0"/>
                  </a:moveTo>
                  <a:cubicBezTo>
                    <a:pt x="16639" y="315"/>
                    <a:pt x="11839" y="630"/>
                    <a:pt x="8239" y="1357"/>
                  </a:cubicBezTo>
                  <a:cubicBezTo>
                    <a:pt x="4639" y="2085"/>
                    <a:pt x="2239" y="3226"/>
                    <a:pt x="1039" y="4584"/>
                  </a:cubicBezTo>
                  <a:cubicBezTo>
                    <a:pt x="-161" y="5941"/>
                    <a:pt x="-161" y="7515"/>
                    <a:pt x="239" y="8872"/>
                  </a:cubicBezTo>
                  <a:cubicBezTo>
                    <a:pt x="639" y="10230"/>
                    <a:pt x="1439" y="11370"/>
                    <a:pt x="1839" y="12689"/>
                  </a:cubicBezTo>
                  <a:cubicBezTo>
                    <a:pt x="2239" y="14007"/>
                    <a:pt x="2239" y="15502"/>
                    <a:pt x="2239" y="16839"/>
                  </a:cubicBezTo>
                  <a:cubicBezTo>
                    <a:pt x="2239" y="18177"/>
                    <a:pt x="2239" y="19357"/>
                    <a:pt x="2639" y="20085"/>
                  </a:cubicBezTo>
                  <a:cubicBezTo>
                    <a:pt x="3039" y="20813"/>
                    <a:pt x="3839" y="21089"/>
                    <a:pt x="6239" y="21266"/>
                  </a:cubicBezTo>
                  <a:cubicBezTo>
                    <a:pt x="8639" y="21443"/>
                    <a:pt x="12639" y="21521"/>
                    <a:pt x="1663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>
              <a:off x="1096808" y="268005"/>
              <a:ext cx="275922" cy="18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033" extrusionOk="0">
                  <a:moveTo>
                    <a:pt x="13108" y="8304"/>
                  </a:moveTo>
                  <a:cubicBezTo>
                    <a:pt x="13108" y="6376"/>
                    <a:pt x="13108" y="4447"/>
                    <a:pt x="12712" y="2712"/>
                  </a:cubicBezTo>
                  <a:cubicBezTo>
                    <a:pt x="12317" y="976"/>
                    <a:pt x="11527" y="-567"/>
                    <a:pt x="9156" y="204"/>
                  </a:cubicBezTo>
                  <a:cubicBezTo>
                    <a:pt x="6786" y="976"/>
                    <a:pt x="2834" y="4062"/>
                    <a:pt x="1122" y="7533"/>
                  </a:cubicBezTo>
                  <a:cubicBezTo>
                    <a:pt x="-590" y="11004"/>
                    <a:pt x="-63" y="14862"/>
                    <a:pt x="859" y="17369"/>
                  </a:cubicBezTo>
                  <a:cubicBezTo>
                    <a:pt x="1781" y="19876"/>
                    <a:pt x="3098" y="21033"/>
                    <a:pt x="5073" y="21033"/>
                  </a:cubicBezTo>
                  <a:cubicBezTo>
                    <a:pt x="7049" y="21033"/>
                    <a:pt x="9683" y="19876"/>
                    <a:pt x="11264" y="18333"/>
                  </a:cubicBezTo>
                  <a:cubicBezTo>
                    <a:pt x="12844" y="16790"/>
                    <a:pt x="13371" y="14862"/>
                    <a:pt x="13371" y="12547"/>
                  </a:cubicBezTo>
                  <a:cubicBezTo>
                    <a:pt x="13371" y="10233"/>
                    <a:pt x="12844" y="7533"/>
                    <a:pt x="12581" y="7147"/>
                  </a:cubicBezTo>
                  <a:cubicBezTo>
                    <a:pt x="12317" y="6762"/>
                    <a:pt x="12317" y="8690"/>
                    <a:pt x="12449" y="10619"/>
                  </a:cubicBezTo>
                  <a:cubicBezTo>
                    <a:pt x="12581" y="12547"/>
                    <a:pt x="12844" y="14476"/>
                    <a:pt x="13634" y="16212"/>
                  </a:cubicBezTo>
                  <a:cubicBezTo>
                    <a:pt x="14425" y="17947"/>
                    <a:pt x="15742" y="19490"/>
                    <a:pt x="17059" y="19683"/>
                  </a:cubicBezTo>
                  <a:cubicBezTo>
                    <a:pt x="18376" y="19876"/>
                    <a:pt x="19693" y="18719"/>
                    <a:pt x="21010" y="1756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>
              <a:off x="1434999" y="435888"/>
              <a:ext cx="41514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>
              <a:off x="1569917" y="446266"/>
              <a:ext cx="20757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>
              <a:off x="2217200" y="287497"/>
              <a:ext cx="245251" cy="2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911" extrusionOk="0">
                  <a:moveTo>
                    <a:pt x="10468" y="1314"/>
                  </a:moveTo>
                  <a:cubicBezTo>
                    <a:pt x="8968" y="977"/>
                    <a:pt x="7468" y="639"/>
                    <a:pt x="5968" y="302"/>
                  </a:cubicBezTo>
                  <a:cubicBezTo>
                    <a:pt x="4468" y="-36"/>
                    <a:pt x="2968" y="-373"/>
                    <a:pt x="1768" y="977"/>
                  </a:cubicBezTo>
                  <a:cubicBezTo>
                    <a:pt x="568" y="2327"/>
                    <a:pt x="-332" y="5364"/>
                    <a:pt x="118" y="8402"/>
                  </a:cubicBezTo>
                  <a:cubicBezTo>
                    <a:pt x="568" y="11439"/>
                    <a:pt x="2368" y="14477"/>
                    <a:pt x="4018" y="16164"/>
                  </a:cubicBezTo>
                  <a:cubicBezTo>
                    <a:pt x="5668" y="17852"/>
                    <a:pt x="7168" y="18189"/>
                    <a:pt x="8518" y="17683"/>
                  </a:cubicBezTo>
                  <a:cubicBezTo>
                    <a:pt x="9868" y="17177"/>
                    <a:pt x="11068" y="15827"/>
                    <a:pt x="11968" y="14308"/>
                  </a:cubicBezTo>
                  <a:cubicBezTo>
                    <a:pt x="12868" y="12790"/>
                    <a:pt x="13468" y="11102"/>
                    <a:pt x="13468" y="9414"/>
                  </a:cubicBezTo>
                  <a:cubicBezTo>
                    <a:pt x="13468" y="7727"/>
                    <a:pt x="12868" y="6039"/>
                    <a:pt x="12268" y="6039"/>
                  </a:cubicBezTo>
                  <a:cubicBezTo>
                    <a:pt x="11668" y="6039"/>
                    <a:pt x="11068" y="7727"/>
                    <a:pt x="10918" y="9752"/>
                  </a:cubicBezTo>
                  <a:cubicBezTo>
                    <a:pt x="10768" y="11777"/>
                    <a:pt x="11068" y="14139"/>
                    <a:pt x="11668" y="16164"/>
                  </a:cubicBezTo>
                  <a:cubicBezTo>
                    <a:pt x="12268" y="18189"/>
                    <a:pt x="13168" y="19877"/>
                    <a:pt x="14368" y="20552"/>
                  </a:cubicBezTo>
                  <a:cubicBezTo>
                    <a:pt x="15568" y="21227"/>
                    <a:pt x="17068" y="20889"/>
                    <a:pt x="18268" y="20046"/>
                  </a:cubicBezTo>
                  <a:cubicBezTo>
                    <a:pt x="19468" y="19202"/>
                    <a:pt x="20368" y="17852"/>
                    <a:pt x="21268" y="165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9" name="Line"/>
            <p:cNvSpPr/>
            <p:nvPr/>
          </p:nvSpPr>
          <p:spPr>
            <a:xfrm>
              <a:off x="2524720" y="415131"/>
              <a:ext cx="10379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0" name="Line"/>
            <p:cNvSpPr/>
            <p:nvPr/>
          </p:nvSpPr>
          <p:spPr>
            <a:xfrm>
              <a:off x="2616276" y="455724"/>
              <a:ext cx="147145" cy="1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95" extrusionOk="0">
                  <a:moveTo>
                    <a:pt x="1775" y="1357"/>
                  </a:moveTo>
                  <a:cubicBezTo>
                    <a:pt x="4287" y="526"/>
                    <a:pt x="6799" y="-305"/>
                    <a:pt x="9059" y="110"/>
                  </a:cubicBezTo>
                  <a:cubicBezTo>
                    <a:pt x="11319" y="526"/>
                    <a:pt x="13329" y="2187"/>
                    <a:pt x="13831" y="4057"/>
                  </a:cubicBezTo>
                  <a:cubicBezTo>
                    <a:pt x="14333" y="5926"/>
                    <a:pt x="13329" y="8003"/>
                    <a:pt x="11822" y="9664"/>
                  </a:cubicBezTo>
                  <a:cubicBezTo>
                    <a:pt x="10315" y="11326"/>
                    <a:pt x="8306" y="12572"/>
                    <a:pt x="5794" y="13818"/>
                  </a:cubicBezTo>
                  <a:cubicBezTo>
                    <a:pt x="3282" y="15064"/>
                    <a:pt x="268" y="16310"/>
                    <a:pt x="17" y="17141"/>
                  </a:cubicBezTo>
                  <a:cubicBezTo>
                    <a:pt x="-234" y="17972"/>
                    <a:pt x="2278" y="18387"/>
                    <a:pt x="6296" y="19010"/>
                  </a:cubicBezTo>
                  <a:cubicBezTo>
                    <a:pt x="10315" y="19633"/>
                    <a:pt x="15840" y="20464"/>
                    <a:pt x="21366" y="2129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>
              <a:off x="1120412" y="1496014"/>
              <a:ext cx="200427" cy="24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66" extrusionOk="0">
                  <a:moveTo>
                    <a:pt x="16817" y="6166"/>
                  </a:moveTo>
                  <a:cubicBezTo>
                    <a:pt x="16817" y="4666"/>
                    <a:pt x="16817" y="3166"/>
                    <a:pt x="16085" y="1966"/>
                  </a:cubicBezTo>
                  <a:cubicBezTo>
                    <a:pt x="15352" y="766"/>
                    <a:pt x="13888" y="-134"/>
                    <a:pt x="11142" y="16"/>
                  </a:cubicBezTo>
                  <a:cubicBezTo>
                    <a:pt x="8396" y="166"/>
                    <a:pt x="4369" y="1366"/>
                    <a:pt x="2173" y="3616"/>
                  </a:cubicBezTo>
                  <a:cubicBezTo>
                    <a:pt x="-24" y="5866"/>
                    <a:pt x="-390" y="9166"/>
                    <a:pt x="342" y="12016"/>
                  </a:cubicBezTo>
                  <a:cubicBezTo>
                    <a:pt x="1074" y="14866"/>
                    <a:pt x="2905" y="17266"/>
                    <a:pt x="4735" y="18466"/>
                  </a:cubicBezTo>
                  <a:cubicBezTo>
                    <a:pt x="6566" y="19666"/>
                    <a:pt x="8396" y="19666"/>
                    <a:pt x="10227" y="18316"/>
                  </a:cubicBezTo>
                  <a:cubicBezTo>
                    <a:pt x="12057" y="16966"/>
                    <a:pt x="13888" y="14266"/>
                    <a:pt x="14986" y="11716"/>
                  </a:cubicBezTo>
                  <a:cubicBezTo>
                    <a:pt x="16085" y="9166"/>
                    <a:pt x="16451" y="6766"/>
                    <a:pt x="16451" y="6316"/>
                  </a:cubicBezTo>
                  <a:cubicBezTo>
                    <a:pt x="16451" y="5866"/>
                    <a:pt x="16085" y="7366"/>
                    <a:pt x="15902" y="8866"/>
                  </a:cubicBezTo>
                  <a:cubicBezTo>
                    <a:pt x="15718" y="10366"/>
                    <a:pt x="15718" y="11866"/>
                    <a:pt x="16634" y="13966"/>
                  </a:cubicBezTo>
                  <a:cubicBezTo>
                    <a:pt x="17549" y="16066"/>
                    <a:pt x="19379" y="18766"/>
                    <a:pt x="21210" y="214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2" name="Line"/>
            <p:cNvSpPr/>
            <p:nvPr/>
          </p:nvSpPr>
          <p:spPr>
            <a:xfrm>
              <a:off x="1403864" y="1681282"/>
              <a:ext cx="103784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880" y="1800"/>
                    <a:pt x="5760" y="3600"/>
                    <a:pt x="6480" y="6000"/>
                  </a:cubicBezTo>
                  <a:cubicBezTo>
                    <a:pt x="7200" y="8400"/>
                    <a:pt x="5760" y="11400"/>
                    <a:pt x="3960" y="14100"/>
                  </a:cubicBezTo>
                  <a:cubicBezTo>
                    <a:pt x="2160" y="16800"/>
                    <a:pt x="0" y="19200"/>
                    <a:pt x="720" y="20400"/>
                  </a:cubicBezTo>
                  <a:cubicBezTo>
                    <a:pt x="1440" y="21600"/>
                    <a:pt x="5040" y="21600"/>
                    <a:pt x="9000" y="21600"/>
                  </a:cubicBezTo>
                  <a:cubicBezTo>
                    <a:pt x="12960" y="21600"/>
                    <a:pt x="1728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3" name="Line"/>
            <p:cNvSpPr/>
            <p:nvPr/>
          </p:nvSpPr>
          <p:spPr>
            <a:xfrm>
              <a:off x="1569917" y="1702039"/>
              <a:ext cx="1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4" name="Line"/>
            <p:cNvSpPr/>
            <p:nvPr/>
          </p:nvSpPr>
          <p:spPr>
            <a:xfrm>
              <a:off x="2246047" y="1477176"/>
              <a:ext cx="174890" cy="2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extrusionOk="0">
                  <a:moveTo>
                    <a:pt x="16329" y="4769"/>
                  </a:moveTo>
                  <a:cubicBezTo>
                    <a:pt x="16329" y="3366"/>
                    <a:pt x="16329" y="1964"/>
                    <a:pt x="15270" y="1122"/>
                  </a:cubicBezTo>
                  <a:cubicBezTo>
                    <a:pt x="14211" y="281"/>
                    <a:pt x="12093" y="0"/>
                    <a:pt x="9976" y="0"/>
                  </a:cubicBezTo>
                  <a:cubicBezTo>
                    <a:pt x="7858" y="0"/>
                    <a:pt x="5740" y="281"/>
                    <a:pt x="3835" y="2384"/>
                  </a:cubicBezTo>
                  <a:cubicBezTo>
                    <a:pt x="1929" y="4488"/>
                    <a:pt x="235" y="8416"/>
                    <a:pt x="23" y="11642"/>
                  </a:cubicBezTo>
                  <a:cubicBezTo>
                    <a:pt x="-189" y="14868"/>
                    <a:pt x="1082" y="17392"/>
                    <a:pt x="2776" y="18795"/>
                  </a:cubicBezTo>
                  <a:cubicBezTo>
                    <a:pt x="4470" y="20197"/>
                    <a:pt x="6587" y="20478"/>
                    <a:pt x="9129" y="19356"/>
                  </a:cubicBezTo>
                  <a:cubicBezTo>
                    <a:pt x="11670" y="18234"/>
                    <a:pt x="14635" y="15709"/>
                    <a:pt x="16540" y="13745"/>
                  </a:cubicBezTo>
                  <a:cubicBezTo>
                    <a:pt x="18446" y="11782"/>
                    <a:pt x="19293" y="10379"/>
                    <a:pt x="19505" y="8977"/>
                  </a:cubicBezTo>
                  <a:cubicBezTo>
                    <a:pt x="19717" y="7574"/>
                    <a:pt x="19293" y="6171"/>
                    <a:pt x="18446" y="6031"/>
                  </a:cubicBezTo>
                  <a:cubicBezTo>
                    <a:pt x="17599" y="5891"/>
                    <a:pt x="16329" y="7013"/>
                    <a:pt x="16117" y="8977"/>
                  </a:cubicBezTo>
                  <a:cubicBezTo>
                    <a:pt x="15905" y="10940"/>
                    <a:pt x="16752" y="13745"/>
                    <a:pt x="17811" y="15990"/>
                  </a:cubicBezTo>
                  <a:cubicBezTo>
                    <a:pt x="18870" y="18234"/>
                    <a:pt x="20140" y="19917"/>
                    <a:pt x="2141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5" name="Line"/>
            <p:cNvSpPr/>
            <p:nvPr/>
          </p:nvSpPr>
          <p:spPr>
            <a:xfrm>
              <a:off x="2514341" y="1670822"/>
              <a:ext cx="103784" cy="1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extrusionOk="0">
                  <a:moveTo>
                    <a:pt x="0" y="1633"/>
                  </a:moveTo>
                  <a:cubicBezTo>
                    <a:pt x="3600" y="553"/>
                    <a:pt x="7200" y="-527"/>
                    <a:pt x="9720" y="283"/>
                  </a:cubicBezTo>
                  <a:cubicBezTo>
                    <a:pt x="12240" y="1093"/>
                    <a:pt x="13680" y="3793"/>
                    <a:pt x="13320" y="6223"/>
                  </a:cubicBezTo>
                  <a:cubicBezTo>
                    <a:pt x="12960" y="8653"/>
                    <a:pt x="10800" y="10813"/>
                    <a:pt x="7920" y="13243"/>
                  </a:cubicBezTo>
                  <a:cubicBezTo>
                    <a:pt x="5040" y="15673"/>
                    <a:pt x="1440" y="18373"/>
                    <a:pt x="1440" y="19723"/>
                  </a:cubicBezTo>
                  <a:cubicBezTo>
                    <a:pt x="1440" y="21073"/>
                    <a:pt x="5040" y="21073"/>
                    <a:pt x="9000" y="21073"/>
                  </a:cubicBezTo>
                  <a:cubicBezTo>
                    <a:pt x="12960" y="21073"/>
                    <a:pt x="17280" y="21073"/>
                    <a:pt x="21600" y="210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6" name="Line"/>
            <p:cNvSpPr/>
            <p:nvPr/>
          </p:nvSpPr>
          <p:spPr>
            <a:xfrm>
              <a:off x="2669577" y="1677288"/>
              <a:ext cx="145736" cy="13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155" extrusionOk="0">
                  <a:moveTo>
                    <a:pt x="3077" y="609"/>
                  </a:moveTo>
                  <a:cubicBezTo>
                    <a:pt x="5589" y="82"/>
                    <a:pt x="8101" y="-445"/>
                    <a:pt x="9608" y="609"/>
                  </a:cubicBezTo>
                  <a:cubicBezTo>
                    <a:pt x="11114" y="1662"/>
                    <a:pt x="11617" y="4296"/>
                    <a:pt x="11114" y="6931"/>
                  </a:cubicBezTo>
                  <a:cubicBezTo>
                    <a:pt x="10612" y="9565"/>
                    <a:pt x="9105" y="12199"/>
                    <a:pt x="6594" y="14570"/>
                  </a:cubicBezTo>
                  <a:cubicBezTo>
                    <a:pt x="4082" y="16940"/>
                    <a:pt x="566" y="19048"/>
                    <a:pt x="63" y="20101"/>
                  </a:cubicBezTo>
                  <a:cubicBezTo>
                    <a:pt x="-439" y="21155"/>
                    <a:pt x="2073" y="21155"/>
                    <a:pt x="6091" y="21155"/>
                  </a:cubicBezTo>
                  <a:cubicBezTo>
                    <a:pt x="10110" y="21155"/>
                    <a:pt x="15635" y="21155"/>
                    <a:pt x="21161" y="211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7" name="Line"/>
            <p:cNvSpPr/>
            <p:nvPr/>
          </p:nvSpPr>
          <p:spPr>
            <a:xfrm>
              <a:off x="8886611" y="20756"/>
              <a:ext cx="303133" cy="450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92" extrusionOk="0">
                  <a:moveTo>
                    <a:pt x="0" y="0"/>
                  </a:moveTo>
                  <a:cubicBezTo>
                    <a:pt x="971" y="1979"/>
                    <a:pt x="1942" y="3957"/>
                    <a:pt x="2548" y="6266"/>
                  </a:cubicBezTo>
                  <a:cubicBezTo>
                    <a:pt x="3155" y="8574"/>
                    <a:pt x="3398" y="11212"/>
                    <a:pt x="3519" y="12944"/>
                  </a:cubicBezTo>
                  <a:cubicBezTo>
                    <a:pt x="3640" y="14675"/>
                    <a:pt x="3640" y="15499"/>
                    <a:pt x="3640" y="15499"/>
                  </a:cubicBezTo>
                  <a:cubicBezTo>
                    <a:pt x="3640" y="15499"/>
                    <a:pt x="3640" y="14675"/>
                    <a:pt x="4126" y="13933"/>
                  </a:cubicBezTo>
                  <a:cubicBezTo>
                    <a:pt x="4611" y="13191"/>
                    <a:pt x="5582" y="12531"/>
                    <a:pt x="7402" y="11872"/>
                  </a:cubicBezTo>
                  <a:cubicBezTo>
                    <a:pt x="9222" y="11212"/>
                    <a:pt x="11892" y="10553"/>
                    <a:pt x="13834" y="10223"/>
                  </a:cubicBezTo>
                  <a:cubicBezTo>
                    <a:pt x="15775" y="9893"/>
                    <a:pt x="16989" y="9893"/>
                    <a:pt x="18081" y="10140"/>
                  </a:cubicBezTo>
                  <a:cubicBezTo>
                    <a:pt x="19173" y="10388"/>
                    <a:pt x="20144" y="10882"/>
                    <a:pt x="20751" y="11954"/>
                  </a:cubicBezTo>
                  <a:cubicBezTo>
                    <a:pt x="21357" y="13026"/>
                    <a:pt x="21600" y="14675"/>
                    <a:pt x="20508" y="16324"/>
                  </a:cubicBezTo>
                  <a:cubicBezTo>
                    <a:pt x="19416" y="17973"/>
                    <a:pt x="16989" y="19621"/>
                    <a:pt x="14440" y="20528"/>
                  </a:cubicBezTo>
                  <a:cubicBezTo>
                    <a:pt x="11892" y="21435"/>
                    <a:pt x="9222" y="21600"/>
                    <a:pt x="7402" y="21435"/>
                  </a:cubicBezTo>
                  <a:cubicBezTo>
                    <a:pt x="5582" y="21270"/>
                    <a:pt x="4611" y="20776"/>
                    <a:pt x="3883" y="19704"/>
                  </a:cubicBezTo>
                  <a:cubicBezTo>
                    <a:pt x="3155" y="18632"/>
                    <a:pt x="2670" y="16983"/>
                    <a:pt x="2184" y="153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8" name="Line"/>
            <p:cNvSpPr/>
            <p:nvPr/>
          </p:nvSpPr>
          <p:spPr>
            <a:xfrm>
              <a:off x="9332878" y="435888"/>
              <a:ext cx="41514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9" name="Line"/>
            <p:cNvSpPr/>
            <p:nvPr/>
          </p:nvSpPr>
          <p:spPr>
            <a:xfrm>
              <a:off x="9464336" y="435888"/>
              <a:ext cx="13838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0" name="Line"/>
            <p:cNvSpPr/>
            <p:nvPr/>
          </p:nvSpPr>
          <p:spPr>
            <a:xfrm>
              <a:off x="10567894" y="41513"/>
              <a:ext cx="304143" cy="394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13" extrusionOk="0">
                  <a:moveTo>
                    <a:pt x="1456" y="0"/>
                  </a:moveTo>
                  <a:cubicBezTo>
                    <a:pt x="2427" y="5259"/>
                    <a:pt x="3398" y="10518"/>
                    <a:pt x="3883" y="13617"/>
                  </a:cubicBezTo>
                  <a:cubicBezTo>
                    <a:pt x="4369" y="16717"/>
                    <a:pt x="4369" y="17656"/>
                    <a:pt x="4126" y="17656"/>
                  </a:cubicBezTo>
                  <a:cubicBezTo>
                    <a:pt x="3883" y="17656"/>
                    <a:pt x="3398" y="16717"/>
                    <a:pt x="3519" y="15871"/>
                  </a:cubicBezTo>
                  <a:cubicBezTo>
                    <a:pt x="3640" y="15026"/>
                    <a:pt x="4369" y="14275"/>
                    <a:pt x="6189" y="13336"/>
                  </a:cubicBezTo>
                  <a:cubicBezTo>
                    <a:pt x="8009" y="12397"/>
                    <a:pt x="10921" y="11270"/>
                    <a:pt x="12984" y="10612"/>
                  </a:cubicBezTo>
                  <a:cubicBezTo>
                    <a:pt x="15047" y="9955"/>
                    <a:pt x="16261" y="9767"/>
                    <a:pt x="17474" y="9861"/>
                  </a:cubicBezTo>
                  <a:cubicBezTo>
                    <a:pt x="18688" y="9955"/>
                    <a:pt x="19901" y="10330"/>
                    <a:pt x="20629" y="11082"/>
                  </a:cubicBezTo>
                  <a:cubicBezTo>
                    <a:pt x="21357" y="11833"/>
                    <a:pt x="21600" y="12960"/>
                    <a:pt x="20993" y="14369"/>
                  </a:cubicBezTo>
                  <a:cubicBezTo>
                    <a:pt x="20387" y="15777"/>
                    <a:pt x="18930" y="17468"/>
                    <a:pt x="16139" y="18783"/>
                  </a:cubicBezTo>
                  <a:cubicBezTo>
                    <a:pt x="13348" y="20097"/>
                    <a:pt x="9222" y="21037"/>
                    <a:pt x="6553" y="21318"/>
                  </a:cubicBezTo>
                  <a:cubicBezTo>
                    <a:pt x="3883" y="21600"/>
                    <a:pt x="2670" y="21224"/>
                    <a:pt x="1699" y="20567"/>
                  </a:cubicBezTo>
                  <a:cubicBezTo>
                    <a:pt x="728" y="19910"/>
                    <a:pt x="0" y="18970"/>
                    <a:pt x="0" y="18219"/>
                  </a:cubicBezTo>
                  <a:cubicBezTo>
                    <a:pt x="0" y="17468"/>
                    <a:pt x="728" y="16904"/>
                    <a:pt x="1456" y="163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1" name="Line"/>
            <p:cNvSpPr/>
            <p:nvPr/>
          </p:nvSpPr>
          <p:spPr>
            <a:xfrm>
              <a:off x="10972647" y="321727"/>
              <a:ext cx="1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2" name="Line"/>
            <p:cNvSpPr/>
            <p:nvPr/>
          </p:nvSpPr>
          <p:spPr>
            <a:xfrm>
              <a:off x="11127477" y="363158"/>
              <a:ext cx="229168" cy="236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130" extrusionOk="0">
                  <a:moveTo>
                    <a:pt x="4842" y="933"/>
                  </a:moveTo>
                  <a:cubicBezTo>
                    <a:pt x="6430" y="316"/>
                    <a:pt x="8018" y="-301"/>
                    <a:pt x="8971" y="162"/>
                  </a:cubicBezTo>
                  <a:cubicBezTo>
                    <a:pt x="9924" y="625"/>
                    <a:pt x="10242" y="2168"/>
                    <a:pt x="9766" y="4328"/>
                  </a:cubicBezTo>
                  <a:cubicBezTo>
                    <a:pt x="9289" y="6488"/>
                    <a:pt x="8018" y="9265"/>
                    <a:pt x="5954" y="11270"/>
                  </a:cubicBezTo>
                  <a:cubicBezTo>
                    <a:pt x="3889" y="13276"/>
                    <a:pt x="1030" y="14510"/>
                    <a:pt x="236" y="15590"/>
                  </a:cubicBezTo>
                  <a:cubicBezTo>
                    <a:pt x="-558" y="16670"/>
                    <a:pt x="713" y="17596"/>
                    <a:pt x="3095" y="18522"/>
                  </a:cubicBezTo>
                  <a:cubicBezTo>
                    <a:pt x="5477" y="19448"/>
                    <a:pt x="8971" y="20373"/>
                    <a:pt x="11830" y="20836"/>
                  </a:cubicBezTo>
                  <a:cubicBezTo>
                    <a:pt x="14689" y="21299"/>
                    <a:pt x="16913" y="21299"/>
                    <a:pt x="18342" y="20219"/>
                  </a:cubicBezTo>
                  <a:cubicBezTo>
                    <a:pt x="19771" y="19139"/>
                    <a:pt x="20407" y="16979"/>
                    <a:pt x="21042" y="148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3" name="Line"/>
            <p:cNvSpPr/>
            <p:nvPr/>
          </p:nvSpPr>
          <p:spPr>
            <a:xfrm>
              <a:off x="8817422" y="1591664"/>
              <a:ext cx="264211" cy="43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146" extrusionOk="0">
                  <a:moveTo>
                    <a:pt x="3927" y="1345"/>
                  </a:moveTo>
                  <a:cubicBezTo>
                    <a:pt x="3927" y="494"/>
                    <a:pt x="3927" y="-356"/>
                    <a:pt x="4068" y="154"/>
                  </a:cubicBezTo>
                  <a:cubicBezTo>
                    <a:pt x="4208" y="664"/>
                    <a:pt x="4488" y="2535"/>
                    <a:pt x="4769" y="5342"/>
                  </a:cubicBezTo>
                  <a:cubicBezTo>
                    <a:pt x="5049" y="8148"/>
                    <a:pt x="5330" y="11890"/>
                    <a:pt x="5330" y="14186"/>
                  </a:cubicBezTo>
                  <a:cubicBezTo>
                    <a:pt x="5330" y="16482"/>
                    <a:pt x="5049" y="17332"/>
                    <a:pt x="5190" y="17162"/>
                  </a:cubicBezTo>
                  <a:cubicBezTo>
                    <a:pt x="5330" y="16992"/>
                    <a:pt x="5891" y="15801"/>
                    <a:pt x="7434" y="14526"/>
                  </a:cubicBezTo>
                  <a:cubicBezTo>
                    <a:pt x="8977" y="13250"/>
                    <a:pt x="11501" y="11890"/>
                    <a:pt x="13605" y="11124"/>
                  </a:cubicBezTo>
                  <a:cubicBezTo>
                    <a:pt x="15709" y="10359"/>
                    <a:pt x="17392" y="10189"/>
                    <a:pt x="18655" y="10444"/>
                  </a:cubicBezTo>
                  <a:cubicBezTo>
                    <a:pt x="19917" y="10699"/>
                    <a:pt x="20758" y="11379"/>
                    <a:pt x="21179" y="12570"/>
                  </a:cubicBezTo>
                  <a:cubicBezTo>
                    <a:pt x="21600" y="13761"/>
                    <a:pt x="21600" y="15461"/>
                    <a:pt x="20197" y="16992"/>
                  </a:cubicBezTo>
                  <a:cubicBezTo>
                    <a:pt x="18795" y="18523"/>
                    <a:pt x="15990" y="19883"/>
                    <a:pt x="13044" y="20564"/>
                  </a:cubicBezTo>
                  <a:cubicBezTo>
                    <a:pt x="10099" y="21244"/>
                    <a:pt x="7013" y="21244"/>
                    <a:pt x="4909" y="20989"/>
                  </a:cubicBezTo>
                  <a:cubicBezTo>
                    <a:pt x="2805" y="20734"/>
                    <a:pt x="1683" y="20224"/>
                    <a:pt x="982" y="19543"/>
                  </a:cubicBezTo>
                  <a:cubicBezTo>
                    <a:pt x="281" y="18863"/>
                    <a:pt x="0" y="18013"/>
                    <a:pt x="0" y="17502"/>
                  </a:cubicBezTo>
                  <a:cubicBezTo>
                    <a:pt x="0" y="16992"/>
                    <a:pt x="281" y="16822"/>
                    <a:pt x="561" y="166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4" name="Line"/>
            <p:cNvSpPr/>
            <p:nvPr/>
          </p:nvSpPr>
          <p:spPr>
            <a:xfrm>
              <a:off x="9090717" y="1917985"/>
              <a:ext cx="221405" cy="18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3375" y="1405"/>
                  </a:moveTo>
                  <a:cubicBezTo>
                    <a:pt x="5062" y="619"/>
                    <a:pt x="6750" y="-166"/>
                    <a:pt x="8269" y="30"/>
                  </a:cubicBezTo>
                  <a:cubicBezTo>
                    <a:pt x="9787" y="227"/>
                    <a:pt x="11138" y="1405"/>
                    <a:pt x="11813" y="2976"/>
                  </a:cubicBezTo>
                  <a:cubicBezTo>
                    <a:pt x="12488" y="4547"/>
                    <a:pt x="12488" y="6510"/>
                    <a:pt x="10969" y="8867"/>
                  </a:cubicBezTo>
                  <a:cubicBezTo>
                    <a:pt x="9450" y="11223"/>
                    <a:pt x="6413" y="13972"/>
                    <a:pt x="4050" y="15739"/>
                  </a:cubicBezTo>
                  <a:cubicBezTo>
                    <a:pt x="1687" y="17507"/>
                    <a:pt x="0" y="18292"/>
                    <a:pt x="0" y="18685"/>
                  </a:cubicBezTo>
                  <a:cubicBezTo>
                    <a:pt x="0" y="19078"/>
                    <a:pt x="1687" y="19078"/>
                    <a:pt x="5569" y="19470"/>
                  </a:cubicBezTo>
                  <a:cubicBezTo>
                    <a:pt x="9450" y="19863"/>
                    <a:pt x="15525" y="20649"/>
                    <a:pt x="21600" y="214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5" name="Line"/>
            <p:cNvSpPr/>
            <p:nvPr/>
          </p:nvSpPr>
          <p:spPr>
            <a:xfrm>
              <a:off x="9426282" y="1982253"/>
              <a:ext cx="5189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6" name="Line"/>
            <p:cNvSpPr/>
            <p:nvPr/>
          </p:nvSpPr>
          <p:spPr>
            <a:xfrm>
              <a:off x="10682055" y="1473717"/>
              <a:ext cx="199836" cy="42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352" extrusionOk="0">
                  <a:moveTo>
                    <a:pt x="1098" y="0"/>
                  </a:moveTo>
                  <a:cubicBezTo>
                    <a:pt x="1464" y="5357"/>
                    <a:pt x="1831" y="10714"/>
                    <a:pt x="2197" y="13910"/>
                  </a:cubicBezTo>
                  <a:cubicBezTo>
                    <a:pt x="2563" y="17107"/>
                    <a:pt x="2929" y="18144"/>
                    <a:pt x="3112" y="18144"/>
                  </a:cubicBezTo>
                  <a:cubicBezTo>
                    <a:pt x="3295" y="18144"/>
                    <a:pt x="3295" y="17107"/>
                    <a:pt x="3661" y="16157"/>
                  </a:cubicBezTo>
                  <a:cubicBezTo>
                    <a:pt x="4027" y="15206"/>
                    <a:pt x="4759" y="14342"/>
                    <a:pt x="6041" y="13565"/>
                  </a:cubicBezTo>
                  <a:cubicBezTo>
                    <a:pt x="7322" y="12787"/>
                    <a:pt x="9153" y="12096"/>
                    <a:pt x="10983" y="11750"/>
                  </a:cubicBezTo>
                  <a:cubicBezTo>
                    <a:pt x="12814" y="11405"/>
                    <a:pt x="14644" y="11405"/>
                    <a:pt x="16292" y="11837"/>
                  </a:cubicBezTo>
                  <a:cubicBezTo>
                    <a:pt x="17939" y="12269"/>
                    <a:pt x="19403" y="13133"/>
                    <a:pt x="20319" y="13997"/>
                  </a:cubicBezTo>
                  <a:cubicBezTo>
                    <a:pt x="21234" y="14861"/>
                    <a:pt x="21600" y="15725"/>
                    <a:pt x="20319" y="17021"/>
                  </a:cubicBezTo>
                  <a:cubicBezTo>
                    <a:pt x="19037" y="18317"/>
                    <a:pt x="16109" y="20045"/>
                    <a:pt x="12631" y="20822"/>
                  </a:cubicBezTo>
                  <a:cubicBezTo>
                    <a:pt x="9153" y="21600"/>
                    <a:pt x="5125" y="21427"/>
                    <a:pt x="2929" y="20909"/>
                  </a:cubicBezTo>
                  <a:cubicBezTo>
                    <a:pt x="732" y="20390"/>
                    <a:pt x="366" y="19526"/>
                    <a:pt x="0" y="1866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7" name="Line"/>
            <p:cNvSpPr/>
            <p:nvPr/>
          </p:nvSpPr>
          <p:spPr>
            <a:xfrm>
              <a:off x="10951453" y="1856793"/>
              <a:ext cx="145735" cy="17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295" extrusionOk="0">
                  <a:moveTo>
                    <a:pt x="1570" y="1357"/>
                  </a:moveTo>
                  <a:cubicBezTo>
                    <a:pt x="4082" y="526"/>
                    <a:pt x="6594" y="-305"/>
                    <a:pt x="8854" y="110"/>
                  </a:cubicBezTo>
                  <a:cubicBezTo>
                    <a:pt x="11114" y="526"/>
                    <a:pt x="13124" y="2187"/>
                    <a:pt x="13877" y="4057"/>
                  </a:cubicBezTo>
                  <a:cubicBezTo>
                    <a:pt x="14631" y="5926"/>
                    <a:pt x="14128" y="8003"/>
                    <a:pt x="12873" y="9872"/>
                  </a:cubicBezTo>
                  <a:cubicBezTo>
                    <a:pt x="11617" y="11741"/>
                    <a:pt x="9607" y="13403"/>
                    <a:pt x="6845" y="15064"/>
                  </a:cubicBezTo>
                  <a:cubicBezTo>
                    <a:pt x="4082" y="16726"/>
                    <a:pt x="566" y="18387"/>
                    <a:pt x="63" y="19218"/>
                  </a:cubicBezTo>
                  <a:cubicBezTo>
                    <a:pt x="-439" y="20049"/>
                    <a:pt x="2073" y="20049"/>
                    <a:pt x="6091" y="20257"/>
                  </a:cubicBezTo>
                  <a:cubicBezTo>
                    <a:pt x="10110" y="20464"/>
                    <a:pt x="15635" y="20880"/>
                    <a:pt x="21161" y="2129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8" name="Line"/>
            <p:cNvSpPr/>
            <p:nvPr/>
          </p:nvSpPr>
          <p:spPr>
            <a:xfrm>
              <a:off x="11225556" y="1878470"/>
              <a:ext cx="162224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600" extrusionOk="0">
                  <a:moveTo>
                    <a:pt x="4902" y="0"/>
                  </a:moveTo>
                  <a:cubicBezTo>
                    <a:pt x="7152" y="343"/>
                    <a:pt x="9402" y="686"/>
                    <a:pt x="10752" y="1714"/>
                  </a:cubicBezTo>
                  <a:cubicBezTo>
                    <a:pt x="12102" y="2743"/>
                    <a:pt x="12552" y="4457"/>
                    <a:pt x="12102" y="6000"/>
                  </a:cubicBezTo>
                  <a:cubicBezTo>
                    <a:pt x="11652" y="7543"/>
                    <a:pt x="10302" y="8914"/>
                    <a:pt x="8502" y="10286"/>
                  </a:cubicBezTo>
                  <a:cubicBezTo>
                    <a:pt x="6702" y="11657"/>
                    <a:pt x="4452" y="13029"/>
                    <a:pt x="2652" y="14400"/>
                  </a:cubicBezTo>
                  <a:cubicBezTo>
                    <a:pt x="852" y="15771"/>
                    <a:pt x="-498" y="17143"/>
                    <a:pt x="177" y="18171"/>
                  </a:cubicBezTo>
                  <a:cubicBezTo>
                    <a:pt x="852" y="19200"/>
                    <a:pt x="3552" y="19886"/>
                    <a:pt x="7377" y="20400"/>
                  </a:cubicBezTo>
                  <a:cubicBezTo>
                    <a:pt x="11202" y="20914"/>
                    <a:pt x="16152" y="21257"/>
                    <a:pt x="2110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9" name="Line"/>
            <p:cNvSpPr/>
            <p:nvPr/>
          </p:nvSpPr>
          <p:spPr>
            <a:xfrm>
              <a:off x="11792532" y="0"/>
              <a:ext cx="274653" cy="191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0" y="0"/>
                  </a:moveTo>
                  <a:cubicBezTo>
                    <a:pt x="2970" y="117"/>
                    <a:pt x="5940" y="234"/>
                    <a:pt x="9045" y="506"/>
                  </a:cubicBezTo>
                  <a:cubicBezTo>
                    <a:pt x="12150" y="778"/>
                    <a:pt x="15390" y="1206"/>
                    <a:pt x="17145" y="1907"/>
                  </a:cubicBezTo>
                  <a:cubicBezTo>
                    <a:pt x="18900" y="2608"/>
                    <a:pt x="19170" y="3581"/>
                    <a:pt x="19170" y="4670"/>
                  </a:cubicBezTo>
                  <a:cubicBezTo>
                    <a:pt x="19170" y="5760"/>
                    <a:pt x="18900" y="6966"/>
                    <a:pt x="18765" y="8173"/>
                  </a:cubicBezTo>
                  <a:cubicBezTo>
                    <a:pt x="18630" y="9379"/>
                    <a:pt x="18630" y="10586"/>
                    <a:pt x="19035" y="11676"/>
                  </a:cubicBezTo>
                  <a:cubicBezTo>
                    <a:pt x="19440" y="12765"/>
                    <a:pt x="20250" y="13738"/>
                    <a:pt x="20790" y="14770"/>
                  </a:cubicBezTo>
                  <a:cubicBezTo>
                    <a:pt x="21330" y="15801"/>
                    <a:pt x="21600" y="16891"/>
                    <a:pt x="21330" y="17786"/>
                  </a:cubicBezTo>
                  <a:cubicBezTo>
                    <a:pt x="21060" y="18681"/>
                    <a:pt x="20250" y="19382"/>
                    <a:pt x="18360" y="19985"/>
                  </a:cubicBezTo>
                  <a:cubicBezTo>
                    <a:pt x="16470" y="20588"/>
                    <a:pt x="13500" y="21094"/>
                    <a:pt x="1053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0" name="Line"/>
            <p:cNvSpPr/>
            <p:nvPr/>
          </p:nvSpPr>
          <p:spPr>
            <a:xfrm>
              <a:off x="1939396" y="3161384"/>
              <a:ext cx="128680" cy="219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571" extrusionOk="0">
                  <a:moveTo>
                    <a:pt x="21143" y="39"/>
                  </a:moveTo>
                  <a:cubicBezTo>
                    <a:pt x="18301" y="5"/>
                    <a:pt x="15459" y="-29"/>
                    <a:pt x="13185" y="39"/>
                  </a:cubicBezTo>
                  <a:cubicBezTo>
                    <a:pt x="10911" y="107"/>
                    <a:pt x="9206" y="277"/>
                    <a:pt x="6932" y="821"/>
                  </a:cubicBezTo>
                  <a:cubicBezTo>
                    <a:pt x="4659" y="1366"/>
                    <a:pt x="1817" y="2284"/>
                    <a:pt x="680" y="3134"/>
                  </a:cubicBezTo>
                  <a:cubicBezTo>
                    <a:pt x="-457" y="3985"/>
                    <a:pt x="111" y="4767"/>
                    <a:pt x="396" y="5550"/>
                  </a:cubicBezTo>
                  <a:cubicBezTo>
                    <a:pt x="680" y="6332"/>
                    <a:pt x="680" y="7114"/>
                    <a:pt x="680" y="8067"/>
                  </a:cubicBezTo>
                  <a:cubicBezTo>
                    <a:pt x="680" y="9019"/>
                    <a:pt x="680" y="10142"/>
                    <a:pt x="680" y="11281"/>
                  </a:cubicBezTo>
                  <a:cubicBezTo>
                    <a:pt x="680" y="12421"/>
                    <a:pt x="680" y="13577"/>
                    <a:pt x="964" y="14666"/>
                  </a:cubicBezTo>
                  <a:cubicBezTo>
                    <a:pt x="1248" y="15754"/>
                    <a:pt x="1817" y="16775"/>
                    <a:pt x="2101" y="17744"/>
                  </a:cubicBezTo>
                  <a:cubicBezTo>
                    <a:pt x="2385" y="18714"/>
                    <a:pt x="2385" y="19632"/>
                    <a:pt x="4090" y="20227"/>
                  </a:cubicBezTo>
                  <a:cubicBezTo>
                    <a:pt x="5796" y="20823"/>
                    <a:pt x="9206" y="21095"/>
                    <a:pt x="12332" y="21265"/>
                  </a:cubicBezTo>
                  <a:cubicBezTo>
                    <a:pt x="15459" y="21435"/>
                    <a:pt x="18301" y="21503"/>
                    <a:pt x="21143" y="215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1" name="Line"/>
            <p:cNvSpPr/>
            <p:nvPr/>
          </p:nvSpPr>
          <p:spPr>
            <a:xfrm>
              <a:off x="2631962" y="3178765"/>
              <a:ext cx="266377" cy="23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8" extrusionOk="0">
                  <a:moveTo>
                    <a:pt x="9818" y="8180"/>
                  </a:moveTo>
                  <a:cubicBezTo>
                    <a:pt x="10099" y="6615"/>
                    <a:pt x="10379" y="5050"/>
                    <a:pt x="10099" y="3641"/>
                  </a:cubicBezTo>
                  <a:cubicBezTo>
                    <a:pt x="9818" y="2232"/>
                    <a:pt x="8977" y="980"/>
                    <a:pt x="7855" y="354"/>
                  </a:cubicBezTo>
                  <a:cubicBezTo>
                    <a:pt x="6732" y="-272"/>
                    <a:pt x="5330" y="-272"/>
                    <a:pt x="3647" y="2076"/>
                  </a:cubicBezTo>
                  <a:cubicBezTo>
                    <a:pt x="1964" y="4424"/>
                    <a:pt x="0" y="9119"/>
                    <a:pt x="0" y="12719"/>
                  </a:cubicBezTo>
                  <a:cubicBezTo>
                    <a:pt x="0" y="16319"/>
                    <a:pt x="1964" y="18824"/>
                    <a:pt x="3647" y="20076"/>
                  </a:cubicBezTo>
                  <a:cubicBezTo>
                    <a:pt x="5330" y="21328"/>
                    <a:pt x="6732" y="21328"/>
                    <a:pt x="8275" y="19919"/>
                  </a:cubicBezTo>
                  <a:cubicBezTo>
                    <a:pt x="9818" y="18511"/>
                    <a:pt x="11501" y="15693"/>
                    <a:pt x="12062" y="13189"/>
                  </a:cubicBezTo>
                  <a:cubicBezTo>
                    <a:pt x="12623" y="10685"/>
                    <a:pt x="12062" y="8493"/>
                    <a:pt x="11782" y="8180"/>
                  </a:cubicBezTo>
                  <a:cubicBezTo>
                    <a:pt x="11501" y="7867"/>
                    <a:pt x="11501" y="9432"/>
                    <a:pt x="11782" y="11467"/>
                  </a:cubicBezTo>
                  <a:cubicBezTo>
                    <a:pt x="12062" y="13502"/>
                    <a:pt x="12623" y="16006"/>
                    <a:pt x="14306" y="17728"/>
                  </a:cubicBezTo>
                  <a:cubicBezTo>
                    <a:pt x="15990" y="19450"/>
                    <a:pt x="18795" y="20389"/>
                    <a:pt x="21600" y="213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2" name="Line"/>
            <p:cNvSpPr/>
            <p:nvPr/>
          </p:nvSpPr>
          <p:spPr>
            <a:xfrm>
              <a:off x="2981364" y="3341809"/>
              <a:ext cx="41515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>
              <a:off x="3095525" y="3383322"/>
              <a:ext cx="20758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4" name="Line"/>
            <p:cNvSpPr/>
            <p:nvPr/>
          </p:nvSpPr>
          <p:spPr>
            <a:xfrm>
              <a:off x="3427631" y="3168731"/>
              <a:ext cx="269836" cy="322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extrusionOk="0">
                  <a:moveTo>
                    <a:pt x="0" y="2508"/>
                  </a:moveTo>
                  <a:cubicBezTo>
                    <a:pt x="831" y="1599"/>
                    <a:pt x="1662" y="689"/>
                    <a:pt x="2769" y="235"/>
                  </a:cubicBezTo>
                  <a:cubicBezTo>
                    <a:pt x="3877" y="-220"/>
                    <a:pt x="5262" y="-220"/>
                    <a:pt x="7338" y="2167"/>
                  </a:cubicBezTo>
                  <a:cubicBezTo>
                    <a:pt x="9415" y="4555"/>
                    <a:pt x="12185" y="9329"/>
                    <a:pt x="13569" y="12399"/>
                  </a:cubicBezTo>
                  <a:cubicBezTo>
                    <a:pt x="14954" y="15468"/>
                    <a:pt x="14954" y="16833"/>
                    <a:pt x="15231" y="18197"/>
                  </a:cubicBezTo>
                  <a:cubicBezTo>
                    <a:pt x="15508" y="19561"/>
                    <a:pt x="16062" y="20925"/>
                    <a:pt x="16754" y="21153"/>
                  </a:cubicBezTo>
                  <a:cubicBezTo>
                    <a:pt x="17446" y="21380"/>
                    <a:pt x="18277" y="20471"/>
                    <a:pt x="19108" y="19334"/>
                  </a:cubicBezTo>
                  <a:cubicBezTo>
                    <a:pt x="19938" y="18197"/>
                    <a:pt x="20769" y="16833"/>
                    <a:pt x="21600" y="154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5" name="Line"/>
            <p:cNvSpPr/>
            <p:nvPr/>
          </p:nvSpPr>
          <p:spPr>
            <a:xfrm>
              <a:off x="3437089" y="3155000"/>
              <a:ext cx="239622" cy="29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15" extrusionOk="0">
                  <a:moveTo>
                    <a:pt x="21374" y="0"/>
                  </a:moveTo>
                  <a:cubicBezTo>
                    <a:pt x="18288" y="2512"/>
                    <a:pt x="15203" y="5023"/>
                    <a:pt x="12117" y="8163"/>
                  </a:cubicBezTo>
                  <a:cubicBezTo>
                    <a:pt x="9031" y="11302"/>
                    <a:pt x="5945" y="15070"/>
                    <a:pt x="3785" y="17456"/>
                  </a:cubicBezTo>
                  <a:cubicBezTo>
                    <a:pt x="1625" y="19842"/>
                    <a:pt x="391" y="20847"/>
                    <a:pt x="83" y="21223"/>
                  </a:cubicBezTo>
                  <a:cubicBezTo>
                    <a:pt x="-226" y="21600"/>
                    <a:pt x="391" y="21349"/>
                    <a:pt x="1008" y="210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6" name="Line"/>
            <p:cNvSpPr/>
            <p:nvPr/>
          </p:nvSpPr>
          <p:spPr>
            <a:xfrm>
              <a:off x="3811628" y="3404079"/>
              <a:ext cx="41513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7" name="Line"/>
            <p:cNvSpPr/>
            <p:nvPr/>
          </p:nvSpPr>
          <p:spPr>
            <a:xfrm>
              <a:off x="4237137" y="3287919"/>
              <a:ext cx="389275" cy="3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688" extrusionOk="0">
                  <a:moveTo>
                    <a:pt x="0" y="14208"/>
                  </a:moveTo>
                  <a:cubicBezTo>
                    <a:pt x="2103" y="7728"/>
                    <a:pt x="4205" y="1248"/>
                    <a:pt x="7264" y="168"/>
                  </a:cubicBezTo>
                  <a:cubicBezTo>
                    <a:pt x="10322" y="-912"/>
                    <a:pt x="14336" y="3408"/>
                    <a:pt x="17108" y="7728"/>
                  </a:cubicBezTo>
                  <a:cubicBezTo>
                    <a:pt x="19880" y="12048"/>
                    <a:pt x="21409" y="16368"/>
                    <a:pt x="21504" y="18528"/>
                  </a:cubicBezTo>
                  <a:cubicBezTo>
                    <a:pt x="21600" y="20688"/>
                    <a:pt x="20262" y="20688"/>
                    <a:pt x="18924" y="206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8" name="Line"/>
            <p:cNvSpPr/>
            <p:nvPr/>
          </p:nvSpPr>
          <p:spPr>
            <a:xfrm>
              <a:off x="4382433" y="3186135"/>
              <a:ext cx="72649" cy="2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6353"/>
                    <a:pt x="14400" y="12706"/>
                    <a:pt x="18000" y="16518"/>
                  </a:cubicBezTo>
                  <a:cubicBezTo>
                    <a:pt x="21600" y="20329"/>
                    <a:pt x="21600" y="21600"/>
                    <a:pt x="21600" y="21600"/>
                  </a:cubicBezTo>
                  <a:cubicBezTo>
                    <a:pt x="21600" y="21600"/>
                    <a:pt x="21600" y="20329"/>
                    <a:pt x="21600" y="1905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9" name="Line"/>
            <p:cNvSpPr/>
            <p:nvPr/>
          </p:nvSpPr>
          <p:spPr>
            <a:xfrm>
              <a:off x="5079326" y="3208977"/>
              <a:ext cx="289046" cy="28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45" extrusionOk="0">
                  <a:moveTo>
                    <a:pt x="15896" y="6016"/>
                  </a:moveTo>
                  <a:cubicBezTo>
                    <a:pt x="15896" y="4731"/>
                    <a:pt x="15896" y="3445"/>
                    <a:pt x="15387" y="2416"/>
                  </a:cubicBezTo>
                  <a:cubicBezTo>
                    <a:pt x="14879" y="1388"/>
                    <a:pt x="13863" y="616"/>
                    <a:pt x="11957" y="231"/>
                  </a:cubicBezTo>
                  <a:cubicBezTo>
                    <a:pt x="10051" y="-155"/>
                    <a:pt x="7256" y="-155"/>
                    <a:pt x="4968" y="1002"/>
                  </a:cubicBezTo>
                  <a:cubicBezTo>
                    <a:pt x="2681" y="2159"/>
                    <a:pt x="903" y="4474"/>
                    <a:pt x="267" y="6916"/>
                  </a:cubicBezTo>
                  <a:cubicBezTo>
                    <a:pt x="-368" y="9359"/>
                    <a:pt x="140" y="11931"/>
                    <a:pt x="1665" y="13731"/>
                  </a:cubicBezTo>
                  <a:cubicBezTo>
                    <a:pt x="3190" y="15531"/>
                    <a:pt x="5731" y="16559"/>
                    <a:pt x="8145" y="16302"/>
                  </a:cubicBezTo>
                  <a:cubicBezTo>
                    <a:pt x="10559" y="16045"/>
                    <a:pt x="12846" y="14502"/>
                    <a:pt x="14117" y="12702"/>
                  </a:cubicBezTo>
                  <a:cubicBezTo>
                    <a:pt x="15387" y="10902"/>
                    <a:pt x="15641" y="8845"/>
                    <a:pt x="15768" y="8459"/>
                  </a:cubicBezTo>
                  <a:cubicBezTo>
                    <a:pt x="15896" y="8074"/>
                    <a:pt x="15896" y="9359"/>
                    <a:pt x="15896" y="10902"/>
                  </a:cubicBezTo>
                  <a:cubicBezTo>
                    <a:pt x="15896" y="12445"/>
                    <a:pt x="15896" y="14245"/>
                    <a:pt x="16785" y="16045"/>
                  </a:cubicBezTo>
                  <a:cubicBezTo>
                    <a:pt x="17674" y="17845"/>
                    <a:pt x="19453" y="19645"/>
                    <a:pt x="21232" y="214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0" name="Line"/>
            <p:cNvSpPr/>
            <p:nvPr/>
          </p:nvSpPr>
          <p:spPr>
            <a:xfrm>
              <a:off x="5482532" y="3383322"/>
              <a:ext cx="10379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1" name="Line"/>
            <p:cNvSpPr/>
            <p:nvPr/>
          </p:nvSpPr>
          <p:spPr>
            <a:xfrm>
              <a:off x="5617450" y="3379863"/>
              <a:ext cx="155675" cy="21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6"/>
                  </a:moveTo>
                  <a:cubicBezTo>
                    <a:pt x="2400" y="708"/>
                    <a:pt x="4800" y="0"/>
                    <a:pt x="7440" y="0"/>
                  </a:cubicBezTo>
                  <a:cubicBezTo>
                    <a:pt x="10080" y="0"/>
                    <a:pt x="12960" y="708"/>
                    <a:pt x="14640" y="1948"/>
                  </a:cubicBezTo>
                  <a:cubicBezTo>
                    <a:pt x="16320" y="3187"/>
                    <a:pt x="16800" y="4957"/>
                    <a:pt x="15120" y="7082"/>
                  </a:cubicBezTo>
                  <a:cubicBezTo>
                    <a:pt x="13440" y="9207"/>
                    <a:pt x="9600" y="11685"/>
                    <a:pt x="6480" y="13456"/>
                  </a:cubicBezTo>
                  <a:cubicBezTo>
                    <a:pt x="3360" y="15226"/>
                    <a:pt x="960" y="16289"/>
                    <a:pt x="720" y="17351"/>
                  </a:cubicBezTo>
                  <a:cubicBezTo>
                    <a:pt x="480" y="18413"/>
                    <a:pt x="2400" y="19475"/>
                    <a:pt x="6240" y="20184"/>
                  </a:cubicBezTo>
                  <a:cubicBezTo>
                    <a:pt x="10080" y="20892"/>
                    <a:pt x="15840" y="212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2" name="Line"/>
            <p:cNvSpPr/>
            <p:nvPr/>
          </p:nvSpPr>
          <p:spPr>
            <a:xfrm>
              <a:off x="6039500" y="3155000"/>
              <a:ext cx="190270" cy="5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extrusionOk="0">
                  <a:moveTo>
                    <a:pt x="1571" y="0"/>
                  </a:moveTo>
                  <a:cubicBezTo>
                    <a:pt x="2356" y="1373"/>
                    <a:pt x="3142" y="2747"/>
                    <a:pt x="3731" y="3871"/>
                  </a:cubicBezTo>
                  <a:cubicBezTo>
                    <a:pt x="4320" y="4994"/>
                    <a:pt x="4713" y="5868"/>
                    <a:pt x="5891" y="6368"/>
                  </a:cubicBezTo>
                  <a:cubicBezTo>
                    <a:pt x="7069" y="6867"/>
                    <a:pt x="9033" y="6992"/>
                    <a:pt x="11389" y="6617"/>
                  </a:cubicBezTo>
                  <a:cubicBezTo>
                    <a:pt x="13745" y="6243"/>
                    <a:pt x="16495" y="5369"/>
                    <a:pt x="17869" y="5369"/>
                  </a:cubicBezTo>
                  <a:cubicBezTo>
                    <a:pt x="19244" y="5369"/>
                    <a:pt x="19244" y="6243"/>
                    <a:pt x="19636" y="7991"/>
                  </a:cubicBezTo>
                  <a:cubicBezTo>
                    <a:pt x="20029" y="9739"/>
                    <a:pt x="20815" y="12361"/>
                    <a:pt x="21207" y="14421"/>
                  </a:cubicBezTo>
                  <a:cubicBezTo>
                    <a:pt x="21600" y="16481"/>
                    <a:pt x="21600" y="17979"/>
                    <a:pt x="21011" y="19040"/>
                  </a:cubicBezTo>
                  <a:cubicBezTo>
                    <a:pt x="20422" y="20102"/>
                    <a:pt x="19244" y="20726"/>
                    <a:pt x="17673" y="21101"/>
                  </a:cubicBezTo>
                  <a:cubicBezTo>
                    <a:pt x="16102" y="21475"/>
                    <a:pt x="14138" y="21600"/>
                    <a:pt x="11389" y="21288"/>
                  </a:cubicBezTo>
                  <a:cubicBezTo>
                    <a:pt x="8640" y="20976"/>
                    <a:pt x="5105" y="20227"/>
                    <a:pt x="2945" y="19540"/>
                  </a:cubicBezTo>
                  <a:cubicBezTo>
                    <a:pt x="785" y="18853"/>
                    <a:pt x="0" y="18229"/>
                    <a:pt x="0" y="17605"/>
                  </a:cubicBezTo>
                  <a:cubicBezTo>
                    <a:pt x="0" y="16980"/>
                    <a:pt x="785" y="16356"/>
                    <a:pt x="4516" y="15545"/>
                  </a:cubicBezTo>
                  <a:cubicBezTo>
                    <a:pt x="8247" y="14733"/>
                    <a:pt x="14924" y="13734"/>
                    <a:pt x="21600" y="127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>
              <a:off x="6375065" y="3528618"/>
              <a:ext cx="31136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>
              <a:off x="8303553" y="3317593"/>
              <a:ext cx="365115" cy="291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41" extrusionOk="0">
                  <a:moveTo>
                    <a:pt x="11011" y="6353"/>
                  </a:moveTo>
                  <a:cubicBezTo>
                    <a:pt x="11011" y="5082"/>
                    <a:pt x="11011" y="3812"/>
                    <a:pt x="10203" y="2541"/>
                  </a:cubicBezTo>
                  <a:cubicBezTo>
                    <a:pt x="9396" y="1271"/>
                    <a:pt x="7781" y="0"/>
                    <a:pt x="5964" y="0"/>
                  </a:cubicBezTo>
                  <a:cubicBezTo>
                    <a:pt x="4147" y="0"/>
                    <a:pt x="2128" y="1271"/>
                    <a:pt x="1018" y="3176"/>
                  </a:cubicBezTo>
                  <a:cubicBezTo>
                    <a:pt x="-92" y="5082"/>
                    <a:pt x="-294" y="7624"/>
                    <a:pt x="413" y="10419"/>
                  </a:cubicBezTo>
                  <a:cubicBezTo>
                    <a:pt x="1119" y="13214"/>
                    <a:pt x="2734" y="16264"/>
                    <a:pt x="4753" y="17153"/>
                  </a:cubicBezTo>
                  <a:cubicBezTo>
                    <a:pt x="6771" y="18042"/>
                    <a:pt x="9194" y="16772"/>
                    <a:pt x="10708" y="14866"/>
                  </a:cubicBezTo>
                  <a:cubicBezTo>
                    <a:pt x="12222" y="12960"/>
                    <a:pt x="12827" y="10419"/>
                    <a:pt x="13029" y="8513"/>
                  </a:cubicBezTo>
                  <a:cubicBezTo>
                    <a:pt x="13231" y="6607"/>
                    <a:pt x="13029" y="5336"/>
                    <a:pt x="12626" y="5209"/>
                  </a:cubicBezTo>
                  <a:cubicBezTo>
                    <a:pt x="12222" y="5082"/>
                    <a:pt x="11616" y="6099"/>
                    <a:pt x="11515" y="8386"/>
                  </a:cubicBezTo>
                  <a:cubicBezTo>
                    <a:pt x="11414" y="10673"/>
                    <a:pt x="11818" y="14231"/>
                    <a:pt x="12323" y="16645"/>
                  </a:cubicBezTo>
                  <a:cubicBezTo>
                    <a:pt x="12827" y="19059"/>
                    <a:pt x="13433" y="20329"/>
                    <a:pt x="14241" y="20965"/>
                  </a:cubicBezTo>
                  <a:cubicBezTo>
                    <a:pt x="15048" y="21600"/>
                    <a:pt x="16057" y="21600"/>
                    <a:pt x="17269" y="20965"/>
                  </a:cubicBezTo>
                  <a:cubicBezTo>
                    <a:pt x="18480" y="20329"/>
                    <a:pt x="19893" y="19059"/>
                    <a:pt x="21306" y="177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>
              <a:off x="8741315" y="3518240"/>
              <a:ext cx="4151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>
              <a:off x="8855476" y="3570131"/>
              <a:ext cx="25650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0" y="0"/>
                  </a:moveTo>
                  <a:cubicBezTo>
                    <a:pt x="8100" y="4800"/>
                    <a:pt x="16200" y="9600"/>
                    <a:pt x="18900" y="13200"/>
                  </a:cubicBezTo>
                  <a:cubicBezTo>
                    <a:pt x="21600" y="16800"/>
                    <a:pt x="18900" y="1920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>
              <a:off x="9218716" y="3253093"/>
              <a:ext cx="249080" cy="29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extrusionOk="0">
                  <a:moveTo>
                    <a:pt x="0" y="4878"/>
                  </a:moveTo>
                  <a:cubicBezTo>
                    <a:pt x="600" y="3140"/>
                    <a:pt x="1200" y="1402"/>
                    <a:pt x="2550" y="533"/>
                  </a:cubicBezTo>
                  <a:cubicBezTo>
                    <a:pt x="3900" y="-336"/>
                    <a:pt x="6000" y="-336"/>
                    <a:pt x="8550" y="2023"/>
                  </a:cubicBezTo>
                  <a:cubicBezTo>
                    <a:pt x="11100" y="4381"/>
                    <a:pt x="14100" y="9098"/>
                    <a:pt x="16350" y="12698"/>
                  </a:cubicBezTo>
                  <a:cubicBezTo>
                    <a:pt x="18600" y="16298"/>
                    <a:pt x="20100" y="18781"/>
                    <a:pt x="21600" y="2126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8" name="Line"/>
            <p:cNvSpPr/>
            <p:nvPr/>
          </p:nvSpPr>
          <p:spPr>
            <a:xfrm>
              <a:off x="9249851" y="3238026"/>
              <a:ext cx="238702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035" y="0"/>
                    <a:pt x="18470" y="0"/>
                    <a:pt x="16904" y="1241"/>
                  </a:cubicBezTo>
                  <a:cubicBezTo>
                    <a:pt x="15339" y="2483"/>
                    <a:pt x="13774" y="4966"/>
                    <a:pt x="10957" y="8566"/>
                  </a:cubicBezTo>
                  <a:cubicBezTo>
                    <a:pt x="8139" y="12166"/>
                    <a:pt x="4070" y="168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>
              <a:off x="9564001" y="3517320"/>
              <a:ext cx="132118" cy="208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40" extrusionOk="0">
                  <a:moveTo>
                    <a:pt x="4537" y="1156"/>
                  </a:moveTo>
                  <a:cubicBezTo>
                    <a:pt x="7306" y="448"/>
                    <a:pt x="10075" y="-260"/>
                    <a:pt x="12290" y="94"/>
                  </a:cubicBezTo>
                  <a:cubicBezTo>
                    <a:pt x="14506" y="448"/>
                    <a:pt x="16167" y="1865"/>
                    <a:pt x="16721" y="3458"/>
                  </a:cubicBezTo>
                  <a:cubicBezTo>
                    <a:pt x="17275" y="5051"/>
                    <a:pt x="16721" y="6822"/>
                    <a:pt x="14229" y="8770"/>
                  </a:cubicBezTo>
                  <a:cubicBezTo>
                    <a:pt x="11737" y="10717"/>
                    <a:pt x="7306" y="12842"/>
                    <a:pt x="4260" y="14612"/>
                  </a:cubicBezTo>
                  <a:cubicBezTo>
                    <a:pt x="1214" y="16383"/>
                    <a:pt x="-448" y="17799"/>
                    <a:pt x="106" y="18507"/>
                  </a:cubicBezTo>
                  <a:cubicBezTo>
                    <a:pt x="660" y="19215"/>
                    <a:pt x="3429" y="19215"/>
                    <a:pt x="7306" y="19570"/>
                  </a:cubicBezTo>
                  <a:cubicBezTo>
                    <a:pt x="11183" y="19924"/>
                    <a:pt x="16167" y="20632"/>
                    <a:pt x="21152" y="213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>
              <a:off x="10059357" y="3404079"/>
              <a:ext cx="297513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28" y="0"/>
                    <a:pt x="12056" y="0"/>
                    <a:pt x="15949" y="3600"/>
                  </a:cubicBezTo>
                  <a:cubicBezTo>
                    <a:pt x="19842" y="7200"/>
                    <a:pt x="21600" y="14400"/>
                    <a:pt x="21600" y="18000"/>
                  </a:cubicBezTo>
                  <a:cubicBezTo>
                    <a:pt x="21600" y="21600"/>
                    <a:pt x="19842" y="21600"/>
                    <a:pt x="1808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10173519" y="3269161"/>
              <a:ext cx="74650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extrusionOk="0">
                  <a:moveTo>
                    <a:pt x="0" y="0"/>
                  </a:moveTo>
                  <a:cubicBezTo>
                    <a:pt x="4909" y="4447"/>
                    <a:pt x="9818" y="8894"/>
                    <a:pt x="12764" y="11753"/>
                  </a:cubicBezTo>
                  <a:cubicBezTo>
                    <a:pt x="15709" y="14612"/>
                    <a:pt x="16691" y="15882"/>
                    <a:pt x="18164" y="17047"/>
                  </a:cubicBezTo>
                  <a:cubicBezTo>
                    <a:pt x="19636" y="18212"/>
                    <a:pt x="21600" y="19271"/>
                    <a:pt x="21109" y="20012"/>
                  </a:cubicBezTo>
                  <a:cubicBezTo>
                    <a:pt x="20618" y="20753"/>
                    <a:pt x="17673" y="21176"/>
                    <a:pt x="1472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10880788" y="3321052"/>
              <a:ext cx="340940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2339" y="6300"/>
                  </a:moveTo>
                  <a:cubicBezTo>
                    <a:pt x="12339" y="4800"/>
                    <a:pt x="12339" y="3300"/>
                    <a:pt x="11576" y="2100"/>
                  </a:cubicBezTo>
                  <a:cubicBezTo>
                    <a:pt x="10812" y="900"/>
                    <a:pt x="9285" y="0"/>
                    <a:pt x="7430" y="0"/>
                  </a:cubicBezTo>
                  <a:cubicBezTo>
                    <a:pt x="5576" y="0"/>
                    <a:pt x="3394" y="900"/>
                    <a:pt x="1976" y="2700"/>
                  </a:cubicBezTo>
                  <a:cubicBezTo>
                    <a:pt x="558" y="4500"/>
                    <a:pt x="-97" y="7200"/>
                    <a:pt x="12" y="10050"/>
                  </a:cubicBezTo>
                  <a:cubicBezTo>
                    <a:pt x="121" y="12900"/>
                    <a:pt x="994" y="15900"/>
                    <a:pt x="2739" y="17850"/>
                  </a:cubicBezTo>
                  <a:cubicBezTo>
                    <a:pt x="4485" y="19800"/>
                    <a:pt x="7103" y="20700"/>
                    <a:pt x="9067" y="19650"/>
                  </a:cubicBezTo>
                  <a:cubicBezTo>
                    <a:pt x="11030" y="18600"/>
                    <a:pt x="12339" y="15600"/>
                    <a:pt x="12994" y="13350"/>
                  </a:cubicBezTo>
                  <a:cubicBezTo>
                    <a:pt x="13648" y="11100"/>
                    <a:pt x="13648" y="9600"/>
                    <a:pt x="13539" y="9600"/>
                  </a:cubicBezTo>
                  <a:cubicBezTo>
                    <a:pt x="13430" y="9600"/>
                    <a:pt x="13212" y="11100"/>
                    <a:pt x="13430" y="12900"/>
                  </a:cubicBezTo>
                  <a:cubicBezTo>
                    <a:pt x="13648" y="14700"/>
                    <a:pt x="14303" y="16800"/>
                    <a:pt x="15721" y="18300"/>
                  </a:cubicBezTo>
                  <a:cubicBezTo>
                    <a:pt x="17139" y="19800"/>
                    <a:pt x="19321" y="20700"/>
                    <a:pt x="2150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>
              <a:off x="11315131" y="3538997"/>
              <a:ext cx="3113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11425833" y="3570131"/>
              <a:ext cx="138378" cy="21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20" y="0"/>
                  </a:moveTo>
                  <a:cubicBezTo>
                    <a:pt x="9720" y="0"/>
                    <a:pt x="12420" y="0"/>
                    <a:pt x="14310" y="857"/>
                  </a:cubicBezTo>
                  <a:cubicBezTo>
                    <a:pt x="16200" y="1714"/>
                    <a:pt x="17280" y="3429"/>
                    <a:pt x="17010" y="5143"/>
                  </a:cubicBezTo>
                  <a:cubicBezTo>
                    <a:pt x="16740" y="6857"/>
                    <a:pt x="15120" y="8571"/>
                    <a:pt x="12960" y="10114"/>
                  </a:cubicBezTo>
                  <a:cubicBezTo>
                    <a:pt x="10800" y="11657"/>
                    <a:pt x="8100" y="13029"/>
                    <a:pt x="5400" y="14229"/>
                  </a:cubicBezTo>
                  <a:cubicBezTo>
                    <a:pt x="2700" y="15429"/>
                    <a:pt x="0" y="16457"/>
                    <a:pt x="0" y="17143"/>
                  </a:cubicBezTo>
                  <a:cubicBezTo>
                    <a:pt x="0" y="17829"/>
                    <a:pt x="2700" y="18171"/>
                    <a:pt x="6750" y="18857"/>
                  </a:cubicBezTo>
                  <a:cubicBezTo>
                    <a:pt x="10800" y="19543"/>
                    <a:pt x="162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5" name="Line"/>
            <p:cNvSpPr/>
            <p:nvPr/>
          </p:nvSpPr>
          <p:spPr>
            <a:xfrm>
              <a:off x="11927450" y="3341809"/>
              <a:ext cx="160146" cy="53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14" extrusionOk="0">
                  <a:moveTo>
                    <a:pt x="0" y="0"/>
                  </a:moveTo>
                  <a:cubicBezTo>
                    <a:pt x="460" y="1533"/>
                    <a:pt x="919" y="3066"/>
                    <a:pt x="1838" y="4390"/>
                  </a:cubicBezTo>
                  <a:cubicBezTo>
                    <a:pt x="2758" y="5714"/>
                    <a:pt x="4136" y="6828"/>
                    <a:pt x="5975" y="7386"/>
                  </a:cubicBezTo>
                  <a:cubicBezTo>
                    <a:pt x="7813" y="7943"/>
                    <a:pt x="10111" y="7943"/>
                    <a:pt x="12868" y="7386"/>
                  </a:cubicBezTo>
                  <a:cubicBezTo>
                    <a:pt x="15626" y="6828"/>
                    <a:pt x="18843" y="5714"/>
                    <a:pt x="20221" y="4668"/>
                  </a:cubicBezTo>
                  <a:cubicBezTo>
                    <a:pt x="21600" y="3623"/>
                    <a:pt x="21140" y="2648"/>
                    <a:pt x="20911" y="2578"/>
                  </a:cubicBezTo>
                  <a:cubicBezTo>
                    <a:pt x="20681" y="2508"/>
                    <a:pt x="20681" y="3345"/>
                    <a:pt x="20911" y="5574"/>
                  </a:cubicBezTo>
                  <a:cubicBezTo>
                    <a:pt x="21140" y="7804"/>
                    <a:pt x="21600" y="11427"/>
                    <a:pt x="20911" y="14145"/>
                  </a:cubicBezTo>
                  <a:cubicBezTo>
                    <a:pt x="20221" y="16862"/>
                    <a:pt x="18383" y="18674"/>
                    <a:pt x="16545" y="19788"/>
                  </a:cubicBezTo>
                  <a:cubicBezTo>
                    <a:pt x="14706" y="20903"/>
                    <a:pt x="12868" y="21321"/>
                    <a:pt x="10800" y="21461"/>
                  </a:cubicBezTo>
                  <a:cubicBezTo>
                    <a:pt x="8732" y="21600"/>
                    <a:pt x="6434" y="21461"/>
                    <a:pt x="4596" y="21112"/>
                  </a:cubicBezTo>
                  <a:cubicBezTo>
                    <a:pt x="2757" y="20764"/>
                    <a:pt x="1379" y="20206"/>
                    <a:pt x="689" y="19231"/>
                  </a:cubicBezTo>
                  <a:cubicBezTo>
                    <a:pt x="0" y="18255"/>
                    <a:pt x="0" y="16862"/>
                    <a:pt x="1838" y="15677"/>
                  </a:cubicBezTo>
                  <a:cubicBezTo>
                    <a:pt x="3677" y="14493"/>
                    <a:pt x="7353" y="13517"/>
                    <a:pt x="10800" y="12960"/>
                  </a:cubicBezTo>
                  <a:cubicBezTo>
                    <a:pt x="14247" y="12403"/>
                    <a:pt x="17464" y="12263"/>
                    <a:pt x="20681" y="121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6" name="Line"/>
            <p:cNvSpPr/>
            <p:nvPr/>
          </p:nvSpPr>
          <p:spPr>
            <a:xfrm>
              <a:off x="12238356" y="3715428"/>
              <a:ext cx="104226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extrusionOk="0">
                  <a:moveTo>
                    <a:pt x="6360" y="0"/>
                  </a:moveTo>
                  <a:cubicBezTo>
                    <a:pt x="9844" y="800"/>
                    <a:pt x="13328" y="1600"/>
                    <a:pt x="15070" y="3000"/>
                  </a:cubicBezTo>
                  <a:cubicBezTo>
                    <a:pt x="16812" y="4400"/>
                    <a:pt x="16812" y="6400"/>
                    <a:pt x="15766" y="8200"/>
                  </a:cubicBezTo>
                  <a:cubicBezTo>
                    <a:pt x="14721" y="10000"/>
                    <a:pt x="12631" y="11600"/>
                    <a:pt x="9147" y="13600"/>
                  </a:cubicBezTo>
                  <a:cubicBezTo>
                    <a:pt x="5663" y="15600"/>
                    <a:pt x="785" y="18000"/>
                    <a:pt x="89" y="19200"/>
                  </a:cubicBezTo>
                  <a:cubicBezTo>
                    <a:pt x="-608" y="20400"/>
                    <a:pt x="2876" y="20400"/>
                    <a:pt x="7057" y="20600"/>
                  </a:cubicBezTo>
                  <a:cubicBezTo>
                    <a:pt x="11237" y="20800"/>
                    <a:pt x="16115" y="21200"/>
                    <a:pt x="2099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7" name="Line"/>
            <p:cNvSpPr/>
            <p:nvPr/>
          </p:nvSpPr>
          <p:spPr>
            <a:xfrm>
              <a:off x="2721914" y="5046015"/>
              <a:ext cx="217938" cy="29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45" extrusionOk="0">
                  <a:moveTo>
                    <a:pt x="11137" y="5804"/>
                  </a:moveTo>
                  <a:cubicBezTo>
                    <a:pt x="11137" y="4562"/>
                    <a:pt x="11137" y="3321"/>
                    <a:pt x="10462" y="2328"/>
                  </a:cubicBezTo>
                  <a:cubicBezTo>
                    <a:pt x="9787" y="1335"/>
                    <a:pt x="8437" y="590"/>
                    <a:pt x="6749" y="217"/>
                  </a:cubicBezTo>
                  <a:cubicBezTo>
                    <a:pt x="5062" y="-155"/>
                    <a:pt x="3037" y="-155"/>
                    <a:pt x="1687" y="1086"/>
                  </a:cubicBezTo>
                  <a:cubicBezTo>
                    <a:pt x="337" y="2328"/>
                    <a:pt x="-338" y="4811"/>
                    <a:pt x="168" y="7914"/>
                  </a:cubicBezTo>
                  <a:cubicBezTo>
                    <a:pt x="675" y="11017"/>
                    <a:pt x="2362" y="14742"/>
                    <a:pt x="4049" y="16852"/>
                  </a:cubicBezTo>
                  <a:cubicBezTo>
                    <a:pt x="5737" y="18962"/>
                    <a:pt x="7424" y="19459"/>
                    <a:pt x="8943" y="19335"/>
                  </a:cubicBezTo>
                  <a:cubicBezTo>
                    <a:pt x="10462" y="19211"/>
                    <a:pt x="11812" y="18466"/>
                    <a:pt x="12825" y="16852"/>
                  </a:cubicBezTo>
                  <a:cubicBezTo>
                    <a:pt x="13837" y="15238"/>
                    <a:pt x="14512" y="12755"/>
                    <a:pt x="14512" y="10893"/>
                  </a:cubicBezTo>
                  <a:cubicBezTo>
                    <a:pt x="14512" y="9031"/>
                    <a:pt x="13837" y="7790"/>
                    <a:pt x="13500" y="7790"/>
                  </a:cubicBezTo>
                  <a:cubicBezTo>
                    <a:pt x="13162" y="7790"/>
                    <a:pt x="13162" y="9031"/>
                    <a:pt x="13837" y="11142"/>
                  </a:cubicBezTo>
                  <a:cubicBezTo>
                    <a:pt x="14512" y="13252"/>
                    <a:pt x="15862" y="16231"/>
                    <a:pt x="17212" y="18093"/>
                  </a:cubicBezTo>
                  <a:cubicBezTo>
                    <a:pt x="18562" y="19955"/>
                    <a:pt x="19912" y="20700"/>
                    <a:pt x="21262" y="214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8" name="Line"/>
            <p:cNvSpPr/>
            <p:nvPr/>
          </p:nvSpPr>
          <p:spPr>
            <a:xfrm>
              <a:off x="3043634" y="5275630"/>
              <a:ext cx="134919" cy="19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71"/>
                  </a:moveTo>
                  <a:cubicBezTo>
                    <a:pt x="2769" y="386"/>
                    <a:pt x="5538" y="0"/>
                    <a:pt x="8308" y="0"/>
                  </a:cubicBezTo>
                  <a:cubicBezTo>
                    <a:pt x="11077" y="0"/>
                    <a:pt x="13846" y="386"/>
                    <a:pt x="14954" y="1543"/>
                  </a:cubicBezTo>
                  <a:cubicBezTo>
                    <a:pt x="16062" y="2700"/>
                    <a:pt x="15508" y="4629"/>
                    <a:pt x="13569" y="6364"/>
                  </a:cubicBezTo>
                  <a:cubicBezTo>
                    <a:pt x="11631" y="8100"/>
                    <a:pt x="8308" y="9643"/>
                    <a:pt x="5815" y="11186"/>
                  </a:cubicBezTo>
                  <a:cubicBezTo>
                    <a:pt x="3323" y="12729"/>
                    <a:pt x="1662" y="14271"/>
                    <a:pt x="1938" y="15621"/>
                  </a:cubicBezTo>
                  <a:cubicBezTo>
                    <a:pt x="2215" y="16971"/>
                    <a:pt x="4431" y="18129"/>
                    <a:pt x="8031" y="19093"/>
                  </a:cubicBezTo>
                  <a:cubicBezTo>
                    <a:pt x="11631" y="20057"/>
                    <a:pt x="16615" y="20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9" name="Line"/>
            <p:cNvSpPr/>
            <p:nvPr/>
          </p:nvSpPr>
          <p:spPr>
            <a:xfrm>
              <a:off x="3251200" y="5344819"/>
              <a:ext cx="1037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0" name="Line"/>
            <p:cNvSpPr/>
            <p:nvPr/>
          </p:nvSpPr>
          <p:spPr>
            <a:xfrm>
              <a:off x="3572927" y="5116065"/>
              <a:ext cx="311349" cy="249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extrusionOk="0">
                  <a:moveTo>
                    <a:pt x="0" y="4475"/>
                  </a:moveTo>
                  <a:cubicBezTo>
                    <a:pt x="960" y="2404"/>
                    <a:pt x="1920" y="333"/>
                    <a:pt x="3960" y="37"/>
                  </a:cubicBezTo>
                  <a:cubicBezTo>
                    <a:pt x="6000" y="-259"/>
                    <a:pt x="9120" y="1220"/>
                    <a:pt x="11760" y="4623"/>
                  </a:cubicBezTo>
                  <a:cubicBezTo>
                    <a:pt x="14400" y="8026"/>
                    <a:pt x="16560" y="13352"/>
                    <a:pt x="18120" y="16459"/>
                  </a:cubicBezTo>
                  <a:cubicBezTo>
                    <a:pt x="19680" y="19566"/>
                    <a:pt x="20640" y="20453"/>
                    <a:pt x="21600" y="213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1" name="Line"/>
            <p:cNvSpPr/>
            <p:nvPr/>
          </p:nvSpPr>
          <p:spPr>
            <a:xfrm>
              <a:off x="3728601" y="5074983"/>
              <a:ext cx="155675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280" y="3877"/>
                    <a:pt x="12960" y="7754"/>
                    <a:pt x="9360" y="11354"/>
                  </a:cubicBezTo>
                  <a:cubicBezTo>
                    <a:pt x="5760" y="14954"/>
                    <a:pt x="2880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2" name="Line"/>
            <p:cNvSpPr/>
            <p:nvPr/>
          </p:nvSpPr>
          <p:spPr>
            <a:xfrm>
              <a:off x="3967302" y="5313684"/>
              <a:ext cx="41514" cy="19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3" name="Line"/>
            <p:cNvSpPr/>
            <p:nvPr/>
          </p:nvSpPr>
          <p:spPr>
            <a:xfrm>
              <a:off x="4361677" y="5220873"/>
              <a:ext cx="371716" cy="3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188" extrusionOk="0">
                  <a:moveTo>
                    <a:pt x="0" y="6788"/>
                  </a:moveTo>
                  <a:cubicBezTo>
                    <a:pt x="5350" y="4388"/>
                    <a:pt x="10701" y="1988"/>
                    <a:pt x="13971" y="788"/>
                  </a:cubicBezTo>
                  <a:cubicBezTo>
                    <a:pt x="17240" y="-412"/>
                    <a:pt x="18429" y="-412"/>
                    <a:pt x="19519" y="1988"/>
                  </a:cubicBezTo>
                  <a:cubicBezTo>
                    <a:pt x="20609" y="4388"/>
                    <a:pt x="21600" y="9188"/>
                    <a:pt x="21204" y="12788"/>
                  </a:cubicBezTo>
                  <a:cubicBezTo>
                    <a:pt x="20807" y="16388"/>
                    <a:pt x="19024" y="18788"/>
                    <a:pt x="17240" y="211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4" name="Line"/>
            <p:cNvSpPr/>
            <p:nvPr/>
          </p:nvSpPr>
          <p:spPr>
            <a:xfrm>
              <a:off x="4527730" y="5074983"/>
              <a:ext cx="41513" cy="35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5" name="Line"/>
            <p:cNvSpPr/>
            <p:nvPr/>
          </p:nvSpPr>
          <p:spPr>
            <a:xfrm>
              <a:off x="5127292" y="5131690"/>
              <a:ext cx="272215" cy="27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94" extrusionOk="0">
                  <a:moveTo>
                    <a:pt x="13146" y="5294"/>
                  </a:moveTo>
                  <a:cubicBezTo>
                    <a:pt x="13146" y="3944"/>
                    <a:pt x="13146" y="2594"/>
                    <a:pt x="12471" y="1649"/>
                  </a:cubicBezTo>
                  <a:cubicBezTo>
                    <a:pt x="11796" y="704"/>
                    <a:pt x="10446" y="164"/>
                    <a:pt x="9096" y="29"/>
                  </a:cubicBezTo>
                  <a:cubicBezTo>
                    <a:pt x="7746" y="-106"/>
                    <a:pt x="6396" y="164"/>
                    <a:pt x="4776" y="2189"/>
                  </a:cubicBezTo>
                  <a:cubicBezTo>
                    <a:pt x="3156" y="4214"/>
                    <a:pt x="1266" y="7994"/>
                    <a:pt x="456" y="10559"/>
                  </a:cubicBezTo>
                  <a:cubicBezTo>
                    <a:pt x="-354" y="13124"/>
                    <a:pt x="-84" y="14474"/>
                    <a:pt x="1266" y="15824"/>
                  </a:cubicBezTo>
                  <a:cubicBezTo>
                    <a:pt x="2616" y="17174"/>
                    <a:pt x="5046" y="18524"/>
                    <a:pt x="7611" y="18794"/>
                  </a:cubicBezTo>
                  <a:cubicBezTo>
                    <a:pt x="10176" y="19064"/>
                    <a:pt x="12876" y="18254"/>
                    <a:pt x="14631" y="16634"/>
                  </a:cubicBezTo>
                  <a:cubicBezTo>
                    <a:pt x="16386" y="15014"/>
                    <a:pt x="17196" y="12584"/>
                    <a:pt x="17331" y="10694"/>
                  </a:cubicBezTo>
                  <a:cubicBezTo>
                    <a:pt x="17466" y="8804"/>
                    <a:pt x="16926" y="7454"/>
                    <a:pt x="16386" y="7454"/>
                  </a:cubicBezTo>
                  <a:cubicBezTo>
                    <a:pt x="15846" y="7454"/>
                    <a:pt x="15306" y="8804"/>
                    <a:pt x="16116" y="11369"/>
                  </a:cubicBezTo>
                  <a:cubicBezTo>
                    <a:pt x="16926" y="13934"/>
                    <a:pt x="19086" y="17714"/>
                    <a:pt x="21246" y="2149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6" name="Line"/>
            <p:cNvSpPr/>
            <p:nvPr/>
          </p:nvSpPr>
          <p:spPr>
            <a:xfrm>
              <a:off x="5459935" y="5313684"/>
              <a:ext cx="126381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extrusionOk="0">
                  <a:moveTo>
                    <a:pt x="5419" y="0"/>
                  </a:moveTo>
                  <a:cubicBezTo>
                    <a:pt x="8261" y="0"/>
                    <a:pt x="11103" y="0"/>
                    <a:pt x="13092" y="1059"/>
                  </a:cubicBezTo>
                  <a:cubicBezTo>
                    <a:pt x="15082" y="2118"/>
                    <a:pt x="16219" y="4235"/>
                    <a:pt x="15650" y="5929"/>
                  </a:cubicBezTo>
                  <a:cubicBezTo>
                    <a:pt x="15082" y="7624"/>
                    <a:pt x="12808" y="8894"/>
                    <a:pt x="10534" y="10376"/>
                  </a:cubicBezTo>
                  <a:cubicBezTo>
                    <a:pt x="8261" y="11859"/>
                    <a:pt x="5987" y="13553"/>
                    <a:pt x="3713" y="15035"/>
                  </a:cubicBezTo>
                  <a:cubicBezTo>
                    <a:pt x="1440" y="16518"/>
                    <a:pt x="-834" y="17788"/>
                    <a:pt x="303" y="18424"/>
                  </a:cubicBezTo>
                  <a:cubicBezTo>
                    <a:pt x="1440" y="19059"/>
                    <a:pt x="5987" y="19059"/>
                    <a:pt x="9966" y="19482"/>
                  </a:cubicBezTo>
                  <a:cubicBezTo>
                    <a:pt x="13945" y="19906"/>
                    <a:pt x="17355" y="20753"/>
                    <a:pt x="2076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7" name="Line"/>
            <p:cNvSpPr/>
            <p:nvPr/>
          </p:nvSpPr>
          <p:spPr>
            <a:xfrm>
              <a:off x="5638207" y="5332448"/>
              <a:ext cx="124540" cy="16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extrusionOk="0">
                  <a:moveTo>
                    <a:pt x="0" y="2899"/>
                  </a:moveTo>
                  <a:cubicBezTo>
                    <a:pt x="3000" y="1576"/>
                    <a:pt x="6000" y="254"/>
                    <a:pt x="9000" y="33"/>
                  </a:cubicBezTo>
                  <a:cubicBezTo>
                    <a:pt x="12000" y="-187"/>
                    <a:pt x="15000" y="695"/>
                    <a:pt x="16200" y="2237"/>
                  </a:cubicBezTo>
                  <a:cubicBezTo>
                    <a:pt x="17400" y="3780"/>
                    <a:pt x="16800" y="5984"/>
                    <a:pt x="14400" y="8409"/>
                  </a:cubicBezTo>
                  <a:cubicBezTo>
                    <a:pt x="12000" y="10833"/>
                    <a:pt x="7800" y="13478"/>
                    <a:pt x="4800" y="15682"/>
                  </a:cubicBezTo>
                  <a:cubicBezTo>
                    <a:pt x="1800" y="17886"/>
                    <a:pt x="0" y="19650"/>
                    <a:pt x="900" y="20531"/>
                  </a:cubicBezTo>
                  <a:cubicBezTo>
                    <a:pt x="1800" y="21413"/>
                    <a:pt x="5400" y="21413"/>
                    <a:pt x="9300" y="21413"/>
                  </a:cubicBezTo>
                  <a:cubicBezTo>
                    <a:pt x="13200" y="21413"/>
                    <a:pt x="17400" y="21413"/>
                    <a:pt x="21600" y="214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8" name="Line"/>
            <p:cNvSpPr/>
            <p:nvPr/>
          </p:nvSpPr>
          <p:spPr>
            <a:xfrm>
              <a:off x="6032582" y="5116496"/>
              <a:ext cx="166054" cy="554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extrusionOk="0">
                  <a:moveTo>
                    <a:pt x="0" y="0"/>
                  </a:moveTo>
                  <a:cubicBezTo>
                    <a:pt x="1350" y="1610"/>
                    <a:pt x="2700" y="3220"/>
                    <a:pt x="3825" y="4427"/>
                  </a:cubicBezTo>
                  <a:cubicBezTo>
                    <a:pt x="4950" y="5635"/>
                    <a:pt x="5850" y="6440"/>
                    <a:pt x="7650" y="6909"/>
                  </a:cubicBezTo>
                  <a:cubicBezTo>
                    <a:pt x="9450" y="7379"/>
                    <a:pt x="12150" y="7513"/>
                    <a:pt x="14625" y="6909"/>
                  </a:cubicBezTo>
                  <a:cubicBezTo>
                    <a:pt x="17100" y="6306"/>
                    <a:pt x="19350" y="4964"/>
                    <a:pt x="20475" y="3958"/>
                  </a:cubicBezTo>
                  <a:cubicBezTo>
                    <a:pt x="21600" y="2952"/>
                    <a:pt x="21600" y="2281"/>
                    <a:pt x="20700" y="1610"/>
                  </a:cubicBezTo>
                  <a:cubicBezTo>
                    <a:pt x="19800" y="939"/>
                    <a:pt x="18000" y="268"/>
                    <a:pt x="17325" y="335"/>
                  </a:cubicBezTo>
                  <a:cubicBezTo>
                    <a:pt x="16650" y="402"/>
                    <a:pt x="17100" y="1207"/>
                    <a:pt x="18000" y="3354"/>
                  </a:cubicBezTo>
                  <a:cubicBezTo>
                    <a:pt x="18900" y="5501"/>
                    <a:pt x="20250" y="8989"/>
                    <a:pt x="20250" y="11940"/>
                  </a:cubicBezTo>
                  <a:cubicBezTo>
                    <a:pt x="20250" y="14892"/>
                    <a:pt x="18900" y="17307"/>
                    <a:pt x="17550" y="18783"/>
                  </a:cubicBezTo>
                  <a:cubicBezTo>
                    <a:pt x="16200" y="20258"/>
                    <a:pt x="14850" y="20795"/>
                    <a:pt x="13050" y="21130"/>
                  </a:cubicBezTo>
                  <a:cubicBezTo>
                    <a:pt x="11250" y="21466"/>
                    <a:pt x="9000" y="21600"/>
                    <a:pt x="7200" y="21399"/>
                  </a:cubicBezTo>
                  <a:cubicBezTo>
                    <a:pt x="5400" y="21198"/>
                    <a:pt x="4050" y="20661"/>
                    <a:pt x="3150" y="20057"/>
                  </a:cubicBezTo>
                  <a:cubicBezTo>
                    <a:pt x="2250" y="19453"/>
                    <a:pt x="1800" y="18783"/>
                    <a:pt x="1575" y="17911"/>
                  </a:cubicBezTo>
                  <a:cubicBezTo>
                    <a:pt x="1350" y="17039"/>
                    <a:pt x="1350" y="15965"/>
                    <a:pt x="4725" y="15093"/>
                  </a:cubicBezTo>
                  <a:cubicBezTo>
                    <a:pt x="8100" y="14221"/>
                    <a:pt x="14850" y="13550"/>
                    <a:pt x="21600" y="128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9" name="Line"/>
            <p:cNvSpPr/>
            <p:nvPr/>
          </p:nvSpPr>
          <p:spPr>
            <a:xfrm>
              <a:off x="6319714" y="5527634"/>
              <a:ext cx="221404" cy="189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extrusionOk="0">
                  <a:moveTo>
                    <a:pt x="5400" y="445"/>
                  </a:moveTo>
                  <a:cubicBezTo>
                    <a:pt x="7087" y="60"/>
                    <a:pt x="8775" y="-326"/>
                    <a:pt x="9956" y="445"/>
                  </a:cubicBezTo>
                  <a:cubicBezTo>
                    <a:pt x="11137" y="1217"/>
                    <a:pt x="11812" y="3145"/>
                    <a:pt x="10631" y="6231"/>
                  </a:cubicBezTo>
                  <a:cubicBezTo>
                    <a:pt x="9450" y="9317"/>
                    <a:pt x="6413" y="13560"/>
                    <a:pt x="4050" y="16260"/>
                  </a:cubicBezTo>
                  <a:cubicBezTo>
                    <a:pt x="1688" y="18960"/>
                    <a:pt x="0" y="20117"/>
                    <a:pt x="0" y="20695"/>
                  </a:cubicBezTo>
                  <a:cubicBezTo>
                    <a:pt x="0" y="21274"/>
                    <a:pt x="1688" y="21274"/>
                    <a:pt x="5569" y="20888"/>
                  </a:cubicBezTo>
                  <a:cubicBezTo>
                    <a:pt x="9450" y="20503"/>
                    <a:pt x="15525" y="19731"/>
                    <a:pt x="21600" y="189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0" name="Line"/>
            <p:cNvSpPr/>
            <p:nvPr/>
          </p:nvSpPr>
          <p:spPr>
            <a:xfrm>
              <a:off x="8360125" y="5170040"/>
              <a:ext cx="235895" cy="29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481" extrusionOk="0">
                  <a:moveTo>
                    <a:pt x="12894" y="5095"/>
                  </a:moveTo>
                  <a:cubicBezTo>
                    <a:pt x="12894" y="3853"/>
                    <a:pt x="12894" y="2612"/>
                    <a:pt x="12111" y="1743"/>
                  </a:cubicBezTo>
                  <a:cubicBezTo>
                    <a:pt x="11329" y="874"/>
                    <a:pt x="9763" y="378"/>
                    <a:pt x="8198" y="129"/>
                  </a:cubicBezTo>
                  <a:cubicBezTo>
                    <a:pt x="6633" y="-119"/>
                    <a:pt x="5068" y="-119"/>
                    <a:pt x="3503" y="1122"/>
                  </a:cubicBezTo>
                  <a:cubicBezTo>
                    <a:pt x="1937" y="2364"/>
                    <a:pt x="372" y="4847"/>
                    <a:pt x="59" y="7329"/>
                  </a:cubicBezTo>
                  <a:cubicBezTo>
                    <a:pt x="-254" y="9812"/>
                    <a:pt x="685" y="12295"/>
                    <a:pt x="2720" y="13909"/>
                  </a:cubicBezTo>
                  <a:cubicBezTo>
                    <a:pt x="4755" y="15522"/>
                    <a:pt x="7885" y="16267"/>
                    <a:pt x="10703" y="15895"/>
                  </a:cubicBezTo>
                  <a:cubicBezTo>
                    <a:pt x="13520" y="15522"/>
                    <a:pt x="16024" y="14033"/>
                    <a:pt x="17433" y="12667"/>
                  </a:cubicBezTo>
                  <a:cubicBezTo>
                    <a:pt x="18842" y="11302"/>
                    <a:pt x="19155" y="10060"/>
                    <a:pt x="18998" y="8819"/>
                  </a:cubicBezTo>
                  <a:cubicBezTo>
                    <a:pt x="18842" y="7578"/>
                    <a:pt x="18216" y="6336"/>
                    <a:pt x="17589" y="6336"/>
                  </a:cubicBezTo>
                  <a:cubicBezTo>
                    <a:pt x="16963" y="6336"/>
                    <a:pt x="16337" y="7578"/>
                    <a:pt x="16494" y="9812"/>
                  </a:cubicBezTo>
                  <a:cubicBezTo>
                    <a:pt x="16650" y="12047"/>
                    <a:pt x="17589" y="15274"/>
                    <a:pt x="18529" y="17384"/>
                  </a:cubicBezTo>
                  <a:cubicBezTo>
                    <a:pt x="19468" y="19495"/>
                    <a:pt x="20407" y="20488"/>
                    <a:pt x="21346" y="214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1" name="Line"/>
            <p:cNvSpPr/>
            <p:nvPr/>
          </p:nvSpPr>
          <p:spPr>
            <a:xfrm>
              <a:off x="8712102" y="5346466"/>
              <a:ext cx="143375" cy="19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420" extrusionOk="0">
                  <a:moveTo>
                    <a:pt x="1228" y="3231"/>
                  </a:moveTo>
                  <a:cubicBezTo>
                    <a:pt x="3238" y="2094"/>
                    <a:pt x="5247" y="957"/>
                    <a:pt x="7507" y="388"/>
                  </a:cubicBezTo>
                  <a:cubicBezTo>
                    <a:pt x="9768" y="-180"/>
                    <a:pt x="12279" y="-180"/>
                    <a:pt x="14038" y="767"/>
                  </a:cubicBezTo>
                  <a:cubicBezTo>
                    <a:pt x="15796" y="1715"/>
                    <a:pt x="16800" y="3609"/>
                    <a:pt x="15042" y="6073"/>
                  </a:cubicBezTo>
                  <a:cubicBezTo>
                    <a:pt x="13284" y="8536"/>
                    <a:pt x="8763" y="11567"/>
                    <a:pt x="5247" y="13652"/>
                  </a:cubicBezTo>
                  <a:cubicBezTo>
                    <a:pt x="1731" y="15736"/>
                    <a:pt x="-781" y="16873"/>
                    <a:pt x="224" y="18009"/>
                  </a:cubicBezTo>
                  <a:cubicBezTo>
                    <a:pt x="1228" y="19146"/>
                    <a:pt x="5749" y="20283"/>
                    <a:pt x="9768" y="20852"/>
                  </a:cubicBezTo>
                  <a:cubicBezTo>
                    <a:pt x="13786" y="21420"/>
                    <a:pt x="17303" y="21420"/>
                    <a:pt x="20819" y="214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2" name="Line"/>
            <p:cNvSpPr/>
            <p:nvPr/>
          </p:nvSpPr>
          <p:spPr>
            <a:xfrm>
              <a:off x="8907367" y="5386332"/>
              <a:ext cx="20758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3" name="Line"/>
            <p:cNvSpPr/>
            <p:nvPr/>
          </p:nvSpPr>
          <p:spPr>
            <a:xfrm>
              <a:off x="9187581" y="5208052"/>
              <a:ext cx="280215" cy="270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extrusionOk="0">
                  <a:moveTo>
                    <a:pt x="0" y="2607"/>
                  </a:moveTo>
                  <a:cubicBezTo>
                    <a:pt x="1067" y="1240"/>
                    <a:pt x="2133" y="-127"/>
                    <a:pt x="4267" y="10"/>
                  </a:cubicBezTo>
                  <a:cubicBezTo>
                    <a:pt x="6400" y="146"/>
                    <a:pt x="9600" y="1787"/>
                    <a:pt x="11600" y="4931"/>
                  </a:cubicBezTo>
                  <a:cubicBezTo>
                    <a:pt x="13600" y="8076"/>
                    <a:pt x="14400" y="12724"/>
                    <a:pt x="15200" y="16005"/>
                  </a:cubicBezTo>
                  <a:cubicBezTo>
                    <a:pt x="16000" y="19286"/>
                    <a:pt x="16800" y="21200"/>
                    <a:pt x="17867" y="21336"/>
                  </a:cubicBezTo>
                  <a:cubicBezTo>
                    <a:pt x="18933" y="21473"/>
                    <a:pt x="20267" y="19832"/>
                    <a:pt x="21600" y="181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4" name="Line"/>
            <p:cNvSpPr/>
            <p:nvPr/>
          </p:nvSpPr>
          <p:spPr>
            <a:xfrm>
              <a:off x="9260229" y="5189145"/>
              <a:ext cx="228324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64" y="0"/>
                    <a:pt x="18327" y="0"/>
                    <a:pt x="16036" y="1938"/>
                  </a:cubicBezTo>
                  <a:cubicBezTo>
                    <a:pt x="13745" y="3877"/>
                    <a:pt x="10800" y="7754"/>
                    <a:pt x="9000" y="10385"/>
                  </a:cubicBezTo>
                  <a:cubicBezTo>
                    <a:pt x="7200" y="13015"/>
                    <a:pt x="6545" y="14400"/>
                    <a:pt x="5400" y="16062"/>
                  </a:cubicBezTo>
                  <a:cubicBezTo>
                    <a:pt x="4255" y="17723"/>
                    <a:pt x="2618" y="19662"/>
                    <a:pt x="1636" y="20631"/>
                  </a:cubicBezTo>
                  <a:cubicBezTo>
                    <a:pt x="655" y="21600"/>
                    <a:pt x="32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5" name="Line"/>
            <p:cNvSpPr/>
            <p:nvPr/>
          </p:nvSpPr>
          <p:spPr>
            <a:xfrm>
              <a:off x="9633848" y="5427846"/>
              <a:ext cx="11416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273" y="0"/>
                    <a:pt x="6545" y="0"/>
                    <a:pt x="8182" y="1200"/>
                  </a:cubicBezTo>
                  <a:cubicBezTo>
                    <a:pt x="9818" y="2400"/>
                    <a:pt x="9818" y="4800"/>
                    <a:pt x="8836" y="6960"/>
                  </a:cubicBezTo>
                  <a:cubicBezTo>
                    <a:pt x="7855" y="9120"/>
                    <a:pt x="5891" y="11040"/>
                    <a:pt x="3927" y="13440"/>
                  </a:cubicBezTo>
                  <a:cubicBezTo>
                    <a:pt x="1964" y="15840"/>
                    <a:pt x="0" y="18720"/>
                    <a:pt x="982" y="20160"/>
                  </a:cubicBezTo>
                  <a:cubicBezTo>
                    <a:pt x="1964" y="21600"/>
                    <a:pt x="5891" y="21600"/>
                    <a:pt x="9818" y="21600"/>
                  </a:cubicBezTo>
                  <a:cubicBezTo>
                    <a:pt x="13745" y="21600"/>
                    <a:pt x="17673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6" name="Line"/>
            <p:cNvSpPr/>
            <p:nvPr/>
          </p:nvSpPr>
          <p:spPr>
            <a:xfrm>
              <a:off x="10163140" y="5339170"/>
              <a:ext cx="320900" cy="2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609" extrusionOk="0">
                  <a:moveTo>
                    <a:pt x="0" y="4409"/>
                  </a:moveTo>
                  <a:cubicBezTo>
                    <a:pt x="2528" y="1709"/>
                    <a:pt x="5055" y="-991"/>
                    <a:pt x="8272" y="359"/>
                  </a:cubicBezTo>
                  <a:cubicBezTo>
                    <a:pt x="11489" y="1709"/>
                    <a:pt x="15396" y="7109"/>
                    <a:pt x="17923" y="11159"/>
                  </a:cubicBezTo>
                  <a:cubicBezTo>
                    <a:pt x="20451" y="15209"/>
                    <a:pt x="21600" y="17909"/>
                    <a:pt x="21255" y="19259"/>
                  </a:cubicBezTo>
                  <a:cubicBezTo>
                    <a:pt x="20911" y="20609"/>
                    <a:pt x="19072" y="20609"/>
                    <a:pt x="17234" y="206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7" name="Line"/>
            <p:cNvSpPr/>
            <p:nvPr/>
          </p:nvSpPr>
          <p:spPr>
            <a:xfrm>
              <a:off x="10277301" y="5209902"/>
              <a:ext cx="51300" cy="332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extrusionOk="0">
                  <a:moveTo>
                    <a:pt x="0" y="0"/>
                  </a:moveTo>
                  <a:cubicBezTo>
                    <a:pt x="8100" y="5850"/>
                    <a:pt x="16200" y="11700"/>
                    <a:pt x="18900" y="15300"/>
                  </a:cubicBezTo>
                  <a:cubicBezTo>
                    <a:pt x="21600" y="18900"/>
                    <a:pt x="18900" y="2025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8" name="Line"/>
            <p:cNvSpPr/>
            <p:nvPr/>
          </p:nvSpPr>
          <p:spPr>
            <a:xfrm>
              <a:off x="10988109" y="5212599"/>
              <a:ext cx="264753" cy="308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13" extrusionOk="0">
                  <a:moveTo>
                    <a:pt x="12885" y="3413"/>
                  </a:moveTo>
                  <a:cubicBezTo>
                    <a:pt x="12331" y="2213"/>
                    <a:pt x="11778" y="1013"/>
                    <a:pt x="10808" y="413"/>
                  </a:cubicBezTo>
                  <a:cubicBezTo>
                    <a:pt x="9839" y="-187"/>
                    <a:pt x="8455" y="-187"/>
                    <a:pt x="6516" y="773"/>
                  </a:cubicBezTo>
                  <a:cubicBezTo>
                    <a:pt x="4578" y="1733"/>
                    <a:pt x="2085" y="3653"/>
                    <a:pt x="839" y="5813"/>
                  </a:cubicBezTo>
                  <a:cubicBezTo>
                    <a:pt x="-407" y="7973"/>
                    <a:pt x="-407" y="10373"/>
                    <a:pt x="1808" y="12413"/>
                  </a:cubicBezTo>
                  <a:cubicBezTo>
                    <a:pt x="4024" y="14453"/>
                    <a:pt x="8455" y="16133"/>
                    <a:pt x="11362" y="16733"/>
                  </a:cubicBezTo>
                  <a:cubicBezTo>
                    <a:pt x="14270" y="17333"/>
                    <a:pt x="15655" y="16853"/>
                    <a:pt x="16624" y="15293"/>
                  </a:cubicBezTo>
                  <a:cubicBezTo>
                    <a:pt x="17593" y="13733"/>
                    <a:pt x="18147" y="11093"/>
                    <a:pt x="18424" y="9173"/>
                  </a:cubicBezTo>
                  <a:cubicBezTo>
                    <a:pt x="18701" y="7253"/>
                    <a:pt x="18701" y="6053"/>
                    <a:pt x="18147" y="5093"/>
                  </a:cubicBezTo>
                  <a:cubicBezTo>
                    <a:pt x="17593" y="4133"/>
                    <a:pt x="16485" y="3413"/>
                    <a:pt x="15793" y="3773"/>
                  </a:cubicBezTo>
                  <a:cubicBezTo>
                    <a:pt x="15101" y="4133"/>
                    <a:pt x="14824" y="5573"/>
                    <a:pt x="14685" y="7613"/>
                  </a:cubicBezTo>
                  <a:cubicBezTo>
                    <a:pt x="14547" y="9653"/>
                    <a:pt x="14547" y="12293"/>
                    <a:pt x="15655" y="14693"/>
                  </a:cubicBezTo>
                  <a:cubicBezTo>
                    <a:pt x="16762" y="17093"/>
                    <a:pt x="18978" y="19253"/>
                    <a:pt x="21193" y="214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69" name="Line"/>
            <p:cNvSpPr/>
            <p:nvPr/>
          </p:nvSpPr>
          <p:spPr>
            <a:xfrm>
              <a:off x="11367601" y="5387722"/>
              <a:ext cx="144718" cy="18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439" extrusionOk="0">
                  <a:moveTo>
                    <a:pt x="1391" y="2239"/>
                  </a:moveTo>
                  <a:cubicBezTo>
                    <a:pt x="3845" y="1439"/>
                    <a:pt x="6300" y="639"/>
                    <a:pt x="8754" y="239"/>
                  </a:cubicBezTo>
                  <a:cubicBezTo>
                    <a:pt x="11209" y="-161"/>
                    <a:pt x="13663" y="-161"/>
                    <a:pt x="15136" y="1039"/>
                  </a:cubicBezTo>
                  <a:cubicBezTo>
                    <a:pt x="16609" y="2239"/>
                    <a:pt x="17100" y="4639"/>
                    <a:pt x="16118" y="6839"/>
                  </a:cubicBezTo>
                  <a:cubicBezTo>
                    <a:pt x="15136" y="9039"/>
                    <a:pt x="12681" y="11039"/>
                    <a:pt x="10227" y="12639"/>
                  </a:cubicBezTo>
                  <a:cubicBezTo>
                    <a:pt x="7772" y="14239"/>
                    <a:pt x="5318" y="15439"/>
                    <a:pt x="3109" y="16839"/>
                  </a:cubicBezTo>
                  <a:cubicBezTo>
                    <a:pt x="900" y="18239"/>
                    <a:pt x="-1064" y="19839"/>
                    <a:pt x="654" y="20639"/>
                  </a:cubicBezTo>
                  <a:cubicBezTo>
                    <a:pt x="2372" y="21439"/>
                    <a:pt x="7772" y="21439"/>
                    <a:pt x="11700" y="21439"/>
                  </a:cubicBezTo>
                  <a:cubicBezTo>
                    <a:pt x="15627" y="21439"/>
                    <a:pt x="18081" y="21439"/>
                    <a:pt x="20536" y="214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0" name="Line"/>
            <p:cNvSpPr/>
            <p:nvPr/>
          </p:nvSpPr>
          <p:spPr>
            <a:xfrm>
              <a:off x="11546250" y="5402196"/>
              <a:ext cx="152878" cy="21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96" extrusionOk="0">
                  <a:moveTo>
                    <a:pt x="6812" y="493"/>
                  </a:moveTo>
                  <a:cubicBezTo>
                    <a:pt x="9212" y="144"/>
                    <a:pt x="11612" y="-204"/>
                    <a:pt x="13772" y="144"/>
                  </a:cubicBezTo>
                  <a:cubicBezTo>
                    <a:pt x="15932" y="493"/>
                    <a:pt x="17852" y="1538"/>
                    <a:pt x="17612" y="3280"/>
                  </a:cubicBezTo>
                  <a:cubicBezTo>
                    <a:pt x="17372" y="5022"/>
                    <a:pt x="14972" y="7461"/>
                    <a:pt x="12092" y="9551"/>
                  </a:cubicBezTo>
                  <a:cubicBezTo>
                    <a:pt x="9212" y="11641"/>
                    <a:pt x="5852" y="13383"/>
                    <a:pt x="3452" y="14951"/>
                  </a:cubicBezTo>
                  <a:cubicBezTo>
                    <a:pt x="1052" y="16519"/>
                    <a:pt x="-388" y="17912"/>
                    <a:pt x="92" y="18609"/>
                  </a:cubicBezTo>
                  <a:cubicBezTo>
                    <a:pt x="572" y="19306"/>
                    <a:pt x="2972" y="19306"/>
                    <a:pt x="6812" y="19654"/>
                  </a:cubicBezTo>
                  <a:cubicBezTo>
                    <a:pt x="10652" y="20002"/>
                    <a:pt x="15932" y="20699"/>
                    <a:pt x="21212" y="213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1" name="Line"/>
            <p:cNvSpPr/>
            <p:nvPr/>
          </p:nvSpPr>
          <p:spPr>
            <a:xfrm>
              <a:off x="12010476" y="5230231"/>
              <a:ext cx="206077" cy="51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74" extrusionOk="0">
                  <a:moveTo>
                    <a:pt x="0" y="882"/>
                  </a:moveTo>
                  <a:cubicBezTo>
                    <a:pt x="1440" y="1602"/>
                    <a:pt x="2880" y="2322"/>
                    <a:pt x="3780" y="3402"/>
                  </a:cubicBezTo>
                  <a:cubicBezTo>
                    <a:pt x="4680" y="4482"/>
                    <a:pt x="5040" y="5922"/>
                    <a:pt x="6120" y="6786"/>
                  </a:cubicBezTo>
                  <a:cubicBezTo>
                    <a:pt x="7200" y="7650"/>
                    <a:pt x="9000" y="7938"/>
                    <a:pt x="11340" y="7434"/>
                  </a:cubicBezTo>
                  <a:cubicBezTo>
                    <a:pt x="13680" y="6930"/>
                    <a:pt x="16560" y="5634"/>
                    <a:pt x="18180" y="4626"/>
                  </a:cubicBezTo>
                  <a:cubicBezTo>
                    <a:pt x="19800" y="3618"/>
                    <a:pt x="20160" y="2898"/>
                    <a:pt x="19800" y="2034"/>
                  </a:cubicBezTo>
                  <a:cubicBezTo>
                    <a:pt x="19440" y="1170"/>
                    <a:pt x="18360" y="162"/>
                    <a:pt x="17820" y="18"/>
                  </a:cubicBezTo>
                  <a:cubicBezTo>
                    <a:pt x="17280" y="-126"/>
                    <a:pt x="17280" y="594"/>
                    <a:pt x="18000" y="2610"/>
                  </a:cubicBezTo>
                  <a:cubicBezTo>
                    <a:pt x="18720" y="4626"/>
                    <a:pt x="20160" y="7938"/>
                    <a:pt x="20880" y="10890"/>
                  </a:cubicBezTo>
                  <a:cubicBezTo>
                    <a:pt x="21600" y="13842"/>
                    <a:pt x="21600" y="16434"/>
                    <a:pt x="21060" y="18090"/>
                  </a:cubicBezTo>
                  <a:cubicBezTo>
                    <a:pt x="20520" y="19746"/>
                    <a:pt x="19440" y="20466"/>
                    <a:pt x="18000" y="20898"/>
                  </a:cubicBezTo>
                  <a:cubicBezTo>
                    <a:pt x="16560" y="21330"/>
                    <a:pt x="14760" y="21474"/>
                    <a:pt x="12960" y="21474"/>
                  </a:cubicBezTo>
                  <a:cubicBezTo>
                    <a:pt x="11160" y="21474"/>
                    <a:pt x="9360" y="21330"/>
                    <a:pt x="7560" y="20898"/>
                  </a:cubicBezTo>
                  <a:cubicBezTo>
                    <a:pt x="5760" y="20466"/>
                    <a:pt x="3960" y="19746"/>
                    <a:pt x="2880" y="18954"/>
                  </a:cubicBezTo>
                  <a:cubicBezTo>
                    <a:pt x="1800" y="18162"/>
                    <a:pt x="1440" y="17298"/>
                    <a:pt x="2160" y="16650"/>
                  </a:cubicBezTo>
                  <a:cubicBezTo>
                    <a:pt x="2880" y="16002"/>
                    <a:pt x="4680" y="15570"/>
                    <a:pt x="7560" y="15066"/>
                  </a:cubicBezTo>
                  <a:cubicBezTo>
                    <a:pt x="10440" y="14562"/>
                    <a:pt x="14400" y="13986"/>
                    <a:pt x="18360" y="134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2" name="Line"/>
            <p:cNvSpPr/>
            <p:nvPr/>
          </p:nvSpPr>
          <p:spPr>
            <a:xfrm>
              <a:off x="12373703" y="5562763"/>
              <a:ext cx="13493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extrusionOk="0">
                  <a:moveTo>
                    <a:pt x="1622" y="0"/>
                  </a:moveTo>
                  <a:cubicBezTo>
                    <a:pt x="4322" y="480"/>
                    <a:pt x="7022" y="960"/>
                    <a:pt x="8372" y="2400"/>
                  </a:cubicBezTo>
                  <a:cubicBezTo>
                    <a:pt x="9722" y="3840"/>
                    <a:pt x="9722" y="6240"/>
                    <a:pt x="8372" y="8400"/>
                  </a:cubicBezTo>
                  <a:cubicBezTo>
                    <a:pt x="7022" y="10560"/>
                    <a:pt x="4322" y="12480"/>
                    <a:pt x="2432" y="14640"/>
                  </a:cubicBezTo>
                  <a:cubicBezTo>
                    <a:pt x="542" y="16800"/>
                    <a:pt x="-538" y="19200"/>
                    <a:pt x="272" y="20400"/>
                  </a:cubicBezTo>
                  <a:cubicBezTo>
                    <a:pt x="1082" y="21600"/>
                    <a:pt x="3782" y="21600"/>
                    <a:pt x="7562" y="21600"/>
                  </a:cubicBezTo>
                  <a:cubicBezTo>
                    <a:pt x="11342" y="21600"/>
                    <a:pt x="16202" y="21600"/>
                    <a:pt x="210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>
              <a:off x="12830360" y="2895542"/>
              <a:ext cx="266378" cy="277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0" y="0"/>
                  </a:moveTo>
                  <a:cubicBezTo>
                    <a:pt x="4488" y="242"/>
                    <a:pt x="8977" y="485"/>
                    <a:pt x="12062" y="741"/>
                  </a:cubicBezTo>
                  <a:cubicBezTo>
                    <a:pt x="15148" y="997"/>
                    <a:pt x="16831" y="1266"/>
                    <a:pt x="17813" y="1697"/>
                  </a:cubicBezTo>
                  <a:cubicBezTo>
                    <a:pt x="18795" y="2128"/>
                    <a:pt x="19075" y="2720"/>
                    <a:pt x="19216" y="3555"/>
                  </a:cubicBezTo>
                  <a:cubicBezTo>
                    <a:pt x="19356" y="4390"/>
                    <a:pt x="19356" y="5467"/>
                    <a:pt x="19216" y="6423"/>
                  </a:cubicBezTo>
                  <a:cubicBezTo>
                    <a:pt x="19075" y="7380"/>
                    <a:pt x="18795" y="8214"/>
                    <a:pt x="18935" y="9009"/>
                  </a:cubicBezTo>
                  <a:cubicBezTo>
                    <a:pt x="19075" y="9803"/>
                    <a:pt x="19636" y="10558"/>
                    <a:pt x="20057" y="11419"/>
                  </a:cubicBezTo>
                  <a:cubicBezTo>
                    <a:pt x="20478" y="12281"/>
                    <a:pt x="20758" y="13251"/>
                    <a:pt x="20899" y="14274"/>
                  </a:cubicBezTo>
                  <a:cubicBezTo>
                    <a:pt x="21039" y="15298"/>
                    <a:pt x="21039" y="16375"/>
                    <a:pt x="21179" y="17291"/>
                  </a:cubicBezTo>
                  <a:cubicBezTo>
                    <a:pt x="21319" y="18206"/>
                    <a:pt x="21600" y="18961"/>
                    <a:pt x="21600" y="19540"/>
                  </a:cubicBezTo>
                  <a:cubicBezTo>
                    <a:pt x="21600" y="20119"/>
                    <a:pt x="21319" y="20523"/>
                    <a:pt x="20758" y="20779"/>
                  </a:cubicBezTo>
                  <a:cubicBezTo>
                    <a:pt x="20197" y="21034"/>
                    <a:pt x="19356" y="21142"/>
                    <a:pt x="18234" y="21277"/>
                  </a:cubicBezTo>
                  <a:cubicBezTo>
                    <a:pt x="17112" y="21411"/>
                    <a:pt x="15709" y="21573"/>
                    <a:pt x="15288" y="21587"/>
                  </a:cubicBezTo>
                  <a:cubicBezTo>
                    <a:pt x="14868" y="21600"/>
                    <a:pt x="15429" y="21465"/>
                    <a:pt x="15990" y="213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>
              <a:off x="13837055" y="4068289"/>
              <a:ext cx="306307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700" extrusionOk="0">
                  <a:moveTo>
                    <a:pt x="0" y="0"/>
                  </a:moveTo>
                  <a:cubicBezTo>
                    <a:pt x="3640" y="0"/>
                    <a:pt x="7281" y="0"/>
                    <a:pt x="10436" y="3600"/>
                  </a:cubicBezTo>
                  <a:cubicBezTo>
                    <a:pt x="13591" y="7200"/>
                    <a:pt x="16261" y="14400"/>
                    <a:pt x="18202" y="18000"/>
                  </a:cubicBezTo>
                  <a:cubicBezTo>
                    <a:pt x="20144" y="21600"/>
                    <a:pt x="21357" y="21600"/>
                    <a:pt x="21479" y="18000"/>
                  </a:cubicBezTo>
                  <a:cubicBezTo>
                    <a:pt x="21600" y="14400"/>
                    <a:pt x="20629" y="7200"/>
                    <a:pt x="19658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>
              <a:off x="13826676" y="4265477"/>
              <a:ext cx="356323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01" y="3600"/>
                    <a:pt x="13002" y="7200"/>
                    <a:pt x="16777" y="9000"/>
                  </a:cubicBezTo>
                  <a:cubicBezTo>
                    <a:pt x="20551" y="10800"/>
                    <a:pt x="21600" y="10800"/>
                    <a:pt x="21600" y="12600"/>
                  </a:cubicBezTo>
                  <a:cubicBezTo>
                    <a:pt x="21600" y="14400"/>
                    <a:pt x="20551" y="18000"/>
                    <a:pt x="1950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>
              <a:off x="14976684" y="3123865"/>
              <a:ext cx="209551" cy="224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extrusionOk="0">
                  <a:moveTo>
                    <a:pt x="21449" y="0"/>
                  </a:moveTo>
                  <a:cubicBezTo>
                    <a:pt x="18262" y="100"/>
                    <a:pt x="15075" y="200"/>
                    <a:pt x="11711" y="383"/>
                  </a:cubicBezTo>
                  <a:cubicBezTo>
                    <a:pt x="8347" y="567"/>
                    <a:pt x="4806" y="833"/>
                    <a:pt x="2682" y="1217"/>
                  </a:cubicBezTo>
                  <a:cubicBezTo>
                    <a:pt x="557" y="1600"/>
                    <a:pt x="-151" y="2100"/>
                    <a:pt x="26" y="2850"/>
                  </a:cubicBezTo>
                  <a:cubicBezTo>
                    <a:pt x="203" y="3600"/>
                    <a:pt x="1265" y="4600"/>
                    <a:pt x="1974" y="5483"/>
                  </a:cubicBezTo>
                  <a:cubicBezTo>
                    <a:pt x="2682" y="6367"/>
                    <a:pt x="3036" y="7133"/>
                    <a:pt x="3567" y="7917"/>
                  </a:cubicBezTo>
                  <a:cubicBezTo>
                    <a:pt x="4098" y="8700"/>
                    <a:pt x="4806" y="9500"/>
                    <a:pt x="5160" y="10550"/>
                  </a:cubicBezTo>
                  <a:cubicBezTo>
                    <a:pt x="5514" y="11600"/>
                    <a:pt x="5514" y="12900"/>
                    <a:pt x="5337" y="13967"/>
                  </a:cubicBezTo>
                  <a:cubicBezTo>
                    <a:pt x="5160" y="15033"/>
                    <a:pt x="4806" y="15867"/>
                    <a:pt x="4275" y="16650"/>
                  </a:cubicBezTo>
                  <a:cubicBezTo>
                    <a:pt x="3744" y="17433"/>
                    <a:pt x="3036" y="18167"/>
                    <a:pt x="2328" y="18783"/>
                  </a:cubicBezTo>
                  <a:cubicBezTo>
                    <a:pt x="1619" y="19400"/>
                    <a:pt x="911" y="19900"/>
                    <a:pt x="734" y="20233"/>
                  </a:cubicBezTo>
                  <a:cubicBezTo>
                    <a:pt x="557" y="20567"/>
                    <a:pt x="911" y="20733"/>
                    <a:pt x="2505" y="20933"/>
                  </a:cubicBezTo>
                  <a:cubicBezTo>
                    <a:pt x="4098" y="21133"/>
                    <a:pt x="6931" y="21367"/>
                    <a:pt x="976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>
              <a:off x="15559851" y="3100670"/>
              <a:ext cx="247433" cy="447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10" extrusionOk="0">
                  <a:moveTo>
                    <a:pt x="0" y="2094"/>
                  </a:moveTo>
                  <a:cubicBezTo>
                    <a:pt x="0" y="940"/>
                    <a:pt x="0" y="-214"/>
                    <a:pt x="300" y="33"/>
                  </a:cubicBezTo>
                  <a:cubicBezTo>
                    <a:pt x="600" y="281"/>
                    <a:pt x="1200" y="1930"/>
                    <a:pt x="1650" y="4733"/>
                  </a:cubicBezTo>
                  <a:cubicBezTo>
                    <a:pt x="2100" y="7536"/>
                    <a:pt x="2400" y="11493"/>
                    <a:pt x="2550" y="13884"/>
                  </a:cubicBezTo>
                  <a:cubicBezTo>
                    <a:pt x="2700" y="16275"/>
                    <a:pt x="2700" y="17099"/>
                    <a:pt x="3000" y="17099"/>
                  </a:cubicBezTo>
                  <a:cubicBezTo>
                    <a:pt x="3300" y="17099"/>
                    <a:pt x="3900" y="16275"/>
                    <a:pt x="4950" y="15368"/>
                  </a:cubicBezTo>
                  <a:cubicBezTo>
                    <a:pt x="6000" y="14461"/>
                    <a:pt x="7500" y="13471"/>
                    <a:pt x="9150" y="12977"/>
                  </a:cubicBezTo>
                  <a:cubicBezTo>
                    <a:pt x="10800" y="12482"/>
                    <a:pt x="12600" y="12482"/>
                    <a:pt x="14250" y="12647"/>
                  </a:cubicBezTo>
                  <a:cubicBezTo>
                    <a:pt x="15900" y="12812"/>
                    <a:pt x="17400" y="13142"/>
                    <a:pt x="18600" y="13719"/>
                  </a:cubicBezTo>
                  <a:cubicBezTo>
                    <a:pt x="19800" y="14296"/>
                    <a:pt x="20700" y="15120"/>
                    <a:pt x="21150" y="15945"/>
                  </a:cubicBezTo>
                  <a:cubicBezTo>
                    <a:pt x="21600" y="16769"/>
                    <a:pt x="21600" y="17594"/>
                    <a:pt x="20850" y="18336"/>
                  </a:cubicBezTo>
                  <a:cubicBezTo>
                    <a:pt x="20100" y="19078"/>
                    <a:pt x="18600" y="19737"/>
                    <a:pt x="16350" y="20232"/>
                  </a:cubicBezTo>
                  <a:cubicBezTo>
                    <a:pt x="14100" y="20726"/>
                    <a:pt x="11100" y="21056"/>
                    <a:pt x="8700" y="21221"/>
                  </a:cubicBezTo>
                  <a:cubicBezTo>
                    <a:pt x="6300" y="21386"/>
                    <a:pt x="4500" y="21386"/>
                    <a:pt x="3600" y="20644"/>
                  </a:cubicBezTo>
                  <a:cubicBezTo>
                    <a:pt x="2700" y="19902"/>
                    <a:pt x="2700" y="18418"/>
                    <a:pt x="2700" y="169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8" name="Line"/>
            <p:cNvSpPr/>
            <p:nvPr/>
          </p:nvSpPr>
          <p:spPr>
            <a:xfrm>
              <a:off x="15923091" y="3455970"/>
              <a:ext cx="41515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9" name="Line"/>
            <p:cNvSpPr/>
            <p:nvPr/>
          </p:nvSpPr>
          <p:spPr>
            <a:xfrm>
              <a:off x="16037253" y="3518240"/>
              <a:ext cx="20758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0" name="Line"/>
            <p:cNvSpPr/>
            <p:nvPr/>
          </p:nvSpPr>
          <p:spPr>
            <a:xfrm>
              <a:off x="17334540" y="3155000"/>
              <a:ext cx="217943" cy="347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extrusionOk="0">
                  <a:moveTo>
                    <a:pt x="0" y="0"/>
                  </a:moveTo>
                  <a:cubicBezTo>
                    <a:pt x="1371" y="5988"/>
                    <a:pt x="2743" y="11976"/>
                    <a:pt x="3257" y="15505"/>
                  </a:cubicBezTo>
                  <a:cubicBezTo>
                    <a:pt x="3771" y="19034"/>
                    <a:pt x="3429" y="20103"/>
                    <a:pt x="3086" y="20103"/>
                  </a:cubicBezTo>
                  <a:cubicBezTo>
                    <a:pt x="2743" y="20103"/>
                    <a:pt x="2400" y="19034"/>
                    <a:pt x="2743" y="17964"/>
                  </a:cubicBezTo>
                  <a:cubicBezTo>
                    <a:pt x="3086" y="16895"/>
                    <a:pt x="4114" y="15826"/>
                    <a:pt x="6171" y="14756"/>
                  </a:cubicBezTo>
                  <a:cubicBezTo>
                    <a:pt x="8229" y="13687"/>
                    <a:pt x="11314" y="12618"/>
                    <a:pt x="13714" y="11976"/>
                  </a:cubicBezTo>
                  <a:cubicBezTo>
                    <a:pt x="16114" y="11335"/>
                    <a:pt x="17829" y="11121"/>
                    <a:pt x="19200" y="11442"/>
                  </a:cubicBezTo>
                  <a:cubicBezTo>
                    <a:pt x="20571" y="11762"/>
                    <a:pt x="21600" y="12618"/>
                    <a:pt x="21600" y="14115"/>
                  </a:cubicBezTo>
                  <a:cubicBezTo>
                    <a:pt x="21600" y="15612"/>
                    <a:pt x="20571" y="17750"/>
                    <a:pt x="17657" y="19141"/>
                  </a:cubicBezTo>
                  <a:cubicBezTo>
                    <a:pt x="14743" y="20531"/>
                    <a:pt x="9943" y="21172"/>
                    <a:pt x="6686" y="21386"/>
                  </a:cubicBezTo>
                  <a:cubicBezTo>
                    <a:pt x="3429" y="21600"/>
                    <a:pt x="1714" y="21386"/>
                    <a:pt x="857" y="20638"/>
                  </a:cubicBezTo>
                  <a:cubicBezTo>
                    <a:pt x="0" y="19889"/>
                    <a:pt x="0" y="18606"/>
                    <a:pt x="0" y="173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1" name="Line"/>
            <p:cNvSpPr/>
            <p:nvPr/>
          </p:nvSpPr>
          <p:spPr>
            <a:xfrm>
              <a:off x="17635509" y="3455970"/>
              <a:ext cx="20758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2" name="Line"/>
            <p:cNvSpPr/>
            <p:nvPr/>
          </p:nvSpPr>
          <p:spPr>
            <a:xfrm>
              <a:off x="17816983" y="3472732"/>
              <a:ext cx="140255" cy="22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19" extrusionOk="0">
                  <a:moveTo>
                    <a:pt x="2393" y="384"/>
                  </a:moveTo>
                  <a:cubicBezTo>
                    <a:pt x="5027" y="51"/>
                    <a:pt x="7661" y="-281"/>
                    <a:pt x="9505" y="384"/>
                  </a:cubicBezTo>
                  <a:cubicBezTo>
                    <a:pt x="11349" y="1048"/>
                    <a:pt x="12403" y="2710"/>
                    <a:pt x="12403" y="4371"/>
                  </a:cubicBezTo>
                  <a:cubicBezTo>
                    <a:pt x="12403" y="6033"/>
                    <a:pt x="11349" y="7694"/>
                    <a:pt x="9769" y="9024"/>
                  </a:cubicBezTo>
                  <a:cubicBezTo>
                    <a:pt x="8188" y="10353"/>
                    <a:pt x="6081" y="11350"/>
                    <a:pt x="3974" y="12845"/>
                  </a:cubicBezTo>
                  <a:cubicBezTo>
                    <a:pt x="1866" y="14341"/>
                    <a:pt x="-241" y="16334"/>
                    <a:pt x="22" y="17497"/>
                  </a:cubicBezTo>
                  <a:cubicBezTo>
                    <a:pt x="286" y="18661"/>
                    <a:pt x="2920" y="18993"/>
                    <a:pt x="6871" y="19491"/>
                  </a:cubicBezTo>
                  <a:cubicBezTo>
                    <a:pt x="10822" y="19990"/>
                    <a:pt x="16091" y="20654"/>
                    <a:pt x="21359" y="2131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3" name="Line"/>
            <p:cNvSpPr/>
            <p:nvPr/>
          </p:nvSpPr>
          <p:spPr>
            <a:xfrm>
              <a:off x="15466447" y="5074983"/>
              <a:ext cx="222784" cy="35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193" extrusionOk="0">
                  <a:moveTo>
                    <a:pt x="0" y="0"/>
                  </a:moveTo>
                  <a:cubicBezTo>
                    <a:pt x="2291" y="4569"/>
                    <a:pt x="4582" y="9138"/>
                    <a:pt x="5727" y="12462"/>
                  </a:cubicBezTo>
                  <a:cubicBezTo>
                    <a:pt x="6873" y="15785"/>
                    <a:pt x="6873" y="17862"/>
                    <a:pt x="6545" y="18381"/>
                  </a:cubicBezTo>
                  <a:cubicBezTo>
                    <a:pt x="6218" y="18900"/>
                    <a:pt x="5564" y="17862"/>
                    <a:pt x="5236" y="16823"/>
                  </a:cubicBezTo>
                  <a:cubicBezTo>
                    <a:pt x="4909" y="15785"/>
                    <a:pt x="4909" y="14746"/>
                    <a:pt x="6218" y="13396"/>
                  </a:cubicBezTo>
                  <a:cubicBezTo>
                    <a:pt x="7527" y="12046"/>
                    <a:pt x="10145" y="10385"/>
                    <a:pt x="12600" y="9554"/>
                  </a:cubicBezTo>
                  <a:cubicBezTo>
                    <a:pt x="15055" y="8723"/>
                    <a:pt x="17345" y="8723"/>
                    <a:pt x="18982" y="9969"/>
                  </a:cubicBezTo>
                  <a:cubicBezTo>
                    <a:pt x="20618" y="11215"/>
                    <a:pt x="21600" y="13708"/>
                    <a:pt x="20782" y="15992"/>
                  </a:cubicBezTo>
                  <a:cubicBezTo>
                    <a:pt x="19964" y="18277"/>
                    <a:pt x="17345" y="20354"/>
                    <a:pt x="13909" y="20977"/>
                  </a:cubicBezTo>
                  <a:cubicBezTo>
                    <a:pt x="10473" y="21600"/>
                    <a:pt x="6218" y="20769"/>
                    <a:pt x="4091" y="19835"/>
                  </a:cubicBezTo>
                  <a:cubicBezTo>
                    <a:pt x="1964" y="18900"/>
                    <a:pt x="1964" y="17862"/>
                    <a:pt x="1964" y="168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4" name="Line"/>
            <p:cNvSpPr/>
            <p:nvPr/>
          </p:nvSpPr>
          <p:spPr>
            <a:xfrm>
              <a:off x="15767417" y="5365576"/>
              <a:ext cx="145297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1" y="0"/>
                  </a:moveTo>
                  <a:cubicBezTo>
                    <a:pt x="8229" y="1137"/>
                    <a:pt x="10286" y="2274"/>
                    <a:pt x="11057" y="3789"/>
                  </a:cubicBezTo>
                  <a:cubicBezTo>
                    <a:pt x="11829" y="5305"/>
                    <a:pt x="11314" y="7200"/>
                    <a:pt x="10286" y="8905"/>
                  </a:cubicBezTo>
                  <a:cubicBezTo>
                    <a:pt x="9257" y="10610"/>
                    <a:pt x="7714" y="12126"/>
                    <a:pt x="5400" y="14021"/>
                  </a:cubicBezTo>
                  <a:cubicBezTo>
                    <a:pt x="3086" y="15916"/>
                    <a:pt x="0" y="18189"/>
                    <a:pt x="0" y="19326"/>
                  </a:cubicBezTo>
                  <a:cubicBezTo>
                    <a:pt x="0" y="20463"/>
                    <a:pt x="3086" y="20463"/>
                    <a:pt x="7200" y="20653"/>
                  </a:cubicBezTo>
                  <a:cubicBezTo>
                    <a:pt x="11314" y="20842"/>
                    <a:pt x="16457" y="212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Line"/>
            <p:cNvSpPr/>
            <p:nvPr/>
          </p:nvSpPr>
          <p:spPr>
            <a:xfrm>
              <a:off x="15974982" y="5448602"/>
              <a:ext cx="20758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6" name="Line"/>
            <p:cNvSpPr/>
            <p:nvPr/>
          </p:nvSpPr>
          <p:spPr>
            <a:xfrm>
              <a:off x="17438322" y="5085362"/>
              <a:ext cx="205571" cy="453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extrusionOk="0">
                  <a:moveTo>
                    <a:pt x="2160" y="0"/>
                  </a:moveTo>
                  <a:cubicBezTo>
                    <a:pt x="2160" y="4287"/>
                    <a:pt x="2160" y="8574"/>
                    <a:pt x="2160" y="11130"/>
                  </a:cubicBezTo>
                  <a:cubicBezTo>
                    <a:pt x="2160" y="13685"/>
                    <a:pt x="2160" y="14510"/>
                    <a:pt x="2160" y="15417"/>
                  </a:cubicBezTo>
                  <a:cubicBezTo>
                    <a:pt x="2160" y="16324"/>
                    <a:pt x="2160" y="17313"/>
                    <a:pt x="1800" y="17313"/>
                  </a:cubicBezTo>
                  <a:cubicBezTo>
                    <a:pt x="1440" y="17313"/>
                    <a:pt x="720" y="16324"/>
                    <a:pt x="900" y="15499"/>
                  </a:cubicBezTo>
                  <a:cubicBezTo>
                    <a:pt x="1080" y="14675"/>
                    <a:pt x="2160" y="14015"/>
                    <a:pt x="4320" y="13191"/>
                  </a:cubicBezTo>
                  <a:cubicBezTo>
                    <a:pt x="6480" y="12366"/>
                    <a:pt x="9720" y="11377"/>
                    <a:pt x="12240" y="10882"/>
                  </a:cubicBezTo>
                  <a:cubicBezTo>
                    <a:pt x="14760" y="10388"/>
                    <a:pt x="16560" y="10388"/>
                    <a:pt x="18000" y="10718"/>
                  </a:cubicBezTo>
                  <a:cubicBezTo>
                    <a:pt x="19440" y="11047"/>
                    <a:pt x="20520" y="11707"/>
                    <a:pt x="21060" y="12861"/>
                  </a:cubicBezTo>
                  <a:cubicBezTo>
                    <a:pt x="21600" y="14015"/>
                    <a:pt x="21600" y="15664"/>
                    <a:pt x="20160" y="17148"/>
                  </a:cubicBezTo>
                  <a:cubicBezTo>
                    <a:pt x="18720" y="18632"/>
                    <a:pt x="15840" y="19951"/>
                    <a:pt x="13320" y="20693"/>
                  </a:cubicBezTo>
                  <a:cubicBezTo>
                    <a:pt x="10800" y="21435"/>
                    <a:pt x="8640" y="21600"/>
                    <a:pt x="6660" y="21600"/>
                  </a:cubicBezTo>
                  <a:cubicBezTo>
                    <a:pt x="4680" y="21600"/>
                    <a:pt x="2880" y="21435"/>
                    <a:pt x="1800" y="20611"/>
                  </a:cubicBezTo>
                  <a:cubicBezTo>
                    <a:pt x="720" y="19786"/>
                    <a:pt x="360" y="18302"/>
                    <a:pt x="0" y="168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Line"/>
            <p:cNvSpPr/>
            <p:nvPr/>
          </p:nvSpPr>
          <p:spPr>
            <a:xfrm>
              <a:off x="17728474" y="5448602"/>
              <a:ext cx="12498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extrusionOk="0">
                  <a:moveTo>
                    <a:pt x="3578" y="0"/>
                  </a:moveTo>
                  <a:cubicBezTo>
                    <a:pt x="6496" y="847"/>
                    <a:pt x="9415" y="1694"/>
                    <a:pt x="11167" y="3176"/>
                  </a:cubicBezTo>
                  <a:cubicBezTo>
                    <a:pt x="12918" y="4659"/>
                    <a:pt x="13502" y="6776"/>
                    <a:pt x="12918" y="8682"/>
                  </a:cubicBezTo>
                  <a:cubicBezTo>
                    <a:pt x="12334" y="10588"/>
                    <a:pt x="10583" y="12282"/>
                    <a:pt x="7664" y="14400"/>
                  </a:cubicBezTo>
                  <a:cubicBezTo>
                    <a:pt x="4745" y="16518"/>
                    <a:pt x="659" y="19059"/>
                    <a:pt x="75" y="20329"/>
                  </a:cubicBezTo>
                  <a:cubicBezTo>
                    <a:pt x="-509" y="21600"/>
                    <a:pt x="2410" y="21600"/>
                    <a:pt x="6496" y="21600"/>
                  </a:cubicBezTo>
                  <a:cubicBezTo>
                    <a:pt x="10583" y="21600"/>
                    <a:pt x="15837" y="21600"/>
                    <a:pt x="2109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8" name="Line"/>
            <p:cNvSpPr/>
            <p:nvPr/>
          </p:nvSpPr>
          <p:spPr>
            <a:xfrm>
              <a:off x="17950688" y="5465364"/>
              <a:ext cx="172602" cy="19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274" extrusionOk="0">
                  <a:moveTo>
                    <a:pt x="7155" y="445"/>
                  </a:moveTo>
                  <a:cubicBezTo>
                    <a:pt x="9272" y="60"/>
                    <a:pt x="11390" y="-326"/>
                    <a:pt x="12660" y="445"/>
                  </a:cubicBezTo>
                  <a:cubicBezTo>
                    <a:pt x="13931" y="1217"/>
                    <a:pt x="14355" y="3145"/>
                    <a:pt x="13507" y="5074"/>
                  </a:cubicBezTo>
                  <a:cubicBezTo>
                    <a:pt x="12660" y="7003"/>
                    <a:pt x="10543" y="8931"/>
                    <a:pt x="8425" y="10474"/>
                  </a:cubicBezTo>
                  <a:cubicBezTo>
                    <a:pt x="6307" y="12017"/>
                    <a:pt x="4190" y="13174"/>
                    <a:pt x="2496" y="14717"/>
                  </a:cubicBezTo>
                  <a:cubicBezTo>
                    <a:pt x="802" y="16260"/>
                    <a:pt x="-469" y="18188"/>
                    <a:pt x="166" y="19153"/>
                  </a:cubicBezTo>
                  <a:cubicBezTo>
                    <a:pt x="802" y="20117"/>
                    <a:pt x="3343" y="20117"/>
                    <a:pt x="7155" y="20310"/>
                  </a:cubicBezTo>
                  <a:cubicBezTo>
                    <a:pt x="10966" y="20503"/>
                    <a:pt x="16049" y="20888"/>
                    <a:pt x="21131" y="212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9" name="Line"/>
            <p:cNvSpPr/>
            <p:nvPr/>
          </p:nvSpPr>
          <p:spPr>
            <a:xfrm>
              <a:off x="18528042" y="3123865"/>
              <a:ext cx="201081" cy="260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extrusionOk="0">
                  <a:moveTo>
                    <a:pt x="0" y="0"/>
                  </a:moveTo>
                  <a:cubicBezTo>
                    <a:pt x="5125" y="229"/>
                    <a:pt x="10251" y="459"/>
                    <a:pt x="13912" y="703"/>
                  </a:cubicBezTo>
                  <a:cubicBezTo>
                    <a:pt x="17573" y="947"/>
                    <a:pt x="19769" y="1205"/>
                    <a:pt x="20685" y="1578"/>
                  </a:cubicBezTo>
                  <a:cubicBezTo>
                    <a:pt x="21600" y="1951"/>
                    <a:pt x="21234" y="2438"/>
                    <a:pt x="21051" y="3170"/>
                  </a:cubicBezTo>
                  <a:cubicBezTo>
                    <a:pt x="20868" y="3901"/>
                    <a:pt x="20868" y="4876"/>
                    <a:pt x="20868" y="5952"/>
                  </a:cubicBezTo>
                  <a:cubicBezTo>
                    <a:pt x="20868" y="7028"/>
                    <a:pt x="20868" y="8204"/>
                    <a:pt x="20685" y="9136"/>
                  </a:cubicBezTo>
                  <a:cubicBezTo>
                    <a:pt x="20502" y="10069"/>
                    <a:pt x="20136" y="10757"/>
                    <a:pt x="19769" y="11575"/>
                  </a:cubicBezTo>
                  <a:cubicBezTo>
                    <a:pt x="19403" y="12392"/>
                    <a:pt x="19037" y="13339"/>
                    <a:pt x="18488" y="14156"/>
                  </a:cubicBezTo>
                  <a:cubicBezTo>
                    <a:pt x="17939" y="14974"/>
                    <a:pt x="17207" y="15662"/>
                    <a:pt x="16658" y="16422"/>
                  </a:cubicBezTo>
                  <a:cubicBezTo>
                    <a:pt x="16108" y="17182"/>
                    <a:pt x="15742" y="18014"/>
                    <a:pt x="15376" y="18645"/>
                  </a:cubicBezTo>
                  <a:cubicBezTo>
                    <a:pt x="15010" y="19276"/>
                    <a:pt x="14644" y="19707"/>
                    <a:pt x="14095" y="20065"/>
                  </a:cubicBezTo>
                  <a:cubicBezTo>
                    <a:pt x="13546" y="20424"/>
                    <a:pt x="12814" y="20711"/>
                    <a:pt x="10800" y="20955"/>
                  </a:cubicBezTo>
                  <a:cubicBezTo>
                    <a:pt x="8787" y="21198"/>
                    <a:pt x="5492" y="21399"/>
                    <a:pt x="219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0" name="Line"/>
            <p:cNvSpPr/>
            <p:nvPr/>
          </p:nvSpPr>
          <p:spPr>
            <a:xfrm>
              <a:off x="137713" y="7285559"/>
              <a:ext cx="33395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extrusionOk="0">
                  <a:moveTo>
                    <a:pt x="0" y="21600"/>
                  </a:moveTo>
                  <a:cubicBezTo>
                    <a:pt x="3563" y="14400"/>
                    <a:pt x="7126" y="7200"/>
                    <a:pt x="10355" y="5400"/>
                  </a:cubicBezTo>
                  <a:cubicBezTo>
                    <a:pt x="13584" y="3600"/>
                    <a:pt x="16478" y="7200"/>
                    <a:pt x="18482" y="9000"/>
                  </a:cubicBezTo>
                  <a:cubicBezTo>
                    <a:pt x="20487" y="10800"/>
                    <a:pt x="21600" y="10800"/>
                    <a:pt x="21489" y="9000"/>
                  </a:cubicBezTo>
                  <a:cubicBezTo>
                    <a:pt x="21377" y="7200"/>
                    <a:pt x="20041" y="3600"/>
                    <a:pt x="1870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1" name="Line"/>
            <p:cNvSpPr/>
            <p:nvPr/>
          </p:nvSpPr>
          <p:spPr>
            <a:xfrm>
              <a:off x="116956" y="7389342"/>
              <a:ext cx="38399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032" y="21600"/>
                    <a:pt x="12065" y="21600"/>
                    <a:pt x="15665" y="18000"/>
                  </a:cubicBezTo>
                  <a:cubicBezTo>
                    <a:pt x="19265" y="14400"/>
                    <a:pt x="20432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2" name="Line"/>
            <p:cNvSpPr/>
            <p:nvPr/>
          </p:nvSpPr>
          <p:spPr>
            <a:xfrm>
              <a:off x="324522" y="7088371"/>
              <a:ext cx="220728" cy="477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extrusionOk="0">
                  <a:moveTo>
                    <a:pt x="0" y="0"/>
                  </a:moveTo>
                  <a:cubicBezTo>
                    <a:pt x="5317" y="1722"/>
                    <a:pt x="10634" y="3443"/>
                    <a:pt x="14455" y="5243"/>
                  </a:cubicBezTo>
                  <a:cubicBezTo>
                    <a:pt x="18277" y="7043"/>
                    <a:pt x="20603" y="8922"/>
                    <a:pt x="21102" y="10878"/>
                  </a:cubicBezTo>
                  <a:cubicBezTo>
                    <a:pt x="21600" y="12835"/>
                    <a:pt x="20271" y="14870"/>
                    <a:pt x="16782" y="16670"/>
                  </a:cubicBezTo>
                  <a:cubicBezTo>
                    <a:pt x="13292" y="18470"/>
                    <a:pt x="7643" y="20035"/>
                    <a:pt x="199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0" y="7129885"/>
              <a:ext cx="210362" cy="47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72" extrusionOk="0">
                  <a:moveTo>
                    <a:pt x="21185" y="0"/>
                  </a:moveTo>
                  <a:cubicBezTo>
                    <a:pt x="15959" y="2035"/>
                    <a:pt x="10733" y="4070"/>
                    <a:pt x="6901" y="5557"/>
                  </a:cubicBezTo>
                  <a:cubicBezTo>
                    <a:pt x="3069" y="7043"/>
                    <a:pt x="630" y="7983"/>
                    <a:pt x="108" y="8843"/>
                  </a:cubicBezTo>
                  <a:cubicBezTo>
                    <a:pt x="-415" y="9704"/>
                    <a:pt x="979" y="10487"/>
                    <a:pt x="4114" y="12443"/>
                  </a:cubicBezTo>
                  <a:cubicBezTo>
                    <a:pt x="7250" y="14400"/>
                    <a:pt x="12127" y="17530"/>
                    <a:pt x="15262" y="19330"/>
                  </a:cubicBezTo>
                  <a:cubicBezTo>
                    <a:pt x="18398" y="21130"/>
                    <a:pt x="19791" y="21600"/>
                    <a:pt x="19617" y="21443"/>
                  </a:cubicBezTo>
                  <a:cubicBezTo>
                    <a:pt x="19443" y="21287"/>
                    <a:pt x="17701" y="20504"/>
                    <a:pt x="15959" y="197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1780715" y="6523950"/>
              <a:ext cx="225091" cy="1882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566" extrusionOk="0">
                  <a:moveTo>
                    <a:pt x="12458" y="45"/>
                  </a:moveTo>
                  <a:cubicBezTo>
                    <a:pt x="10821" y="6"/>
                    <a:pt x="9185" y="-34"/>
                    <a:pt x="7876" y="45"/>
                  </a:cubicBezTo>
                  <a:cubicBezTo>
                    <a:pt x="6567" y="125"/>
                    <a:pt x="5585" y="323"/>
                    <a:pt x="4603" y="878"/>
                  </a:cubicBezTo>
                  <a:cubicBezTo>
                    <a:pt x="3621" y="1432"/>
                    <a:pt x="2639" y="2344"/>
                    <a:pt x="3458" y="3295"/>
                  </a:cubicBezTo>
                  <a:cubicBezTo>
                    <a:pt x="4276" y="4246"/>
                    <a:pt x="6894" y="5237"/>
                    <a:pt x="7876" y="6169"/>
                  </a:cubicBezTo>
                  <a:cubicBezTo>
                    <a:pt x="8858" y="7100"/>
                    <a:pt x="8203" y="7972"/>
                    <a:pt x="6567" y="8586"/>
                  </a:cubicBezTo>
                  <a:cubicBezTo>
                    <a:pt x="4930" y="9200"/>
                    <a:pt x="2312" y="9557"/>
                    <a:pt x="1003" y="9835"/>
                  </a:cubicBezTo>
                  <a:cubicBezTo>
                    <a:pt x="-306" y="10112"/>
                    <a:pt x="-306" y="10310"/>
                    <a:pt x="839" y="10647"/>
                  </a:cubicBezTo>
                  <a:cubicBezTo>
                    <a:pt x="1985" y="10984"/>
                    <a:pt x="4276" y="11460"/>
                    <a:pt x="5749" y="12114"/>
                  </a:cubicBezTo>
                  <a:cubicBezTo>
                    <a:pt x="7221" y="12767"/>
                    <a:pt x="7876" y="13600"/>
                    <a:pt x="7385" y="14571"/>
                  </a:cubicBezTo>
                  <a:cubicBezTo>
                    <a:pt x="6894" y="15542"/>
                    <a:pt x="5258" y="16652"/>
                    <a:pt x="4276" y="17523"/>
                  </a:cubicBezTo>
                  <a:cubicBezTo>
                    <a:pt x="3294" y="18395"/>
                    <a:pt x="2967" y="19029"/>
                    <a:pt x="4930" y="19584"/>
                  </a:cubicBezTo>
                  <a:cubicBezTo>
                    <a:pt x="6894" y="20139"/>
                    <a:pt x="11149" y="20615"/>
                    <a:pt x="14258" y="20932"/>
                  </a:cubicBezTo>
                  <a:cubicBezTo>
                    <a:pt x="17367" y="21249"/>
                    <a:pt x="19330" y="21407"/>
                    <a:pt x="21294" y="215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5" name="Line"/>
            <p:cNvSpPr/>
            <p:nvPr/>
          </p:nvSpPr>
          <p:spPr>
            <a:xfrm>
              <a:off x="2412343" y="6481097"/>
              <a:ext cx="268052" cy="22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39" extrusionOk="0">
                  <a:moveTo>
                    <a:pt x="11343" y="8234"/>
                  </a:moveTo>
                  <a:cubicBezTo>
                    <a:pt x="11343" y="6622"/>
                    <a:pt x="11343" y="5010"/>
                    <a:pt x="10113" y="3398"/>
                  </a:cubicBezTo>
                  <a:cubicBezTo>
                    <a:pt x="8882" y="1786"/>
                    <a:pt x="6421" y="174"/>
                    <a:pt x="4644" y="13"/>
                  </a:cubicBezTo>
                  <a:cubicBezTo>
                    <a:pt x="2867" y="-148"/>
                    <a:pt x="1773" y="1142"/>
                    <a:pt x="953" y="3559"/>
                  </a:cubicBezTo>
                  <a:cubicBezTo>
                    <a:pt x="133" y="5977"/>
                    <a:pt x="-414" y="9524"/>
                    <a:pt x="406" y="12103"/>
                  </a:cubicBezTo>
                  <a:cubicBezTo>
                    <a:pt x="1227" y="14682"/>
                    <a:pt x="3414" y="16294"/>
                    <a:pt x="5191" y="16777"/>
                  </a:cubicBezTo>
                  <a:cubicBezTo>
                    <a:pt x="6968" y="17261"/>
                    <a:pt x="8335" y="16616"/>
                    <a:pt x="9292" y="15488"/>
                  </a:cubicBezTo>
                  <a:cubicBezTo>
                    <a:pt x="10249" y="14359"/>
                    <a:pt x="10796" y="12748"/>
                    <a:pt x="10933" y="10974"/>
                  </a:cubicBezTo>
                  <a:cubicBezTo>
                    <a:pt x="11070" y="9201"/>
                    <a:pt x="10796" y="7267"/>
                    <a:pt x="10659" y="7106"/>
                  </a:cubicBezTo>
                  <a:cubicBezTo>
                    <a:pt x="10523" y="6945"/>
                    <a:pt x="10523" y="8556"/>
                    <a:pt x="11070" y="11136"/>
                  </a:cubicBezTo>
                  <a:cubicBezTo>
                    <a:pt x="11616" y="13715"/>
                    <a:pt x="12710" y="17261"/>
                    <a:pt x="13940" y="19195"/>
                  </a:cubicBezTo>
                  <a:cubicBezTo>
                    <a:pt x="15171" y="21130"/>
                    <a:pt x="16538" y="21452"/>
                    <a:pt x="17768" y="21130"/>
                  </a:cubicBezTo>
                  <a:cubicBezTo>
                    <a:pt x="18999" y="20807"/>
                    <a:pt x="20092" y="19840"/>
                    <a:pt x="21186" y="188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6" name="Line"/>
            <p:cNvSpPr/>
            <p:nvPr/>
          </p:nvSpPr>
          <p:spPr>
            <a:xfrm>
              <a:off x="2773799" y="6642106"/>
              <a:ext cx="20757" cy="13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7" name="Line"/>
            <p:cNvSpPr/>
            <p:nvPr/>
          </p:nvSpPr>
          <p:spPr>
            <a:xfrm>
              <a:off x="2887959" y="6673240"/>
              <a:ext cx="10380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8" name="Line"/>
            <p:cNvSpPr/>
            <p:nvPr/>
          </p:nvSpPr>
          <p:spPr>
            <a:xfrm>
              <a:off x="3157795" y="6460338"/>
              <a:ext cx="249080" cy="27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extrusionOk="0">
                  <a:moveTo>
                    <a:pt x="0" y="6164"/>
                  </a:moveTo>
                  <a:cubicBezTo>
                    <a:pt x="0" y="4797"/>
                    <a:pt x="0" y="3429"/>
                    <a:pt x="600" y="2199"/>
                  </a:cubicBezTo>
                  <a:cubicBezTo>
                    <a:pt x="1200" y="969"/>
                    <a:pt x="2400" y="-125"/>
                    <a:pt x="4350" y="12"/>
                  </a:cubicBezTo>
                  <a:cubicBezTo>
                    <a:pt x="6300" y="148"/>
                    <a:pt x="9000" y="1516"/>
                    <a:pt x="10950" y="4660"/>
                  </a:cubicBezTo>
                  <a:cubicBezTo>
                    <a:pt x="12900" y="7804"/>
                    <a:pt x="14100" y="12726"/>
                    <a:pt x="15150" y="16143"/>
                  </a:cubicBezTo>
                  <a:cubicBezTo>
                    <a:pt x="16200" y="19561"/>
                    <a:pt x="17100" y="21475"/>
                    <a:pt x="18150" y="21338"/>
                  </a:cubicBezTo>
                  <a:cubicBezTo>
                    <a:pt x="19200" y="21202"/>
                    <a:pt x="20400" y="19014"/>
                    <a:pt x="21600" y="168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9" name="Line"/>
            <p:cNvSpPr/>
            <p:nvPr/>
          </p:nvSpPr>
          <p:spPr>
            <a:xfrm>
              <a:off x="3215689" y="6476053"/>
              <a:ext cx="201564" cy="24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43" extrusionOk="0">
                  <a:moveTo>
                    <a:pt x="21331" y="0"/>
                  </a:moveTo>
                  <a:cubicBezTo>
                    <a:pt x="19500" y="0"/>
                    <a:pt x="17670" y="0"/>
                    <a:pt x="15290" y="1977"/>
                  </a:cubicBezTo>
                  <a:cubicBezTo>
                    <a:pt x="12911" y="3955"/>
                    <a:pt x="9982" y="7910"/>
                    <a:pt x="7968" y="10800"/>
                  </a:cubicBezTo>
                  <a:cubicBezTo>
                    <a:pt x="5955" y="13690"/>
                    <a:pt x="4856" y="15515"/>
                    <a:pt x="3575" y="17189"/>
                  </a:cubicBezTo>
                  <a:cubicBezTo>
                    <a:pt x="2294" y="18862"/>
                    <a:pt x="829" y="20383"/>
                    <a:pt x="280" y="20992"/>
                  </a:cubicBezTo>
                  <a:cubicBezTo>
                    <a:pt x="-269" y="21600"/>
                    <a:pt x="97" y="21296"/>
                    <a:pt x="463" y="209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0" name="Line"/>
            <p:cNvSpPr/>
            <p:nvPr/>
          </p:nvSpPr>
          <p:spPr>
            <a:xfrm>
              <a:off x="3521035" y="6662862"/>
              <a:ext cx="41515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1" name="Line"/>
            <p:cNvSpPr/>
            <p:nvPr/>
          </p:nvSpPr>
          <p:spPr>
            <a:xfrm>
              <a:off x="4019193" y="6543848"/>
              <a:ext cx="314809" cy="46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8" extrusionOk="0">
                  <a:moveTo>
                    <a:pt x="0" y="11421"/>
                  </a:moveTo>
                  <a:cubicBezTo>
                    <a:pt x="3323" y="6792"/>
                    <a:pt x="6646" y="2164"/>
                    <a:pt x="9851" y="621"/>
                  </a:cubicBezTo>
                  <a:cubicBezTo>
                    <a:pt x="13055" y="-922"/>
                    <a:pt x="16141" y="621"/>
                    <a:pt x="18277" y="2935"/>
                  </a:cubicBezTo>
                  <a:cubicBezTo>
                    <a:pt x="20413" y="5250"/>
                    <a:pt x="21600" y="8335"/>
                    <a:pt x="21600" y="10650"/>
                  </a:cubicBezTo>
                  <a:cubicBezTo>
                    <a:pt x="21600" y="12964"/>
                    <a:pt x="20413" y="14507"/>
                    <a:pt x="19582" y="16050"/>
                  </a:cubicBezTo>
                  <a:cubicBezTo>
                    <a:pt x="18752" y="17592"/>
                    <a:pt x="18277" y="19135"/>
                    <a:pt x="17802" y="206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2" name="Line"/>
            <p:cNvSpPr/>
            <p:nvPr/>
          </p:nvSpPr>
          <p:spPr>
            <a:xfrm>
              <a:off x="4185246" y="6434539"/>
              <a:ext cx="41514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3" name="Line"/>
            <p:cNvSpPr/>
            <p:nvPr/>
          </p:nvSpPr>
          <p:spPr>
            <a:xfrm>
              <a:off x="4757596" y="6446516"/>
              <a:ext cx="216401" cy="247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61" extrusionOk="0">
                  <a:moveTo>
                    <a:pt x="16304" y="6161"/>
                  </a:moveTo>
                  <a:cubicBezTo>
                    <a:pt x="16304" y="4661"/>
                    <a:pt x="16304" y="3161"/>
                    <a:pt x="15447" y="2111"/>
                  </a:cubicBezTo>
                  <a:cubicBezTo>
                    <a:pt x="14590" y="1061"/>
                    <a:pt x="12876" y="461"/>
                    <a:pt x="10647" y="161"/>
                  </a:cubicBezTo>
                  <a:cubicBezTo>
                    <a:pt x="8418" y="-139"/>
                    <a:pt x="5676" y="-139"/>
                    <a:pt x="3618" y="1211"/>
                  </a:cubicBezTo>
                  <a:cubicBezTo>
                    <a:pt x="1561" y="2561"/>
                    <a:pt x="190" y="5261"/>
                    <a:pt x="18" y="8111"/>
                  </a:cubicBezTo>
                  <a:cubicBezTo>
                    <a:pt x="-153" y="10961"/>
                    <a:pt x="876" y="13961"/>
                    <a:pt x="3104" y="15761"/>
                  </a:cubicBezTo>
                  <a:cubicBezTo>
                    <a:pt x="5333" y="17561"/>
                    <a:pt x="8761" y="18161"/>
                    <a:pt x="11676" y="17261"/>
                  </a:cubicBezTo>
                  <a:cubicBezTo>
                    <a:pt x="14590" y="16361"/>
                    <a:pt x="16990" y="13961"/>
                    <a:pt x="18190" y="12011"/>
                  </a:cubicBezTo>
                  <a:cubicBezTo>
                    <a:pt x="19390" y="10061"/>
                    <a:pt x="19390" y="8561"/>
                    <a:pt x="19218" y="7061"/>
                  </a:cubicBezTo>
                  <a:cubicBezTo>
                    <a:pt x="19047" y="5561"/>
                    <a:pt x="18704" y="4061"/>
                    <a:pt x="18190" y="4061"/>
                  </a:cubicBezTo>
                  <a:cubicBezTo>
                    <a:pt x="17676" y="4061"/>
                    <a:pt x="16990" y="5561"/>
                    <a:pt x="16990" y="8111"/>
                  </a:cubicBezTo>
                  <a:cubicBezTo>
                    <a:pt x="16990" y="10661"/>
                    <a:pt x="17676" y="14261"/>
                    <a:pt x="18533" y="16661"/>
                  </a:cubicBezTo>
                  <a:cubicBezTo>
                    <a:pt x="19390" y="19061"/>
                    <a:pt x="20418" y="20261"/>
                    <a:pt x="21447" y="214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4" name="Line"/>
            <p:cNvSpPr/>
            <p:nvPr/>
          </p:nvSpPr>
          <p:spPr>
            <a:xfrm>
              <a:off x="5129670" y="6610970"/>
              <a:ext cx="41514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5" name="Line"/>
            <p:cNvSpPr/>
            <p:nvPr/>
          </p:nvSpPr>
          <p:spPr>
            <a:xfrm>
              <a:off x="5288804" y="6594943"/>
              <a:ext cx="162594" cy="21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extrusionOk="0">
                  <a:moveTo>
                    <a:pt x="2298" y="569"/>
                  </a:moveTo>
                  <a:cubicBezTo>
                    <a:pt x="4596" y="220"/>
                    <a:pt x="6894" y="-128"/>
                    <a:pt x="9192" y="46"/>
                  </a:cubicBezTo>
                  <a:cubicBezTo>
                    <a:pt x="11489" y="220"/>
                    <a:pt x="13787" y="917"/>
                    <a:pt x="14936" y="2137"/>
                  </a:cubicBezTo>
                  <a:cubicBezTo>
                    <a:pt x="16085" y="3356"/>
                    <a:pt x="16085" y="5098"/>
                    <a:pt x="14017" y="7188"/>
                  </a:cubicBezTo>
                  <a:cubicBezTo>
                    <a:pt x="11949" y="9278"/>
                    <a:pt x="7813" y="11717"/>
                    <a:pt x="4826" y="13459"/>
                  </a:cubicBezTo>
                  <a:cubicBezTo>
                    <a:pt x="1838" y="15201"/>
                    <a:pt x="0" y="16246"/>
                    <a:pt x="0" y="17291"/>
                  </a:cubicBezTo>
                  <a:cubicBezTo>
                    <a:pt x="0" y="18336"/>
                    <a:pt x="1838" y="19382"/>
                    <a:pt x="5745" y="20078"/>
                  </a:cubicBezTo>
                  <a:cubicBezTo>
                    <a:pt x="9651" y="20775"/>
                    <a:pt x="15626" y="21124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6" name="Line"/>
            <p:cNvSpPr/>
            <p:nvPr/>
          </p:nvSpPr>
          <p:spPr>
            <a:xfrm>
              <a:off x="5825015" y="6476053"/>
              <a:ext cx="197189" cy="51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extrusionOk="0">
                  <a:moveTo>
                    <a:pt x="0" y="0"/>
                  </a:moveTo>
                  <a:cubicBezTo>
                    <a:pt x="0" y="1440"/>
                    <a:pt x="0" y="2880"/>
                    <a:pt x="947" y="3888"/>
                  </a:cubicBezTo>
                  <a:cubicBezTo>
                    <a:pt x="1895" y="4896"/>
                    <a:pt x="3789" y="5472"/>
                    <a:pt x="6632" y="5616"/>
                  </a:cubicBezTo>
                  <a:cubicBezTo>
                    <a:pt x="9474" y="5760"/>
                    <a:pt x="13263" y="5472"/>
                    <a:pt x="15537" y="4968"/>
                  </a:cubicBezTo>
                  <a:cubicBezTo>
                    <a:pt x="17811" y="4464"/>
                    <a:pt x="18568" y="3744"/>
                    <a:pt x="19137" y="3024"/>
                  </a:cubicBezTo>
                  <a:cubicBezTo>
                    <a:pt x="19705" y="2304"/>
                    <a:pt x="20084" y="1584"/>
                    <a:pt x="19705" y="936"/>
                  </a:cubicBezTo>
                  <a:cubicBezTo>
                    <a:pt x="19326" y="288"/>
                    <a:pt x="18189" y="-288"/>
                    <a:pt x="17621" y="216"/>
                  </a:cubicBezTo>
                  <a:cubicBezTo>
                    <a:pt x="17053" y="720"/>
                    <a:pt x="17053" y="2304"/>
                    <a:pt x="17432" y="5112"/>
                  </a:cubicBezTo>
                  <a:cubicBezTo>
                    <a:pt x="17811" y="7920"/>
                    <a:pt x="18568" y="11952"/>
                    <a:pt x="18379" y="14760"/>
                  </a:cubicBezTo>
                  <a:cubicBezTo>
                    <a:pt x="18189" y="17568"/>
                    <a:pt x="17053" y="19152"/>
                    <a:pt x="15537" y="20088"/>
                  </a:cubicBezTo>
                  <a:cubicBezTo>
                    <a:pt x="14021" y="21024"/>
                    <a:pt x="12126" y="21312"/>
                    <a:pt x="10232" y="21312"/>
                  </a:cubicBezTo>
                  <a:cubicBezTo>
                    <a:pt x="8337" y="21312"/>
                    <a:pt x="6442" y="21024"/>
                    <a:pt x="4737" y="20520"/>
                  </a:cubicBezTo>
                  <a:cubicBezTo>
                    <a:pt x="3032" y="20016"/>
                    <a:pt x="1516" y="19296"/>
                    <a:pt x="1137" y="18576"/>
                  </a:cubicBezTo>
                  <a:cubicBezTo>
                    <a:pt x="758" y="17856"/>
                    <a:pt x="1516" y="17136"/>
                    <a:pt x="4168" y="16344"/>
                  </a:cubicBezTo>
                  <a:cubicBezTo>
                    <a:pt x="6821" y="15552"/>
                    <a:pt x="11368" y="14688"/>
                    <a:pt x="14589" y="14256"/>
                  </a:cubicBezTo>
                  <a:cubicBezTo>
                    <a:pt x="17811" y="13824"/>
                    <a:pt x="19705" y="13824"/>
                    <a:pt x="21600" y="138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7" name="Line"/>
            <p:cNvSpPr/>
            <p:nvPr/>
          </p:nvSpPr>
          <p:spPr>
            <a:xfrm>
              <a:off x="6240147" y="6870427"/>
              <a:ext cx="41514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8" name="Line"/>
            <p:cNvSpPr/>
            <p:nvPr/>
          </p:nvSpPr>
          <p:spPr>
            <a:xfrm>
              <a:off x="6655279" y="6655943"/>
              <a:ext cx="341664" cy="1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extrusionOk="0">
                  <a:moveTo>
                    <a:pt x="0" y="8640"/>
                  </a:moveTo>
                  <a:cubicBezTo>
                    <a:pt x="3456" y="4320"/>
                    <a:pt x="6912" y="0"/>
                    <a:pt x="10152" y="0"/>
                  </a:cubicBezTo>
                  <a:cubicBezTo>
                    <a:pt x="13392" y="0"/>
                    <a:pt x="16416" y="4320"/>
                    <a:pt x="18468" y="6480"/>
                  </a:cubicBezTo>
                  <a:cubicBezTo>
                    <a:pt x="20520" y="8640"/>
                    <a:pt x="21600" y="8640"/>
                    <a:pt x="21276" y="10800"/>
                  </a:cubicBezTo>
                  <a:cubicBezTo>
                    <a:pt x="20952" y="12960"/>
                    <a:pt x="19224" y="17280"/>
                    <a:pt x="1749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9" name="Line"/>
            <p:cNvSpPr/>
            <p:nvPr/>
          </p:nvSpPr>
          <p:spPr>
            <a:xfrm>
              <a:off x="6665657" y="6797779"/>
              <a:ext cx="300972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0" name="Line"/>
            <p:cNvSpPr/>
            <p:nvPr/>
          </p:nvSpPr>
          <p:spPr>
            <a:xfrm>
              <a:off x="7523961" y="6437999"/>
              <a:ext cx="275957" cy="44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461" extrusionOk="0">
                  <a:moveTo>
                    <a:pt x="2607" y="2326"/>
                  </a:moveTo>
                  <a:cubicBezTo>
                    <a:pt x="2080" y="1163"/>
                    <a:pt x="1553" y="0"/>
                    <a:pt x="1421" y="0"/>
                  </a:cubicBezTo>
                  <a:cubicBezTo>
                    <a:pt x="1289" y="0"/>
                    <a:pt x="1553" y="1163"/>
                    <a:pt x="2211" y="4320"/>
                  </a:cubicBezTo>
                  <a:cubicBezTo>
                    <a:pt x="2870" y="7477"/>
                    <a:pt x="3924" y="12628"/>
                    <a:pt x="4450" y="15785"/>
                  </a:cubicBezTo>
                  <a:cubicBezTo>
                    <a:pt x="4977" y="18942"/>
                    <a:pt x="4977" y="20105"/>
                    <a:pt x="4846" y="20271"/>
                  </a:cubicBezTo>
                  <a:cubicBezTo>
                    <a:pt x="4714" y="20437"/>
                    <a:pt x="4450" y="19606"/>
                    <a:pt x="4977" y="18360"/>
                  </a:cubicBezTo>
                  <a:cubicBezTo>
                    <a:pt x="5504" y="17114"/>
                    <a:pt x="6821" y="15452"/>
                    <a:pt x="8665" y="14289"/>
                  </a:cubicBezTo>
                  <a:cubicBezTo>
                    <a:pt x="10509" y="13126"/>
                    <a:pt x="12880" y="12462"/>
                    <a:pt x="14724" y="12212"/>
                  </a:cubicBezTo>
                  <a:cubicBezTo>
                    <a:pt x="16568" y="11963"/>
                    <a:pt x="17885" y="12129"/>
                    <a:pt x="18807" y="12628"/>
                  </a:cubicBezTo>
                  <a:cubicBezTo>
                    <a:pt x="19729" y="13126"/>
                    <a:pt x="20255" y="13957"/>
                    <a:pt x="20650" y="14871"/>
                  </a:cubicBezTo>
                  <a:cubicBezTo>
                    <a:pt x="21046" y="15785"/>
                    <a:pt x="21309" y="16782"/>
                    <a:pt x="20387" y="17862"/>
                  </a:cubicBezTo>
                  <a:cubicBezTo>
                    <a:pt x="19465" y="18942"/>
                    <a:pt x="17358" y="20105"/>
                    <a:pt x="14855" y="20769"/>
                  </a:cubicBezTo>
                  <a:cubicBezTo>
                    <a:pt x="12353" y="21434"/>
                    <a:pt x="9455" y="21600"/>
                    <a:pt x="6821" y="21351"/>
                  </a:cubicBezTo>
                  <a:cubicBezTo>
                    <a:pt x="4187" y="21102"/>
                    <a:pt x="1816" y="20437"/>
                    <a:pt x="763" y="19606"/>
                  </a:cubicBezTo>
                  <a:cubicBezTo>
                    <a:pt x="-291" y="18775"/>
                    <a:pt x="-28" y="17778"/>
                    <a:pt x="236" y="167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1" name="Line"/>
            <p:cNvSpPr/>
            <p:nvPr/>
          </p:nvSpPr>
          <p:spPr>
            <a:xfrm>
              <a:off x="8045969" y="6808158"/>
              <a:ext cx="31136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2" name="Line"/>
            <p:cNvSpPr/>
            <p:nvPr/>
          </p:nvSpPr>
          <p:spPr>
            <a:xfrm>
              <a:off x="8232779" y="6818536"/>
              <a:ext cx="10379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>
              <a:off x="2406579" y="8127430"/>
              <a:ext cx="232303" cy="24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912" extrusionOk="0">
                  <a:moveTo>
                    <a:pt x="15612" y="6025"/>
                  </a:moveTo>
                  <a:cubicBezTo>
                    <a:pt x="15295" y="4566"/>
                    <a:pt x="14977" y="3107"/>
                    <a:pt x="12912" y="1793"/>
                  </a:cubicBezTo>
                  <a:cubicBezTo>
                    <a:pt x="10848" y="480"/>
                    <a:pt x="7036" y="-688"/>
                    <a:pt x="4495" y="480"/>
                  </a:cubicBezTo>
                  <a:cubicBezTo>
                    <a:pt x="1954" y="1647"/>
                    <a:pt x="683" y="5150"/>
                    <a:pt x="206" y="7631"/>
                  </a:cubicBezTo>
                  <a:cubicBezTo>
                    <a:pt x="-270" y="10112"/>
                    <a:pt x="48" y="11571"/>
                    <a:pt x="1477" y="13031"/>
                  </a:cubicBezTo>
                  <a:cubicBezTo>
                    <a:pt x="2906" y="14490"/>
                    <a:pt x="5448" y="15950"/>
                    <a:pt x="8306" y="16242"/>
                  </a:cubicBezTo>
                  <a:cubicBezTo>
                    <a:pt x="11165" y="16534"/>
                    <a:pt x="14342" y="15658"/>
                    <a:pt x="16089" y="14490"/>
                  </a:cubicBezTo>
                  <a:cubicBezTo>
                    <a:pt x="17836" y="13323"/>
                    <a:pt x="18154" y="11863"/>
                    <a:pt x="18154" y="9966"/>
                  </a:cubicBezTo>
                  <a:cubicBezTo>
                    <a:pt x="18154" y="8069"/>
                    <a:pt x="17836" y="5734"/>
                    <a:pt x="17677" y="5296"/>
                  </a:cubicBezTo>
                  <a:cubicBezTo>
                    <a:pt x="17518" y="4858"/>
                    <a:pt x="17518" y="6317"/>
                    <a:pt x="17677" y="8653"/>
                  </a:cubicBezTo>
                  <a:cubicBezTo>
                    <a:pt x="17836" y="10988"/>
                    <a:pt x="18154" y="14199"/>
                    <a:pt x="18789" y="16388"/>
                  </a:cubicBezTo>
                  <a:cubicBezTo>
                    <a:pt x="19424" y="18577"/>
                    <a:pt x="20377" y="19744"/>
                    <a:pt x="21330" y="209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>
              <a:off x="2773799" y="8312928"/>
              <a:ext cx="124540" cy="166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extrusionOk="0">
                  <a:moveTo>
                    <a:pt x="0" y="1333"/>
                  </a:moveTo>
                  <a:cubicBezTo>
                    <a:pt x="3000" y="452"/>
                    <a:pt x="6000" y="-430"/>
                    <a:pt x="7800" y="231"/>
                  </a:cubicBezTo>
                  <a:cubicBezTo>
                    <a:pt x="9600" y="892"/>
                    <a:pt x="10200" y="3097"/>
                    <a:pt x="9600" y="5301"/>
                  </a:cubicBezTo>
                  <a:cubicBezTo>
                    <a:pt x="9000" y="7505"/>
                    <a:pt x="7200" y="9709"/>
                    <a:pt x="5400" y="12354"/>
                  </a:cubicBezTo>
                  <a:cubicBezTo>
                    <a:pt x="3600" y="14999"/>
                    <a:pt x="1800" y="18084"/>
                    <a:pt x="3000" y="19627"/>
                  </a:cubicBezTo>
                  <a:cubicBezTo>
                    <a:pt x="4200" y="21170"/>
                    <a:pt x="8400" y="21170"/>
                    <a:pt x="12000" y="21170"/>
                  </a:cubicBezTo>
                  <a:cubicBezTo>
                    <a:pt x="15600" y="21170"/>
                    <a:pt x="18600" y="21170"/>
                    <a:pt x="20100" y="20950"/>
                  </a:cubicBezTo>
                  <a:cubicBezTo>
                    <a:pt x="21600" y="20729"/>
                    <a:pt x="21600" y="20288"/>
                    <a:pt x="21600" y="198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>
              <a:off x="2991743" y="8323388"/>
              <a:ext cx="1" cy="186810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>
              <a:off x="3292713" y="8093296"/>
              <a:ext cx="290593" cy="34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extrusionOk="0">
                  <a:moveTo>
                    <a:pt x="0" y="3959"/>
                  </a:moveTo>
                  <a:cubicBezTo>
                    <a:pt x="514" y="2676"/>
                    <a:pt x="1029" y="1393"/>
                    <a:pt x="1929" y="644"/>
                  </a:cubicBezTo>
                  <a:cubicBezTo>
                    <a:pt x="2829" y="-104"/>
                    <a:pt x="4114" y="-318"/>
                    <a:pt x="5529" y="644"/>
                  </a:cubicBezTo>
                  <a:cubicBezTo>
                    <a:pt x="6943" y="1607"/>
                    <a:pt x="8486" y="3745"/>
                    <a:pt x="10157" y="7167"/>
                  </a:cubicBezTo>
                  <a:cubicBezTo>
                    <a:pt x="11829" y="10589"/>
                    <a:pt x="13629" y="15294"/>
                    <a:pt x="15171" y="17967"/>
                  </a:cubicBezTo>
                  <a:cubicBezTo>
                    <a:pt x="16714" y="20640"/>
                    <a:pt x="18000" y="21282"/>
                    <a:pt x="19029" y="21175"/>
                  </a:cubicBezTo>
                  <a:cubicBezTo>
                    <a:pt x="20057" y="21068"/>
                    <a:pt x="20829" y="20213"/>
                    <a:pt x="21600" y="193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>
              <a:off x="3354063" y="8115822"/>
              <a:ext cx="187730" cy="30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96" extrusionOk="0">
                  <a:moveTo>
                    <a:pt x="21312" y="0"/>
                  </a:moveTo>
                  <a:cubicBezTo>
                    <a:pt x="17385" y="4173"/>
                    <a:pt x="13457" y="8345"/>
                    <a:pt x="10512" y="11659"/>
                  </a:cubicBezTo>
                  <a:cubicBezTo>
                    <a:pt x="7567" y="14973"/>
                    <a:pt x="5603" y="17427"/>
                    <a:pt x="3836" y="19023"/>
                  </a:cubicBezTo>
                  <a:cubicBezTo>
                    <a:pt x="2068" y="20618"/>
                    <a:pt x="497" y="21355"/>
                    <a:pt x="105" y="21477"/>
                  </a:cubicBezTo>
                  <a:cubicBezTo>
                    <a:pt x="-288" y="21600"/>
                    <a:pt x="497" y="21109"/>
                    <a:pt x="1283" y="206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8" name="Line"/>
            <p:cNvSpPr/>
            <p:nvPr/>
          </p:nvSpPr>
          <p:spPr>
            <a:xfrm>
              <a:off x="3707845" y="8385658"/>
              <a:ext cx="3113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9" name="Line"/>
            <p:cNvSpPr/>
            <p:nvPr/>
          </p:nvSpPr>
          <p:spPr>
            <a:xfrm>
              <a:off x="4247516" y="8261118"/>
              <a:ext cx="30017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600" extrusionOk="0">
                  <a:moveTo>
                    <a:pt x="0" y="0"/>
                  </a:moveTo>
                  <a:cubicBezTo>
                    <a:pt x="5155" y="0"/>
                    <a:pt x="10309" y="0"/>
                    <a:pt x="13500" y="3600"/>
                  </a:cubicBezTo>
                  <a:cubicBezTo>
                    <a:pt x="16691" y="7200"/>
                    <a:pt x="17918" y="14400"/>
                    <a:pt x="19145" y="18000"/>
                  </a:cubicBezTo>
                  <a:cubicBezTo>
                    <a:pt x="20373" y="21600"/>
                    <a:pt x="21600" y="21600"/>
                    <a:pt x="21232" y="21600"/>
                  </a:cubicBezTo>
                  <a:cubicBezTo>
                    <a:pt x="20864" y="21600"/>
                    <a:pt x="18900" y="21600"/>
                    <a:pt x="1693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0" name="Line"/>
            <p:cNvSpPr/>
            <p:nvPr/>
          </p:nvSpPr>
          <p:spPr>
            <a:xfrm>
              <a:off x="4382433" y="8095065"/>
              <a:ext cx="62271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3892"/>
                    <a:pt x="7200" y="7784"/>
                    <a:pt x="10800" y="11384"/>
                  </a:cubicBezTo>
                  <a:cubicBezTo>
                    <a:pt x="14400" y="14984"/>
                    <a:pt x="18000" y="182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1" name="Line"/>
            <p:cNvSpPr/>
            <p:nvPr/>
          </p:nvSpPr>
          <p:spPr>
            <a:xfrm>
              <a:off x="5068908" y="8196803"/>
              <a:ext cx="226816" cy="271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20" extrusionOk="0">
                  <a:moveTo>
                    <a:pt x="13400" y="2590"/>
                  </a:moveTo>
                  <a:cubicBezTo>
                    <a:pt x="12110" y="1780"/>
                    <a:pt x="10821" y="970"/>
                    <a:pt x="8725" y="430"/>
                  </a:cubicBezTo>
                  <a:cubicBezTo>
                    <a:pt x="6630" y="-110"/>
                    <a:pt x="3728" y="-380"/>
                    <a:pt x="1955" y="1105"/>
                  </a:cubicBezTo>
                  <a:cubicBezTo>
                    <a:pt x="182" y="2590"/>
                    <a:pt x="-463" y="5830"/>
                    <a:pt x="343" y="8530"/>
                  </a:cubicBezTo>
                  <a:cubicBezTo>
                    <a:pt x="1149" y="11230"/>
                    <a:pt x="3406" y="13390"/>
                    <a:pt x="6146" y="14200"/>
                  </a:cubicBezTo>
                  <a:cubicBezTo>
                    <a:pt x="8886" y="15010"/>
                    <a:pt x="12110" y="14470"/>
                    <a:pt x="14367" y="12985"/>
                  </a:cubicBezTo>
                  <a:cubicBezTo>
                    <a:pt x="16624" y="11500"/>
                    <a:pt x="17913" y="9070"/>
                    <a:pt x="18558" y="7180"/>
                  </a:cubicBezTo>
                  <a:cubicBezTo>
                    <a:pt x="19203" y="5290"/>
                    <a:pt x="19203" y="3940"/>
                    <a:pt x="18397" y="2995"/>
                  </a:cubicBezTo>
                  <a:cubicBezTo>
                    <a:pt x="17591" y="2050"/>
                    <a:pt x="15979" y="1510"/>
                    <a:pt x="15173" y="1915"/>
                  </a:cubicBezTo>
                  <a:cubicBezTo>
                    <a:pt x="14367" y="2320"/>
                    <a:pt x="14367" y="3670"/>
                    <a:pt x="15495" y="7045"/>
                  </a:cubicBezTo>
                  <a:cubicBezTo>
                    <a:pt x="16624" y="10420"/>
                    <a:pt x="18880" y="15820"/>
                    <a:pt x="21137" y="212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2" name="Line"/>
            <p:cNvSpPr/>
            <p:nvPr/>
          </p:nvSpPr>
          <p:spPr>
            <a:xfrm>
              <a:off x="5413724" y="8344063"/>
              <a:ext cx="120701" cy="1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217" extrusionOk="0">
                  <a:moveTo>
                    <a:pt x="2934" y="1188"/>
                  </a:moveTo>
                  <a:cubicBezTo>
                    <a:pt x="5934" y="402"/>
                    <a:pt x="8934" y="-383"/>
                    <a:pt x="10734" y="206"/>
                  </a:cubicBezTo>
                  <a:cubicBezTo>
                    <a:pt x="12534" y="795"/>
                    <a:pt x="13134" y="2759"/>
                    <a:pt x="11634" y="5508"/>
                  </a:cubicBezTo>
                  <a:cubicBezTo>
                    <a:pt x="10134" y="8257"/>
                    <a:pt x="6534" y="11792"/>
                    <a:pt x="3834" y="14344"/>
                  </a:cubicBezTo>
                  <a:cubicBezTo>
                    <a:pt x="1134" y="16897"/>
                    <a:pt x="-666" y="18468"/>
                    <a:pt x="234" y="19450"/>
                  </a:cubicBezTo>
                  <a:cubicBezTo>
                    <a:pt x="1134" y="20432"/>
                    <a:pt x="4734" y="20824"/>
                    <a:pt x="8634" y="21021"/>
                  </a:cubicBezTo>
                  <a:cubicBezTo>
                    <a:pt x="12534" y="21217"/>
                    <a:pt x="16734" y="21217"/>
                    <a:pt x="20934" y="212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3" name="Line"/>
            <p:cNvSpPr/>
            <p:nvPr/>
          </p:nvSpPr>
          <p:spPr>
            <a:xfrm>
              <a:off x="5599486" y="8384738"/>
              <a:ext cx="152883" cy="21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52" extrusionOk="0">
                  <a:moveTo>
                    <a:pt x="3932" y="1102"/>
                  </a:moveTo>
                  <a:cubicBezTo>
                    <a:pt x="6332" y="427"/>
                    <a:pt x="8732" y="-248"/>
                    <a:pt x="10652" y="89"/>
                  </a:cubicBezTo>
                  <a:cubicBezTo>
                    <a:pt x="12572" y="427"/>
                    <a:pt x="14012" y="1777"/>
                    <a:pt x="14012" y="3296"/>
                  </a:cubicBezTo>
                  <a:cubicBezTo>
                    <a:pt x="14012" y="4814"/>
                    <a:pt x="12572" y="6502"/>
                    <a:pt x="10412" y="8358"/>
                  </a:cubicBezTo>
                  <a:cubicBezTo>
                    <a:pt x="8252" y="10214"/>
                    <a:pt x="5372" y="12239"/>
                    <a:pt x="3212" y="13927"/>
                  </a:cubicBezTo>
                  <a:cubicBezTo>
                    <a:pt x="1052" y="15614"/>
                    <a:pt x="-388" y="16964"/>
                    <a:pt x="92" y="17808"/>
                  </a:cubicBezTo>
                  <a:cubicBezTo>
                    <a:pt x="572" y="18652"/>
                    <a:pt x="2972" y="18989"/>
                    <a:pt x="6812" y="19496"/>
                  </a:cubicBezTo>
                  <a:cubicBezTo>
                    <a:pt x="10652" y="20002"/>
                    <a:pt x="15932" y="20677"/>
                    <a:pt x="21212" y="213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4" name="Line"/>
            <p:cNvSpPr/>
            <p:nvPr/>
          </p:nvSpPr>
          <p:spPr>
            <a:xfrm>
              <a:off x="6084473" y="8271077"/>
              <a:ext cx="228323" cy="51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extrusionOk="0">
                  <a:moveTo>
                    <a:pt x="0" y="446"/>
                  </a:moveTo>
                  <a:cubicBezTo>
                    <a:pt x="1964" y="2592"/>
                    <a:pt x="3927" y="4738"/>
                    <a:pt x="5727" y="5882"/>
                  </a:cubicBezTo>
                  <a:cubicBezTo>
                    <a:pt x="7527" y="7026"/>
                    <a:pt x="9164" y="7169"/>
                    <a:pt x="11291" y="6740"/>
                  </a:cubicBezTo>
                  <a:cubicBezTo>
                    <a:pt x="13418" y="6311"/>
                    <a:pt x="16036" y="5310"/>
                    <a:pt x="17509" y="4451"/>
                  </a:cubicBezTo>
                  <a:cubicBezTo>
                    <a:pt x="18982" y="3593"/>
                    <a:pt x="19309" y="2878"/>
                    <a:pt x="18818" y="2020"/>
                  </a:cubicBezTo>
                  <a:cubicBezTo>
                    <a:pt x="18327" y="1161"/>
                    <a:pt x="17018" y="160"/>
                    <a:pt x="16364" y="17"/>
                  </a:cubicBezTo>
                  <a:cubicBezTo>
                    <a:pt x="15709" y="-126"/>
                    <a:pt x="15709" y="589"/>
                    <a:pt x="16691" y="3164"/>
                  </a:cubicBezTo>
                  <a:cubicBezTo>
                    <a:pt x="17673" y="5739"/>
                    <a:pt x="19636" y="10173"/>
                    <a:pt x="20291" y="13249"/>
                  </a:cubicBezTo>
                  <a:cubicBezTo>
                    <a:pt x="20945" y="16324"/>
                    <a:pt x="20291" y="18041"/>
                    <a:pt x="18655" y="19257"/>
                  </a:cubicBezTo>
                  <a:cubicBezTo>
                    <a:pt x="17018" y="20473"/>
                    <a:pt x="14400" y="21188"/>
                    <a:pt x="12273" y="21331"/>
                  </a:cubicBezTo>
                  <a:cubicBezTo>
                    <a:pt x="10145" y="21474"/>
                    <a:pt x="8509" y="21045"/>
                    <a:pt x="7364" y="20473"/>
                  </a:cubicBezTo>
                  <a:cubicBezTo>
                    <a:pt x="6218" y="19901"/>
                    <a:pt x="5564" y="19185"/>
                    <a:pt x="5400" y="18470"/>
                  </a:cubicBezTo>
                  <a:cubicBezTo>
                    <a:pt x="5236" y="17755"/>
                    <a:pt x="5564" y="17040"/>
                    <a:pt x="7364" y="16324"/>
                  </a:cubicBezTo>
                  <a:cubicBezTo>
                    <a:pt x="9164" y="15609"/>
                    <a:pt x="12436" y="14894"/>
                    <a:pt x="15055" y="14465"/>
                  </a:cubicBezTo>
                  <a:cubicBezTo>
                    <a:pt x="17673" y="14036"/>
                    <a:pt x="19636" y="13893"/>
                    <a:pt x="21600" y="1375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5" name="Line"/>
            <p:cNvSpPr/>
            <p:nvPr/>
          </p:nvSpPr>
          <p:spPr>
            <a:xfrm>
              <a:off x="6561874" y="8645115"/>
              <a:ext cx="114163" cy="14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618" y="1543"/>
                    <a:pt x="5236" y="3086"/>
                    <a:pt x="4909" y="6171"/>
                  </a:cubicBezTo>
                  <a:cubicBezTo>
                    <a:pt x="4582" y="9257"/>
                    <a:pt x="1309" y="13886"/>
                    <a:pt x="1964" y="16457"/>
                  </a:cubicBezTo>
                  <a:cubicBezTo>
                    <a:pt x="2618" y="19029"/>
                    <a:pt x="7200" y="19543"/>
                    <a:pt x="11127" y="20057"/>
                  </a:cubicBezTo>
                  <a:cubicBezTo>
                    <a:pt x="15055" y="20571"/>
                    <a:pt x="18327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6" name="Line"/>
            <p:cNvSpPr/>
            <p:nvPr/>
          </p:nvSpPr>
          <p:spPr>
            <a:xfrm>
              <a:off x="6997762" y="8362902"/>
              <a:ext cx="280215" cy="2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1333" y="4868"/>
                    <a:pt x="2667" y="-1303"/>
                    <a:pt x="6267" y="240"/>
                  </a:cubicBezTo>
                  <a:cubicBezTo>
                    <a:pt x="9867" y="1783"/>
                    <a:pt x="15733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7" name="Line"/>
            <p:cNvSpPr/>
            <p:nvPr/>
          </p:nvSpPr>
          <p:spPr>
            <a:xfrm>
              <a:off x="7049654" y="8489440"/>
              <a:ext cx="280215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8" name="Line"/>
            <p:cNvSpPr/>
            <p:nvPr/>
          </p:nvSpPr>
          <p:spPr>
            <a:xfrm>
              <a:off x="7708251" y="8085481"/>
              <a:ext cx="241166" cy="39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71" extrusionOk="0">
                  <a:moveTo>
                    <a:pt x="1387" y="1633"/>
                  </a:moveTo>
                  <a:cubicBezTo>
                    <a:pt x="787" y="702"/>
                    <a:pt x="187" y="-229"/>
                    <a:pt x="37" y="50"/>
                  </a:cubicBezTo>
                  <a:cubicBezTo>
                    <a:pt x="-113" y="330"/>
                    <a:pt x="187" y="1819"/>
                    <a:pt x="1087" y="5264"/>
                  </a:cubicBezTo>
                  <a:cubicBezTo>
                    <a:pt x="1987" y="8709"/>
                    <a:pt x="3487" y="14109"/>
                    <a:pt x="4387" y="17274"/>
                  </a:cubicBezTo>
                  <a:cubicBezTo>
                    <a:pt x="5287" y="20440"/>
                    <a:pt x="5587" y="21371"/>
                    <a:pt x="5587" y="21371"/>
                  </a:cubicBezTo>
                  <a:cubicBezTo>
                    <a:pt x="5587" y="21371"/>
                    <a:pt x="5287" y="20440"/>
                    <a:pt x="6037" y="18485"/>
                  </a:cubicBezTo>
                  <a:cubicBezTo>
                    <a:pt x="6787" y="16530"/>
                    <a:pt x="8587" y="13550"/>
                    <a:pt x="10687" y="11874"/>
                  </a:cubicBezTo>
                  <a:cubicBezTo>
                    <a:pt x="12787" y="10199"/>
                    <a:pt x="15187" y="9826"/>
                    <a:pt x="16837" y="10012"/>
                  </a:cubicBezTo>
                  <a:cubicBezTo>
                    <a:pt x="18487" y="10199"/>
                    <a:pt x="19387" y="10943"/>
                    <a:pt x="20137" y="12247"/>
                  </a:cubicBezTo>
                  <a:cubicBezTo>
                    <a:pt x="20887" y="13550"/>
                    <a:pt x="21487" y="15412"/>
                    <a:pt x="19987" y="17181"/>
                  </a:cubicBezTo>
                  <a:cubicBezTo>
                    <a:pt x="18487" y="18950"/>
                    <a:pt x="14887" y="20626"/>
                    <a:pt x="11587" y="20999"/>
                  </a:cubicBezTo>
                  <a:cubicBezTo>
                    <a:pt x="8287" y="21371"/>
                    <a:pt x="5287" y="20440"/>
                    <a:pt x="2287" y="195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9" name="Line"/>
            <p:cNvSpPr/>
            <p:nvPr/>
          </p:nvSpPr>
          <p:spPr>
            <a:xfrm>
              <a:off x="8040376" y="8425172"/>
              <a:ext cx="161269" cy="18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34" extrusionOk="0">
                  <a:moveTo>
                    <a:pt x="3428" y="1405"/>
                  </a:moveTo>
                  <a:cubicBezTo>
                    <a:pt x="5678" y="619"/>
                    <a:pt x="7928" y="-166"/>
                    <a:pt x="9953" y="30"/>
                  </a:cubicBezTo>
                  <a:cubicBezTo>
                    <a:pt x="11978" y="227"/>
                    <a:pt x="13778" y="1405"/>
                    <a:pt x="14453" y="2976"/>
                  </a:cubicBezTo>
                  <a:cubicBezTo>
                    <a:pt x="15128" y="4547"/>
                    <a:pt x="14678" y="6510"/>
                    <a:pt x="12428" y="8867"/>
                  </a:cubicBezTo>
                  <a:cubicBezTo>
                    <a:pt x="10178" y="11223"/>
                    <a:pt x="6128" y="13972"/>
                    <a:pt x="3428" y="16132"/>
                  </a:cubicBezTo>
                  <a:cubicBezTo>
                    <a:pt x="728" y="18292"/>
                    <a:pt x="-622" y="19863"/>
                    <a:pt x="278" y="20649"/>
                  </a:cubicBezTo>
                  <a:cubicBezTo>
                    <a:pt x="1178" y="21434"/>
                    <a:pt x="4328" y="21434"/>
                    <a:pt x="8153" y="21434"/>
                  </a:cubicBezTo>
                  <a:cubicBezTo>
                    <a:pt x="11978" y="21434"/>
                    <a:pt x="16478" y="21434"/>
                    <a:pt x="20978" y="214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0" name="Line"/>
            <p:cNvSpPr/>
            <p:nvPr/>
          </p:nvSpPr>
          <p:spPr>
            <a:xfrm>
              <a:off x="8326183" y="8468684"/>
              <a:ext cx="55591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extrusionOk="0">
                  <a:moveTo>
                    <a:pt x="0" y="0"/>
                  </a:moveTo>
                  <a:cubicBezTo>
                    <a:pt x="7624" y="3900"/>
                    <a:pt x="15247" y="7800"/>
                    <a:pt x="18424" y="11400"/>
                  </a:cubicBezTo>
                  <a:cubicBezTo>
                    <a:pt x="21600" y="15000"/>
                    <a:pt x="20329" y="18300"/>
                    <a:pt x="19059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1" name="Line"/>
            <p:cNvSpPr/>
            <p:nvPr/>
          </p:nvSpPr>
          <p:spPr>
            <a:xfrm>
              <a:off x="9612250" y="7527049"/>
              <a:ext cx="779214" cy="216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080" extrusionOk="0">
                  <a:moveTo>
                    <a:pt x="5471" y="2765"/>
                  </a:moveTo>
                  <a:cubicBezTo>
                    <a:pt x="3942" y="2765"/>
                    <a:pt x="2413" y="2765"/>
                    <a:pt x="1457" y="3440"/>
                  </a:cubicBezTo>
                  <a:cubicBezTo>
                    <a:pt x="501" y="4115"/>
                    <a:pt x="119" y="5465"/>
                    <a:pt x="24" y="6984"/>
                  </a:cubicBezTo>
                  <a:cubicBezTo>
                    <a:pt x="-72" y="8503"/>
                    <a:pt x="119" y="10190"/>
                    <a:pt x="740" y="11540"/>
                  </a:cubicBezTo>
                  <a:cubicBezTo>
                    <a:pt x="1362" y="12890"/>
                    <a:pt x="2413" y="13903"/>
                    <a:pt x="3416" y="13903"/>
                  </a:cubicBezTo>
                  <a:cubicBezTo>
                    <a:pt x="4420" y="13903"/>
                    <a:pt x="5376" y="12890"/>
                    <a:pt x="5949" y="11540"/>
                  </a:cubicBezTo>
                  <a:cubicBezTo>
                    <a:pt x="6523" y="10190"/>
                    <a:pt x="6714" y="8503"/>
                    <a:pt x="6809" y="6815"/>
                  </a:cubicBezTo>
                  <a:cubicBezTo>
                    <a:pt x="6905" y="5128"/>
                    <a:pt x="6905" y="3440"/>
                    <a:pt x="6666" y="2090"/>
                  </a:cubicBezTo>
                  <a:cubicBezTo>
                    <a:pt x="6427" y="740"/>
                    <a:pt x="5949" y="-272"/>
                    <a:pt x="5710" y="66"/>
                  </a:cubicBezTo>
                  <a:cubicBezTo>
                    <a:pt x="5471" y="403"/>
                    <a:pt x="5471" y="2091"/>
                    <a:pt x="5567" y="4622"/>
                  </a:cubicBezTo>
                  <a:cubicBezTo>
                    <a:pt x="5663" y="7153"/>
                    <a:pt x="5854" y="10528"/>
                    <a:pt x="6379" y="13228"/>
                  </a:cubicBezTo>
                  <a:cubicBezTo>
                    <a:pt x="6905" y="15928"/>
                    <a:pt x="7765" y="17953"/>
                    <a:pt x="8625" y="18459"/>
                  </a:cubicBezTo>
                  <a:cubicBezTo>
                    <a:pt x="9486" y="18966"/>
                    <a:pt x="10346" y="17953"/>
                    <a:pt x="10919" y="15759"/>
                  </a:cubicBezTo>
                  <a:cubicBezTo>
                    <a:pt x="11493" y="13565"/>
                    <a:pt x="11779" y="10190"/>
                    <a:pt x="11970" y="7659"/>
                  </a:cubicBezTo>
                  <a:cubicBezTo>
                    <a:pt x="12162" y="5128"/>
                    <a:pt x="12257" y="3440"/>
                    <a:pt x="12496" y="3103"/>
                  </a:cubicBezTo>
                  <a:cubicBezTo>
                    <a:pt x="12735" y="2765"/>
                    <a:pt x="13117" y="3778"/>
                    <a:pt x="13404" y="5972"/>
                  </a:cubicBezTo>
                  <a:cubicBezTo>
                    <a:pt x="13691" y="8166"/>
                    <a:pt x="13882" y="11541"/>
                    <a:pt x="13978" y="14241"/>
                  </a:cubicBezTo>
                  <a:cubicBezTo>
                    <a:pt x="14073" y="16941"/>
                    <a:pt x="14073" y="18966"/>
                    <a:pt x="14121" y="18966"/>
                  </a:cubicBezTo>
                  <a:cubicBezTo>
                    <a:pt x="14169" y="18966"/>
                    <a:pt x="14264" y="16941"/>
                    <a:pt x="14455" y="15253"/>
                  </a:cubicBezTo>
                  <a:cubicBezTo>
                    <a:pt x="14647" y="13566"/>
                    <a:pt x="14933" y="12215"/>
                    <a:pt x="15507" y="11203"/>
                  </a:cubicBezTo>
                  <a:cubicBezTo>
                    <a:pt x="16080" y="10190"/>
                    <a:pt x="16940" y="9515"/>
                    <a:pt x="17609" y="10697"/>
                  </a:cubicBezTo>
                  <a:cubicBezTo>
                    <a:pt x="18278" y="11878"/>
                    <a:pt x="18756" y="14916"/>
                    <a:pt x="19139" y="17109"/>
                  </a:cubicBezTo>
                  <a:cubicBezTo>
                    <a:pt x="19521" y="19303"/>
                    <a:pt x="19808" y="20653"/>
                    <a:pt x="20190" y="20990"/>
                  </a:cubicBezTo>
                  <a:cubicBezTo>
                    <a:pt x="20572" y="21328"/>
                    <a:pt x="21050" y="20653"/>
                    <a:pt x="21528" y="199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2" name="Line"/>
            <p:cNvSpPr/>
            <p:nvPr/>
          </p:nvSpPr>
          <p:spPr>
            <a:xfrm>
              <a:off x="10543233" y="7297835"/>
              <a:ext cx="232228" cy="58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06" extrusionOk="0">
                  <a:moveTo>
                    <a:pt x="11794" y="13494"/>
                  </a:moveTo>
                  <a:cubicBezTo>
                    <a:pt x="10523" y="12992"/>
                    <a:pt x="9252" y="12490"/>
                    <a:pt x="7823" y="12239"/>
                  </a:cubicBezTo>
                  <a:cubicBezTo>
                    <a:pt x="6394" y="11987"/>
                    <a:pt x="4805" y="11987"/>
                    <a:pt x="3376" y="12176"/>
                  </a:cubicBezTo>
                  <a:cubicBezTo>
                    <a:pt x="1947" y="12364"/>
                    <a:pt x="676" y="12741"/>
                    <a:pt x="199" y="13243"/>
                  </a:cubicBezTo>
                  <a:cubicBezTo>
                    <a:pt x="-277" y="13746"/>
                    <a:pt x="41" y="14373"/>
                    <a:pt x="1788" y="14876"/>
                  </a:cubicBezTo>
                  <a:cubicBezTo>
                    <a:pt x="3535" y="15378"/>
                    <a:pt x="6711" y="15755"/>
                    <a:pt x="9570" y="15629"/>
                  </a:cubicBezTo>
                  <a:cubicBezTo>
                    <a:pt x="12429" y="15504"/>
                    <a:pt x="14970" y="14876"/>
                    <a:pt x="16558" y="12678"/>
                  </a:cubicBezTo>
                  <a:cubicBezTo>
                    <a:pt x="18147" y="10480"/>
                    <a:pt x="18782" y="6713"/>
                    <a:pt x="18941" y="4515"/>
                  </a:cubicBezTo>
                  <a:cubicBezTo>
                    <a:pt x="19100" y="2318"/>
                    <a:pt x="18782" y="1690"/>
                    <a:pt x="18305" y="1062"/>
                  </a:cubicBezTo>
                  <a:cubicBezTo>
                    <a:pt x="17829" y="434"/>
                    <a:pt x="17194" y="-194"/>
                    <a:pt x="16876" y="57"/>
                  </a:cubicBezTo>
                  <a:cubicBezTo>
                    <a:pt x="16558" y="308"/>
                    <a:pt x="16558" y="1439"/>
                    <a:pt x="16876" y="4013"/>
                  </a:cubicBezTo>
                  <a:cubicBezTo>
                    <a:pt x="17194" y="6587"/>
                    <a:pt x="17829" y="10606"/>
                    <a:pt x="18623" y="13746"/>
                  </a:cubicBezTo>
                  <a:cubicBezTo>
                    <a:pt x="19417" y="16885"/>
                    <a:pt x="20370" y="19146"/>
                    <a:pt x="21323" y="214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3" name="Line"/>
            <p:cNvSpPr/>
            <p:nvPr/>
          </p:nvSpPr>
          <p:spPr>
            <a:xfrm>
              <a:off x="12427151" y="6497962"/>
              <a:ext cx="351402" cy="2243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22" extrusionOk="0">
                  <a:moveTo>
                    <a:pt x="11859" y="89"/>
                  </a:moveTo>
                  <a:cubicBezTo>
                    <a:pt x="10391" y="22"/>
                    <a:pt x="8924" y="-44"/>
                    <a:pt x="7980" y="39"/>
                  </a:cubicBezTo>
                  <a:cubicBezTo>
                    <a:pt x="7036" y="122"/>
                    <a:pt x="6617" y="354"/>
                    <a:pt x="6826" y="1018"/>
                  </a:cubicBezTo>
                  <a:cubicBezTo>
                    <a:pt x="7036" y="1681"/>
                    <a:pt x="7875" y="2776"/>
                    <a:pt x="8189" y="3788"/>
                  </a:cubicBezTo>
                  <a:cubicBezTo>
                    <a:pt x="8504" y="4800"/>
                    <a:pt x="8294" y="5729"/>
                    <a:pt x="7141" y="6426"/>
                  </a:cubicBezTo>
                  <a:cubicBezTo>
                    <a:pt x="5988" y="7123"/>
                    <a:pt x="3890" y="7587"/>
                    <a:pt x="2423" y="7869"/>
                  </a:cubicBezTo>
                  <a:cubicBezTo>
                    <a:pt x="955" y="8151"/>
                    <a:pt x="116" y="8251"/>
                    <a:pt x="11" y="8367"/>
                  </a:cubicBezTo>
                  <a:cubicBezTo>
                    <a:pt x="-94" y="8483"/>
                    <a:pt x="535" y="8616"/>
                    <a:pt x="1689" y="8798"/>
                  </a:cubicBezTo>
                  <a:cubicBezTo>
                    <a:pt x="2842" y="8981"/>
                    <a:pt x="4520" y="9213"/>
                    <a:pt x="6092" y="9694"/>
                  </a:cubicBezTo>
                  <a:cubicBezTo>
                    <a:pt x="7665" y="10175"/>
                    <a:pt x="9133" y="10905"/>
                    <a:pt x="9867" y="11702"/>
                  </a:cubicBezTo>
                  <a:cubicBezTo>
                    <a:pt x="10601" y="12498"/>
                    <a:pt x="10601" y="13361"/>
                    <a:pt x="10182" y="14273"/>
                  </a:cubicBezTo>
                  <a:cubicBezTo>
                    <a:pt x="9762" y="15185"/>
                    <a:pt x="8924" y="16148"/>
                    <a:pt x="8399" y="17010"/>
                  </a:cubicBezTo>
                  <a:cubicBezTo>
                    <a:pt x="7875" y="17873"/>
                    <a:pt x="7665" y="18636"/>
                    <a:pt x="8504" y="19283"/>
                  </a:cubicBezTo>
                  <a:cubicBezTo>
                    <a:pt x="9343" y="19930"/>
                    <a:pt x="11230" y="20461"/>
                    <a:pt x="13118" y="20826"/>
                  </a:cubicBezTo>
                  <a:cubicBezTo>
                    <a:pt x="15005" y="21191"/>
                    <a:pt x="16892" y="21390"/>
                    <a:pt x="18360" y="21473"/>
                  </a:cubicBezTo>
                  <a:cubicBezTo>
                    <a:pt x="19828" y="21556"/>
                    <a:pt x="20877" y="21523"/>
                    <a:pt x="21191" y="21456"/>
                  </a:cubicBezTo>
                  <a:cubicBezTo>
                    <a:pt x="21506" y="21390"/>
                    <a:pt x="21087" y="21291"/>
                    <a:pt x="20667" y="211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>
              <a:off x="13245493" y="6613809"/>
              <a:ext cx="342485" cy="24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extrusionOk="0">
                  <a:moveTo>
                    <a:pt x="11127" y="4313"/>
                  </a:moveTo>
                  <a:cubicBezTo>
                    <a:pt x="9164" y="2792"/>
                    <a:pt x="7200" y="1271"/>
                    <a:pt x="5564" y="511"/>
                  </a:cubicBezTo>
                  <a:cubicBezTo>
                    <a:pt x="3927" y="-250"/>
                    <a:pt x="2618" y="-250"/>
                    <a:pt x="1636" y="1119"/>
                  </a:cubicBezTo>
                  <a:cubicBezTo>
                    <a:pt x="655" y="2488"/>
                    <a:pt x="0" y="5226"/>
                    <a:pt x="0" y="8116"/>
                  </a:cubicBezTo>
                  <a:cubicBezTo>
                    <a:pt x="0" y="11006"/>
                    <a:pt x="655" y="14049"/>
                    <a:pt x="1964" y="16026"/>
                  </a:cubicBezTo>
                  <a:cubicBezTo>
                    <a:pt x="3273" y="18004"/>
                    <a:pt x="5236" y="18916"/>
                    <a:pt x="6873" y="18156"/>
                  </a:cubicBezTo>
                  <a:cubicBezTo>
                    <a:pt x="8509" y="17395"/>
                    <a:pt x="9818" y="14961"/>
                    <a:pt x="10582" y="12375"/>
                  </a:cubicBezTo>
                  <a:cubicBezTo>
                    <a:pt x="11345" y="9789"/>
                    <a:pt x="11564" y="7051"/>
                    <a:pt x="11564" y="6443"/>
                  </a:cubicBezTo>
                  <a:cubicBezTo>
                    <a:pt x="11564" y="5835"/>
                    <a:pt x="11345" y="7356"/>
                    <a:pt x="11564" y="9789"/>
                  </a:cubicBezTo>
                  <a:cubicBezTo>
                    <a:pt x="11782" y="12223"/>
                    <a:pt x="12436" y="15570"/>
                    <a:pt x="13200" y="17851"/>
                  </a:cubicBezTo>
                  <a:cubicBezTo>
                    <a:pt x="13964" y="20133"/>
                    <a:pt x="14836" y="21350"/>
                    <a:pt x="16255" y="21350"/>
                  </a:cubicBezTo>
                  <a:cubicBezTo>
                    <a:pt x="17673" y="21350"/>
                    <a:pt x="19636" y="20133"/>
                    <a:pt x="21600" y="189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>
              <a:off x="13639868" y="6766644"/>
              <a:ext cx="41514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>
              <a:off x="13754030" y="6808158"/>
              <a:ext cx="51892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>
              <a:off x="14075756" y="6644938"/>
              <a:ext cx="300971" cy="28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extrusionOk="0">
                  <a:moveTo>
                    <a:pt x="0" y="2910"/>
                  </a:moveTo>
                  <a:cubicBezTo>
                    <a:pt x="745" y="1609"/>
                    <a:pt x="1490" y="307"/>
                    <a:pt x="3476" y="47"/>
                  </a:cubicBezTo>
                  <a:cubicBezTo>
                    <a:pt x="5462" y="-213"/>
                    <a:pt x="8690" y="568"/>
                    <a:pt x="10800" y="3300"/>
                  </a:cubicBezTo>
                  <a:cubicBezTo>
                    <a:pt x="12910" y="6033"/>
                    <a:pt x="13903" y="10717"/>
                    <a:pt x="14648" y="13710"/>
                  </a:cubicBezTo>
                  <a:cubicBezTo>
                    <a:pt x="15393" y="16703"/>
                    <a:pt x="15890" y="18004"/>
                    <a:pt x="16634" y="19175"/>
                  </a:cubicBezTo>
                  <a:cubicBezTo>
                    <a:pt x="17379" y="20346"/>
                    <a:pt x="18372" y="21387"/>
                    <a:pt x="19241" y="21387"/>
                  </a:cubicBezTo>
                  <a:cubicBezTo>
                    <a:pt x="20110" y="21387"/>
                    <a:pt x="20855" y="20346"/>
                    <a:pt x="21600" y="193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>
              <a:off x="14117269" y="6631727"/>
              <a:ext cx="269836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215" y="267"/>
                    <a:pt x="18831" y="533"/>
                    <a:pt x="16062" y="3600"/>
                  </a:cubicBezTo>
                  <a:cubicBezTo>
                    <a:pt x="13292" y="6667"/>
                    <a:pt x="9138" y="12533"/>
                    <a:pt x="6646" y="16000"/>
                  </a:cubicBezTo>
                  <a:cubicBezTo>
                    <a:pt x="4154" y="19467"/>
                    <a:pt x="3323" y="20533"/>
                    <a:pt x="2492" y="21067"/>
                  </a:cubicBezTo>
                  <a:cubicBezTo>
                    <a:pt x="1662" y="21600"/>
                    <a:pt x="831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>
              <a:off x="14563535" y="6879885"/>
              <a:ext cx="103784" cy="208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extrusionOk="0">
                  <a:moveTo>
                    <a:pt x="0" y="1156"/>
                  </a:moveTo>
                  <a:cubicBezTo>
                    <a:pt x="3600" y="448"/>
                    <a:pt x="7200" y="-260"/>
                    <a:pt x="10080" y="94"/>
                  </a:cubicBezTo>
                  <a:cubicBezTo>
                    <a:pt x="12960" y="448"/>
                    <a:pt x="15120" y="1865"/>
                    <a:pt x="16200" y="3458"/>
                  </a:cubicBezTo>
                  <a:cubicBezTo>
                    <a:pt x="17280" y="5052"/>
                    <a:pt x="17280" y="6822"/>
                    <a:pt x="15840" y="8593"/>
                  </a:cubicBezTo>
                  <a:cubicBezTo>
                    <a:pt x="14400" y="10363"/>
                    <a:pt x="11520" y="12133"/>
                    <a:pt x="9000" y="13727"/>
                  </a:cubicBezTo>
                  <a:cubicBezTo>
                    <a:pt x="6480" y="15320"/>
                    <a:pt x="4320" y="16737"/>
                    <a:pt x="5040" y="17622"/>
                  </a:cubicBezTo>
                  <a:cubicBezTo>
                    <a:pt x="5760" y="18507"/>
                    <a:pt x="9360" y="18861"/>
                    <a:pt x="12600" y="19392"/>
                  </a:cubicBezTo>
                  <a:cubicBezTo>
                    <a:pt x="15840" y="19924"/>
                    <a:pt x="18720" y="20632"/>
                    <a:pt x="21600" y="2134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>
              <a:off x="15030558" y="6829683"/>
              <a:ext cx="337443" cy="4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00" extrusionOk="0">
                  <a:moveTo>
                    <a:pt x="0" y="5000"/>
                  </a:moveTo>
                  <a:cubicBezTo>
                    <a:pt x="6392" y="3200"/>
                    <a:pt x="12784" y="1400"/>
                    <a:pt x="16531" y="500"/>
                  </a:cubicBezTo>
                  <a:cubicBezTo>
                    <a:pt x="20278" y="-400"/>
                    <a:pt x="21380" y="-400"/>
                    <a:pt x="21490" y="3200"/>
                  </a:cubicBezTo>
                  <a:cubicBezTo>
                    <a:pt x="21600" y="6800"/>
                    <a:pt x="20718" y="14000"/>
                    <a:pt x="19837" y="212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1" name="Line"/>
            <p:cNvSpPr/>
            <p:nvPr/>
          </p:nvSpPr>
          <p:spPr>
            <a:xfrm>
              <a:off x="15196611" y="6662862"/>
              <a:ext cx="62270" cy="40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400" y="2400"/>
                    <a:pt x="4800" y="4800"/>
                    <a:pt x="8400" y="8400"/>
                  </a:cubicBezTo>
                  <a:cubicBezTo>
                    <a:pt x="12000" y="12000"/>
                    <a:pt x="168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2" name="Line"/>
            <p:cNvSpPr/>
            <p:nvPr/>
          </p:nvSpPr>
          <p:spPr>
            <a:xfrm>
              <a:off x="15779266" y="6757591"/>
              <a:ext cx="164583" cy="27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236" extrusionOk="0">
                  <a:moveTo>
                    <a:pt x="17359" y="4641"/>
                  </a:moveTo>
                  <a:cubicBezTo>
                    <a:pt x="16909" y="3324"/>
                    <a:pt x="16459" y="2007"/>
                    <a:pt x="15109" y="1085"/>
                  </a:cubicBezTo>
                  <a:cubicBezTo>
                    <a:pt x="13759" y="163"/>
                    <a:pt x="11509" y="-364"/>
                    <a:pt x="8809" y="295"/>
                  </a:cubicBezTo>
                  <a:cubicBezTo>
                    <a:pt x="6109" y="953"/>
                    <a:pt x="2959" y="2797"/>
                    <a:pt x="1384" y="4641"/>
                  </a:cubicBezTo>
                  <a:cubicBezTo>
                    <a:pt x="-191" y="6485"/>
                    <a:pt x="-191" y="8329"/>
                    <a:pt x="259" y="9909"/>
                  </a:cubicBezTo>
                  <a:cubicBezTo>
                    <a:pt x="709" y="11490"/>
                    <a:pt x="1609" y="12807"/>
                    <a:pt x="4084" y="13202"/>
                  </a:cubicBezTo>
                  <a:cubicBezTo>
                    <a:pt x="6559" y="13597"/>
                    <a:pt x="10609" y="13070"/>
                    <a:pt x="13309" y="12280"/>
                  </a:cubicBezTo>
                  <a:cubicBezTo>
                    <a:pt x="16009" y="11490"/>
                    <a:pt x="17359" y="10436"/>
                    <a:pt x="17584" y="8987"/>
                  </a:cubicBezTo>
                  <a:cubicBezTo>
                    <a:pt x="17809" y="7538"/>
                    <a:pt x="16909" y="5695"/>
                    <a:pt x="16684" y="5563"/>
                  </a:cubicBezTo>
                  <a:cubicBezTo>
                    <a:pt x="16459" y="5431"/>
                    <a:pt x="16909" y="7012"/>
                    <a:pt x="17809" y="9909"/>
                  </a:cubicBezTo>
                  <a:cubicBezTo>
                    <a:pt x="18709" y="12807"/>
                    <a:pt x="20059" y="17021"/>
                    <a:pt x="21409" y="212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3" name="Line"/>
            <p:cNvSpPr/>
            <p:nvPr/>
          </p:nvSpPr>
          <p:spPr>
            <a:xfrm>
              <a:off x="16078765" y="6943075"/>
              <a:ext cx="20758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4" name="Line"/>
            <p:cNvSpPr/>
            <p:nvPr/>
          </p:nvSpPr>
          <p:spPr>
            <a:xfrm>
              <a:off x="16194471" y="6953372"/>
              <a:ext cx="112618" cy="228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85" extrusionOk="0">
                  <a:moveTo>
                    <a:pt x="7563" y="975"/>
                  </a:moveTo>
                  <a:cubicBezTo>
                    <a:pt x="10835" y="330"/>
                    <a:pt x="14108" y="-315"/>
                    <a:pt x="16072" y="169"/>
                  </a:cubicBezTo>
                  <a:cubicBezTo>
                    <a:pt x="18035" y="652"/>
                    <a:pt x="18690" y="2264"/>
                    <a:pt x="16399" y="4521"/>
                  </a:cubicBezTo>
                  <a:cubicBezTo>
                    <a:pt x="14108" y="6778"/>
                    <a:pt x="8872" y="9679"/>
                    <a:pt x="5272" y="11775"/>
                  </a:cubicBezTo>
                  <a:cubicBezTo>
                    <a:pt x="1672" y="13870"/>
                    <a:pt x="-292" y="15160"/>
                    <a:pt x="35" y="16288"/>
                  </a:cubicBezTo>
                  <a:cubicBezTo>
                    <a:pt x="363" y="17416"/>
                    <a:pt x="2981" y="18383"/>
                    <a:pt x="6908" y="19189"/>
                  </a:cubicBezTo>
                  <a:cubicBezTo>
                    <a:pt x="10835" y="19995"/>
                    <a:pt x="16072" y="20640"/>
                    <a:pt x="21308" y="212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5" name="Line"/>
            <p:cNvSpPr/>
            <p:nvPr/>
          </p:nvSpPr>
          <p:spPr>
            <a:xfrm>
              <a:off x="16690277" y="6693997"/>
              <a:ext cx="196456" cy="62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525" extrusionOk="0">
                  <a:moveTo>
                    <a:pt x="1205" y="0"/>
                  </a:moveTo>
                  <a:cubicBezTo>
                    <a:pt x="2322" y="475"/>
                    <a:pt x="3439" y="949"/>
                    <a:pt x="3998" y="1899"/>
                  </a:cubicBezTo>
                  <a:cubicBezTo>
                    <a:pt x="4556" y="2848"/>
                    <a:pt x="4556" y="4273"/>
                    <a:pt x="4743" y="5281"/>
                  </a:cubicBezTo>
                  <a:cubicBezTo>
                    <a:pt x="4929" y="6290"/>
                    <a:pt x="5301" y="6884"/>
                    <a:pt x="6418" y="7240"/>
                  </a:cubicBezTo>
                  <a:cubicBezTo>
                    <a:pt x="7536" y="7596"/>
                    <a:pt x="9398" y="7714"/>
                    <a:pt x="11632" y="7299"/>
                  </a:cubicBezTo>
                  <a:cubicBezTo>
                    <a:pt x="13867" y="6884"/>
                    <a:pt x="16474" y="5934"/>
                    <a:pt x="18336" y="5222"/>
                  </a:cubicBezTo>
                  <a:cubicBezTo>
                    <a:pt x="20198" y="4510"/>
                    <a:pt x="21315" y="4035"/>
                    <a:pt x="21129" y="3442"/>
                  </a:cubicBezTo>
                  <a:cubicBezTo>
                    <a:pt x="20943" y="2848"/>
                    <a:pt x="19453" y="2136"/>
                    <a:pt x="18708" y="2255"/>
                  </a:cubicBezTo>
                  <a:cubicBezTo>
                    <a:pt x="17963" y="2374"/>
                    <a:pt x="17963" y="3323"/>
                    <a:pt x="18522" y="5697"/>
                  </a:cubicBezTo>
                  <a:cubicBezTo>
                    <a:pt x="19080" y="8070"/>
                    <a:pt x="20198" y="11868"/>
                    <a:pt x="20756" y="14360"/>
                  </a:cubicBezTo>
                  <a:cubicBezTo>
                    <a:pt x="21315" y="16853"/>
                    <a:pt x="21315" y="18040"/>
                    <a:pt x="20384" y="18989"/>
                  </a:cubicBezTo>
                  <a:cubicBezTo>
                    <a:pt x="19453" y="19938"/>
                    <a:pt x="17591" y="20651"/>
                    <a:pt x="15729" y="21066"/>
                  </a:cubicBezTo>
                  <a:cubicBezTo>
                    <a:pt x="13867" y="21481"/>
                    <a:pt x="12005" y="21600"/>
                    <a:pt x="9956" y="21481"/>
                  </a:cubicBezTo>
                  <a:cubicBezTo>
                    <a:pt x="7908" y="21363"/>
                    <a:pt x="5674" y="21007"/>
                    <a:pt x="3812" y="20473"/>
                  </a:cubicBezTo>
                  <a:cubicBezTo>
                    <a:pt x="1950" y="19938"/>
                    <a:pt x="460" y="19226"/>
                    <a:pt x="87" y="18514"/>
                  </a:cubicBezTo>
                  <a:cubicBezTo>
                    <a:pt x="-285" y="17802"/>
                    <a:pt x="460" y="17090"/>
                    <a:pt x="3812" y="16378"/>
                  </a:cubicBezTo>
                  <a:cubicBezTo>
                    <a:pt x="7163" y="15666"/>
                    <a:pt x="13122" y="14954"/>
                    <a:pt x="19080" y="142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6" name="Line"/>
            <p:cNvSpPr/>
            <p:nvPr/>
          </p:nvSpPr>
          <p:spPr>
            <a:xfrm>
              <a:off x="17109020" y="7086373"/>
              <a:ext cx="173629" cy="19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15" extrusionOk="0">
                  <a:moveTo>
                    <a:pt x="3469" y="1333"/>
                  </a:moveTo>
                  <a:cubicBezTo>
                    <a:pt x="5586" y="588"/>
                    <a:pt x="7704" y="-157"/>
                    <a:pt x="9610" y="29"/>
                  </a:cubicBezTo>
                  <a:cubicBezTo>
                    <a:pt x="11516" y="215"/>
                    <a:pt x="13210" y="1333"/>
                    <a:pt x="13845" y="2822"/>
                  </a:cubicBezTo>
                  <a:cubicBezTo>
                    <a:pt x="14480" y="4312"/>
                    <a:pt x="14057" y="6174"/>
                    <a:pt x="11939" y="8595"/>
                  </a:cubicBezTo>
                  <a:cubicBezTo>
                    <a:pt x="9822" y="11015"/>
                    <a:pt x="6010" y="13995"/>
                    <a:pt x="3469" y="16229"/>
                  </a:cubicBezTo>
                  <a:cubicBezTo>
                    <a:pt x="928" y="18464"/>
                    <a:pt x="-343" y="19953"/>
                    <a:pt x="81" y="20698"/>
                  </a:cubicBezTo>
                  <a:cubicBezTo>
                    <a:pt x="504" y="21443"/>
                    <a:pt x="2622" y="21443"/>
                    <a:pt x="6433" y="21071"/>
                  </a:cubicBezTo>
                  <a:cubicBezTo>
                    <a:pt x="10245" y="20698"/>
                    <a:pt x="15751" y="19953"/>
                    <a:pt x="21257" y="1920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7" name="Line"/>
            <p:cNvSpPr/>
            <p:nvPr/>
          </p:nvSpPr>
          <p:spPr>
            <a:xfrm>
              <a:off x="17593997" y="6901562"/>
              <a:ext cx="32518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434" y="21600"/>
                    <a:pt x="12868" y="21600"/>
                    <a:pt x="16660" y="21600"/>
                  </a:cubicBezTo>
                  <a:cubicBezTo>
                    <a:pt x="20451" y="21600"/>
                    <a:pt x="21600" y="21600"/>
                    <a:pt x="21600" y="18000"/>
                  </a:cubicBezTo>
                  <a:cubicBezTo>
                    <a:pt x="21600" y="14400"/>
                    <a:pt x="20451" y="7200"/>
                    <a:pt x="19302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8" name="Line"/>
            <p:cNvSpPr/>
            <p:nvPr/>
          </p:nvSpPr>
          <p:spPr>
            <a:xfrm>
              <a:off x="17635509" y="7026102"/>
              <a:ext cx="290594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49" name="Line"/>
            <p:cNvSpPr/>
            <p:nvPr/>
          </p:nvSpPr>
          <p:spPr>
            <a:xfrm>
              <a:off x="18445016" y="6625134"/>
              <a:ext cx="251198" cy="38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0877" extrusionOk="0">
                  <a:moveTo>
                    <a:pt x="3503" y="1485"/>
                  </a:moveTo>
                  <a:cubicBezTo>
                    <a:pt x="3503" y="546"/>
                    <a:pt x="3503" y="-393"/>
                    <a:pt x="3649" y="170"/>
                  </a:cubicBezTo>
                  <a:cubicBezTo>
                    <a:pt x="3795" y="734"/>
                    <a:pt x="4087" y="2800"/>
                    <a:pt x="4378" y="5805"/>
                  </a:cubicBezTo>
                  <a:cubicBezTo>
                    <a:pt x="4670" y="8810"/>
                    <a:pt x="4962" y="12755"/>
                    <a:pt x="5108" y="15197"/>
                  </a:cubicBezTo>
                  <a:cubicBezTo>
                    <a:pt x="5254" y="17638"/>
                    <a:pt x="5254" y="18577"/>
                    <a:pt x="5400" y="18484"/>
                  </a:cubicBezTo>
                  <a:cubicBezTo>
                    <a:pt x="5546" y="18390"/>
                    <a:pt x="5838" y="17263"/>
                    <a:pt x="7297" y="15854"/>
                  </a:cubicBezTo>
                  <a:cubicBezTo>
                    <a:pt x="8757" y="14445"/>
                    <a:pt x="11384" y="12755"/>
                    <a:pt x="13573" y="11910"/>
                  </a:cubicBezTo>
                  <a:cubicBezTo>
                    <a:pt x="15762" y="11064"/>
                    <a:pt x="17513" y="11064"/>
                    <a:pt x="18681" y="11534"/>
                  </a:cubicBezTo>
                  <a:cubicBezTo>
                    <a:pt x="19849" y="12004"/>
                    <a:pt x="20432" y="12943"/>
                    <a:pt x="20870" y="13882"/>
                  </a:cubicBezTo>
                  <a:cubicBezTo>
                    <a:pt x="21308" y="14821"/>
                    <a:pt x="21600" y="15760"/>
                    <a:pt x="19703" y="17075"/>
                  </a:cubicBezTo>
                  <a:cubicBezTo>
                    <a:pt x="17805" y="18390"/>
                    <a:pt x="13719" y="20080"/>
                    <a:pt x="10070" y="20644"/>
                  </a:cubicBezTo>
                  <a:cubicBezTo>
                    <a:pt x="6422" y="21207"/>
                    <a:pt x="3211" y="20644"/>
                    <a:pt x="0" y="200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0" name="Line"/>
            <p:cNvSpPr/>
            <p:nvPr/>
          </p:nvSpPr>
          <p:spPr>
            <a:xfrm>
              <a:off x="18766744" y="6932697"/>
              <a:ext cx="2075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1" name="Line"/>
            <p:cNvSpPr/>
            <p:nvPr/>
          </p:nvSpPr>
          <p:spPr>
            <a:xfrm>
              <a:off x="18933605" y="6953454"/>
              <a:ext cx="134109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600" extrusionOk="0">
                  <a:moveTo>
                    <a:pt x="6354" y="0"/>
                  </a:moveTo>
                  <a:cubicBezTo>
                    <a:pt x="9054" y="0"/>
                    <a:pt x="11754" y="0"/>
                    <a:pt x="13914" y="655"/>
                  </a:cubicBezTo>
                  <a:cubicBezTo>
                    <a:pt x="16074" y="1309"/>
                    <a:pt x="17694" y="2618"/>
                    <a:pt x="18234" y="4091"/>
                  </a:cubicBezTo>
                  <a:cubicBezTo>
                    <a:pt x="18774" y="5564"/>
                    <a:pt x="18234" y="7200"/>
                    <a:pt x="16614" y="8509"/>
                  </a:cubicBezTo>
                  <a:cubicBezTo>
                    <a:pt x="14994" y="9818"/>
                    <a:pt x="12294" y="10800"/>
                    <a:pt x="8784" y="12109"/>
                  </a:cubicBezTo>
                  <a:cubicBezTo>
                    <a:pt x="5274" y="13418"/>
                    <a:pt x="954" y="15055"/>
                    <a:pt x="144" y="16200"/>
                  </a:cubicBezTo>
                  <a:cubicBezTo>
                    <a:pt x="-666" y="17345"/>
                    <a:pt x="2034" y="18000"/>
                    <a:pt x="6084" y="18818"/>
                  </a:cubicBezTo>
                  <a:cubicBezTo>
                    <a:pt x="10134" y="19636"/>
                    <a:pt x="15534" y="20618"/>
                    <a:pt x="2093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>
              <a:off x="13358975" y="8562007"/>
              <a:ext cx="249759" cy="30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360" extrusionOk="0">
                  <a:moveTo>
                    <a:pt x="12317" y="742"/>
                  </a:moveTo>
                  <a:cubicBezTo>
                    <a:pt x="10858" y="251"/>
                    <a:pt x="9398" y="-240"/>
                    <a:pt x="7209" y="128"/>
                  </a:cubicBezTo>
                  <a:cubicBezTo>
                    <a:pt x="5020" y="496"/>
                    <a:pt x="2101" y="1724"/>
                    <a:pt x="788" y="2951"/>
                  </a:cubicBezTo>
                  <a:cubicBezTo>
                    <a:pt x="-526" y="4178"/>
                    <a:pt x="-234" y="5405"/>
                    <a:pt x="1955" y="6878"/>
                  </a:cubicBezTo>
                  <a:cubicBezTo>
                    <a:pt x="4144" y="8351"/>
                    <a:pt x="8231" y="10069"/>
                    <a:pt x="11004" y="10928"/>
                  </a:cubicBezTo>
                  <a:cubicBezTo>
                    <a:pt x="13777" y="11787"/>
                    <a:pt x="15236" y="11787"/>
                    <a:pt x="16696" y="10560"/>
                  </a:cubicBezTo>
                  <a:cubicBezTo>
                    <a:pt x="18155" y="9333"/>
                    <a:pt x="19615" y="6878"/>
                    <a:pt x="20198" y="5037"/>
                  </a:cubicBezTo>
                  <a:cubicBezTo>
                    <a:pt x="20782" y="3196"/>
                    <a:pt x="20490" y="1969"/>
                    <a:pt x="19615" y="1110"/>
                  </a:cubicBezTo>
                  <a:cubicBezTo>
                    <a:pt x="18739" y="251"/>
                    <a:pt x="17279" y="-240"/>
                    <a:pt x="16550" y="128"/>
                  </a:cubicBezTo>
                  <a:cubicBezTo>
                    <a:pt x="15820" y="496"/>
                    <a:pt x="15820" y="1724"/>
                    <a:pt x="16696" y="5405"/>
                  </a:cubicBezTo>
                  <a:cubicBezTo>
                    <a:pt x="17571" y="9087"/>
                    <a:pt x="19323" y="15224"/>
                    <a:pt x="21074" y="213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>
              <a:off x="13810964" y="8738507"/>
              <a:ext cx="171389" cy="197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29" extrusionOk="0">
                  <a:moveTo>
                    <a:pt x="4554" y="4470"/>
                  </a:moveTo>
                  <a:cubicBezTo>
                    <a:pt x="4986" y="2608"/>
                    <a:pt x="5418" y="746"/>
                    <a:pt x="6930" y="188"/>
                  </a:cubicBezTo>
                  <a:cubicBezTo>
                    <a:pt x="8442" y="-371"/>
                    <a:pt x="11034" y="374"/>
                    <a:pt x="12330" y="1677"/>
                  </a:cubicBezTo>
                  <a:cubicBezTo>
                    <a:pt x="13626" y="2981"/>
                    <a:pt x="13626" y="4843"/>
                    <a:pt x="11898" y="7263"/>
                  </a:cubicBezTo>
                  <a:cubicBezTo>
                    <a:pt x="10170" y="9684"/>
                    <a:pt x="6714" y="12663"/>
                    <a:pt x="4122" y="14898"/>
                  </a:cubicBezTo>
                  <a:cubicBezTo>
                    <a:pt x="1530" y="17132"/>
                    <a:pt x="-198" y="18622"/>
                    <a:pt x="18" y="19367"/>
                  </a:cubicBezTo>
                  <a:cubicBezTo>
                    <a:pt x="234" y="20112"/>
                    <a:pt x="2394" y="20112"/>
                    <a:pt x="6282" y="20298"/>
                  </a:cubicBezTo>
                  <a:cubicBezTo>
                    <a:pt x="10170" y="20484"/>
                    <a:pt x="15786" y="20857"/>
                    <a:pt x="21402" y="212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>
              <a:off x="14075756" y="8800789"/>
              <a:ext cx="31135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14490887" y="8620601"/>
              <a:ext cx="228323" cy="29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extrusionOk="0">
                  <a:moveTo>
                    <a:pt x="0" y="2533"/>
                  </a:moveTo>
                  <a:cubicBezTo>
                    <a:pt x="1309" y="1528"/>
                    <a:pt x="2618" y="523"/>
                    <a:pt x="4091" y="147"/>
                  </a:cubicBezTo>
                  <a:cubicBezTo>
                    <a:pt x="5564" y="-230"/>
                    <a:pt x="7200" y="21"/>
                    <a:pt x="8836" y="2030"/>
                  </a:cubicBezTo>
                  <a:cubicBezTo>
                    <a:pt x="10473" y="4040"/>
                    <a:pt x="12109" y="7807"/>
                    <a:pt x="14236" y="11323"/>
                  </a:cubicBezTo>
                  <a:cubicBezTo>
                    <a:pt x="16364" y="14840"/>
                    <a:pt x="18982" y="18105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14532401" y="8665872"/>
              <a:ext cx="197189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360"/>
                    <a:pt x="17811" y="720"/>
                    <a:pt x="14211" y="4320"/>
                  </a:cubicBezTo>
                  <a:cubicBezTo>
                    <a:pt x="10611" y="7920"/>
                    <a:pt x="5305" y="14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>
              <a:off x="14902561" y="8848687"/>
              <a:ext cx="148756" cy="17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extrusionOk="0">
                  <a:moveTo>
                    <a:pt x="6530" y="499"/>
                  </a:moveTo>
                  <a:cubicBezTo>
                    <a:pt x="9042" y="67"/>
                    <a:pt x="11553" y="-365"/>
                    <a:pt x="13312" y="499"/>
                  </a:cubicBezTo>
                  <a:cubicBezTo>
                    <a:pt x="15070" y="1363"/>
                    <a:pt x="16074" y="3523"/>
                    <a:pt x="15823" y="5683"/>
                  </a:cubicBezTo>
                  <a:cubicBezTo>
                    <a:pt x="15572" y="7843"/>
                    <a:pt x="14065" y="10003"/>
                    <a:pt x="12056" y="11731"/>
                  </a:cubicBezTo>
                  <a:cubicBezTo>
                    <a:pt x="10047" y="13459"/>
                    <a:pt x="7535" y="14755"/>
                    <a:pt x="5023" y="16267"/>
                  </a:cubicBezTo>
                  <a:cubicBezTo>
                    <a:pt x="2512" y="17779"/>
                    <a:pt x="0" y="19507"/>
                    <a:pt x="0" y="20371"/>
                  </a:cubicBezTo>
                  <a:cubicBezTo>
                    <a:pt x="0" y="21235"/>
                    <a:pt x="2512" y="21235"/>
                    <a:pt x="6530" y="21235"/>
                  </a:cubicBezTo>
                  <a:cubicBezTo>
                    <a:pt x="10549" y="21235"/>
                    <a:pt x="16074" y="21235"/>
                    <a:pt x="21600" y="212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>
              <a:off x="15580608" y="8774394"/>
              <a:ext cx="366701" cy="36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extrusionOk="0">
                  <a:moveTo>
                    <a:pt x="0" y="9092"/>
                  </a:moveTo>
                  <a:cubicBezTo>
                    <a:pt x="4483" y="5165"/>
                    <a:pt x="8966" y="1238"/>
                    <a:pt x="12226" y="256"/>
                  </a:cubicBezTo>
                  <a:cubicBezTo>
                    <a:pt x="15487" y="-726"/>
                    <a:pt x="17525" y="1238"/>
                    <a:pt x="19053" y="4183"/>
                  </a:cubicBezTo>
                  <a:cubicBezTo>
                    <a:pt x="20581" y="7129"/>
                    <a:pt x="21600" y="11056"/>
                    <a:pt x="21600" y="14001"/>
                  </a:cubicBezTo>
                  <a:cubicBezTo>
                    <a:pt x="21600" y="16947"/>
                    <a:pt x="20581" y="18910"/>
                    <a:pt x="19562" y="208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59" name="Line"/>
            <p:cNvSpPr/>
            <p:nvPr/>
          </p:nvSpPr>
          <p:spPr>
            <a:xfrm>
              <a:off x="15736282" y="8634736"/>
              <a:ext cx="103784" cy="35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0" name="Line"/>
            <p:cNvSpPr/>
            <p:nvPr/>
          </p:nvSpPr>
          <p:spPr>
            <a:xfrm>
              <a:off x="16313447" y="8647489"/>
              <a:ext cx="253101" cy="28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24" extrusionOk="0">
                  <a:moveTo>
                    <a:pt x="13474" y="2910"/>
                  </a:moveTo>
                  <a:cubicBezTo>
                    <a:pt x="12598" y="1881"/>
                    <a:pt x="11723" y="853"/>
                    <a:pt x="10555" y="338"/>
                  </a:cubicBezTo>
                  <a:cubicBezTo>
                    <a:pt x="9387" y="-176"/>
                    <a:pt x="7928" y="-176"/>
                    <a:pt x="6177" y="853"/>
                  </a:cubicBezTo>
                  <a:cubicBezTo>
                    <a:pt x="4425" y="1881"/>
                    <a:pt x="2382" y="3938"/>
                    <a:pt x="1214" y="6253"/>
                  </a:cubicBezTo>
                  <a:cubicBezTo>
                    <a:pt x="47" y="8567"/>
                    <a:pt x="-245" y="11138"/>
                    <a:pt x="193" y="12938"/>
                  </a:cubicBezTo>
                  <a:cubicBezTo>
                    <a:pt x="631" y="14738"/>
                    <a:pt x="1798" y="15767"/>
                    <a:pt x="4571" y="15638"/>
                  </a:cubicBezTo>
                  <a:cubicBezTo>
                    <a:pt x="7344" y="15510"/>
                    <a:pt x="11723" y="14224"/>
                    <a:pt x="14496" y="12295"/>
                  </a:cubicBezTo>
                  <a:cubicBezTo>
                    <a:pt x="17268" y="10367"/>
                    <a:pt x="18436" y="7795"/>
                    <a:pt x="18728" y="5867"/>
                  </a:cubicBezTo>
                  <a:cubicBezTo>
                    <a:pt x="19020" y="3938"/>
                    <a:pt x="18436" y="2653"/>
                    <a:pt x="17706" y="2524"/>
                  </a:cubicBezTo>
                  <a:cubicBezTo>
                    <a:pt x="16977" y="2395"/>
                    <a:pt x="16101" y="3424"/>
                    <a:pt x="15809" y="5481"/>
                  </a:cubicBezTo>
                  <a:cubicBezTo>
                    <a:pt x="15517" y="7538"/>
                    <a:pt x="15809" y="10624"/>
                    <a:pt x="16831" y="13453"/>
                  </a:cubicBezTo>
                  <a:cubicBezTo>
                    <a:pt x="17852" y="16281"/>
                    <a:pt x="19604" y="18853"/>
                    <a:pt x="21355" y="214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1" name="Line"/>
            <p:cNvSpPr/>
            <p:nvPr/>
          </p:nvSpPr>
          <p:spPr>
            <a:xfrm>
              <a:off x="16696127" y="8811086"/>
              <a:ext cx="88364" cy="166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170" extrusionOk="0">
                  <a:moveTo>
                    <a:pt x="1282" y="1333"/>
                  </a:moveTo>
                  <a:cubicBezTo>
                    <a:pt x="5435" y="452"/>
                    <a:pt x="9589" y="-430"/>
                    <a:pt x="11666" y="231"/>
                  </a:cubicBezTo>
                  <a:cubicBezTo>
                    <a:pt x="13743" y="892"/>
                    <a:pt x="13743" y="3097"/>
                    <a:pt x="12497" y="5301"/>
                  </a:cubicBezTo>
                  <a:cubicBezTo>
                    <a:pt x="11251" y="7505"/>
                    <a:pt x="8759" y="9709"/>
                    <a:pt x="5851" y="12354"/>
                  </a:cubicBezTo>
                  <a:cubicBezTo>
                    <a:pt x="2943" y="14999"/>
                    <a:pt x="-380" y="18084"/>
                    <a:pt x="35" y="19627"/>
                  </a:cubicBezTo>
                  <a:cubicBezTo>
                    <a:pt x="451" y="21170"/>
                    <a:pt x="4605" y="21170"/>
                    <a:pt x="8758" y="21170"/>
                  </a:cubicBezTo>
                  <a:cubicBezTo>
                    <a:pt x="12912" y="21170"/>
                    <a:pt x="17066" y="21170"/>
                    <a:pt x="19143" y="20950"/>
                  </a:cubicBezTo>
                  <a:cubicBezTo>
                    <a:pt x="21220" y="20729"/>
                    <a:pt x="21220" y="20288"/>
                    <a:pt x="21220" y="198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2" name="Line"/>
            <p:cNvSpPr/>
            <p:nvPr/>
          </p:nvSpPr>
          <p:spPr>
            <a:xfrm>
              <a:off x="16857138" y="8856140"/>
              <a:ext cx="134918" cy="138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"/>
                  </a:moveTo>
                  <a:cubicBezTo>
                    <a:pt x="2769" y="540"/>
                    <a:pt x="5538" y="0"/>
                    <a:pt x="8308" y="0"/>
                  </a:cubicBezTo>
                  <a:cubicBezTo>
                    <a:pt x="11077" y="0"/>
                    <a:pt x="13846" y="540"/>
                    <a:pt x="14400" y="2160"/>
                  </a:cubicBezTo>
                  <a:cubicBezTo>
                    <a:pt x="14954" y="3780"/>
                    <a:pt x="13292" y="6480"/>
                    <a:pt x="11354" y="8640"/>
                  </a:cubicBezTo>
                  <a:cubicBezTo>
                    <a:pt x="9415" y="10800"/>
                    <a:pt x="7200" y="12420"/>
                    <a:pt x="5262" y="14310"/>
                  </a:cubicBezTo>
                  <a:cubicBezTo>
                    <a:pt x="3323" y="16200"/>
                    <a:pt x="1662" y="18360"/>
                    <a:pt x="2215" y="19710"/>
                  </a:cubicBezTo>
                  <a:cubicBezTo>
                    <a:pt x="2769" y="21060"/>
                    <a:pt x="5538" y="21600"/>
                    <a:pt x="9138" y="21600"/>
                  </a:cubicBezTo>
                  <a:cubicBezTo>
                    <a:pt x="12738" y="21600"/>
                    <a:pt x="17169" y="2106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3" name="Line"/>
            <p:cNvSpPr/>
            <p:nvPr/>
          </p:nvSpPr>
          <p:spPr>
            <a:xfrm>
              <a:off x="17183695" y="8686628"/>
              <a:ext cx="228309" cy="58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531" extrusionOk="0">
                  <a:moveTo>
                    <a:pt x="5353" y="0"/>
                  </a:moveTo>
                  <a:cubicBezTo>
                    <a:pt x="5030" y="758"/>
                    <a:pt x="4708" y="1516"/>
                    <a:pt x="5191" y="2400"/>
                  </a:cubicBezTo>
                  <a:cubicBezTo>
                    <a:pt x="5675" y="3284"/>
                    <a:pt x="6965" y="4295"/>
                    <a:pt x="9221" y="4737"/>
                  </a:cubicBezTo>
                  <a:cubicBezTo>
                    <a:pt x="11478" y="5179"/>
                    <a:pt x="14702" y="5053"/>
                    <a:pt x="16797" y="4737"/>
                  </a:cubicBezTo>
                  <a:cubicBezTo>
                    <a:pt x="18893" y="4421"/>
                    <a:pt x="19860" y="3916"/>
                    <a:pt x="20505" y="3347"/>
                  </a:cubicBezTo>
                  <a:cubicBezTo>
                    <a:pt x="21150" y="2779"/>
                    <a:pt x="21472" y="2147"/>
                    <a:pt x="21150" y="1579"/>
                  </a:cubicBezTo>
                  <a:cubicBezTo>
                    <a:pt x="20827" y="1011"/>
                    <a:pt x="19860" y="505"/>
                    <a:pt x="19377" y="568"/>
                  </a:cubicBezTo>
                  <a:cubicBezTo>
                    <a:pt x="18893" y="632"/>
                    <a:pt x="18893" y="1263"/>
                    <a:pt x="19377" y="3411"/>
                  </a:cubicBezTo>
                  <a:cubicBezTo>
                    <a:pt x="19860" y="5558"/>
                    <a:pt x="20827" y="9221"/>
                    <a:pt x="20988" y="12063"/>
                  </a:cubicBezTo>
                  <a:cubicBezTo>
                    <a:pt x="21150" y="14905"/>
                    <a:pt x="20505" y="16926"/>
                    <a:pt x="18893" y="18379"/>
                  </a:cubicBezTo>
                  <a:cubicBezTo>
                    <a:pt x="17281" y="19832"/>
                    <a:pt x="14702" y="20716"/>
                    <a:pt x="12445" y="21158"/>
                  </a:cubicBezTo>
                  <a:cubicBezTo>
                    <a:pt x="10188" y="21600"/>
                    <a:pt x="8254" y="21600"/>
                    <a:pt x="6481" y="21411"/>
                  </a:cubicBezTo>
                  <a:cubicBezTo>
                    <a:pt x="4708" y="21221"/>
                    <a:pt x="3096" y="20842"/>
                    <a:pt x="1968" y="20337"/>
                  </a:cubicBezTo>
                  <a:cubicBezTo>
                    <a:pt x="839" y="19832"/>
                    <a:pt x="194" y="19200"/>
                    <a:pt x="33" y="18568"/>
                  </a:cubicBezTo>
                  <a:cubicBezTo>
                    <a:pt x="-128" y="17937"/>
                    <a:pt x="194" y="17305"/>
                    <a:pt x="3257" y="16611"/>
                  </a:cubicBezTo>
                  <a:cubicBezTo>
                    <a:pt x="6320" y="15916"/>
                    <a:pt x="12123" y="15158"/>
                    <a:pt x="17926" y="144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>
              <a:off x="17588661" y="9101760"/>
              <a:ext cx="129877" cy="16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extrusionOk="0">
                  <a:moveTo>
                    <a:pt x="4287" y="0"/>
                  </a:moveTo>
                  <a:cubicBezTo>
                    <a:pt x="7129" y="0"/>
                    <a:pt x="9972" y="0"/>
                    <a:pt x="12245" y="919"/>
                  </a:cubicBezTo>
                  <a:cubicBezTo>
                    <a:pt x="14519" y="1838"/>
                    <a:pt x="16224" y="3677"/>
                    <a:pt x="15940" y="5515"/>
                  </a:cubicBezTo>
                  <a:cubicBezTo>
                    <a:pt x="15656" y="7353"/>
                    <a:pt x="13382" y="9191"/>
                    <a:pt x="11108" y="10800"/>
                  </a:cubicBezTo>
                  <a:cubicBezTo>
                    <a:pt x="8835" y="12408"/>
                    <a:pt x="6561" y="13787"/>
                    <a:pt x="4287" y="15396"/>
                  </a:cubicBezTo>
                  <a:cubicBezTo>
                    <a:pt x="2014" y="17004"/>
                    <a:pt x="-260" y="18843"/>
                    <a:pt x="24" y="19991"/>
                  </a:cubicBezTo>
                  <a:cubicBezTo>
                    <a:pt x="308" y="21140"/>
                    <a:pt x="3151" y="21600"/>
                    <a:pt x="7129" y="21600"/>
                  </a:cubicBezTo>
                  <a:cubicBezTo>
                    <a:pt x="11108" y="21600"/>
                    <a:pt x="16224" y="21140"/>
                    <a:pt x="21340" y="206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>
              <a:off x="18029885" y="8780033"/>
              <a:ext cx="290592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6" name="Line"/>
            <p:cNvSpPr/>
            <p:nvPr/>
          </p:nvSpPr>
          <p:spPr>
            <a:xfrm>
              <a:off x="18019506" y="8925329"/>
              <a:ext cx="3009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7" name="Line"/>
            <p:cNvSpPr/>
            <p:nvPr/>
          </p:nvSpPr>
          <p:spPr>
            <a:xfrm>
              <a:off x="18766744" y="8499819"/>
              <a:ext cx="262916" cy="43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16" y="0"/>
                  </a:moveTo>
                  <a:cubicBezTo>
                    <a:pt x="5116" y="4082"/>
                    <a:pt x="5116" y="8164"/>
                    <a:pt x="5116" y="11055"/>
                  </a:cubicBezTo>
                  <a:cubicBezTo>
                    <a:pt x="5116" y="13946"/>
                    <a:pt x="5116" y="15647"/>
                    <a:pt x="5116" y="17008"/>
                  </a:cubicBezTo>
                  <a:cubicBezTo>
                    <a:pt x="5116" y="18368"/>
                    <a:pt x="5116" y="19389"/>
                    <a:pt x="5116" y="19389"/>
                  </a:cubicBezTo>
                  <a:cubicBezTo>
                    <a:pt x="5116" y="19389"/>
                    <a:pt x="5116" y="18368"/>
                    <a:pt x="5542" y="17433"/>
                  </a:cubicBezTo>
                  <a:cubicBezTo>
                    <a:pt x="5968" y="16498"/>
                    <a:pt x="6821" y="15647"/>
                    <a:pt x="7958" y="15052"/>
                  </a:cubicBezTo>
                  <a:cubicBezTo>
                    <a:pt x="9095" y="14457"/>
                    <a:pt x="10516" y="14117"/>
                    <a:pt x="12079" y="13946"/>
                  </a:cubicBezTo>
                  <a:cubicBezTo>
                    <a:pt x="13642" y="13776"/>
                    <a:pt x="15347" y="13776"/>
                    <a:pt x="16768" y="14117"/>
                  </a:cubicBezTo>
                  <a:cubicBezTo>
                    <a:pt x="18189" y="14457"/>
                    <a:pt x="19326" y="15137"/>
                    <a:pt x="20179" y="15902"/>
                  </a:cubicBezTo>
                  <a:cubicBezTo>
                    <a:pt x="21032" y="16668"/>
                    <a:pt x="21600" y="17518"/>
                    <a:pt x="21600" y="18368"/>
                  </a:cubicBezTo>
                  <a:cubicBezTo>
                    <a:pt x="21600" y="19219"/>
                    <a:pt x="21032" y="20069"/>
                    <a:pt x="18758" y="20665"/>
                  </a:cubicBezTo>
                  <a:cubicBezTo>
                    <a:pt x="16484" y="21260"/>
                    <a:pt x="12505" y="21600"/>
                    <a:pt x="9095" y="21600"/>
                  </a:cubicBezTo>
                  <a:cubicBezTo>
                    <a:pt x="5684" y="21600"/>
                    <a:pt x="2842" y="21260"/>
                    <a:pt x="0" y="209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8" name="Line"/>
            <p:cNvSpPr/>
            <p:nvPr/>
          </p:nvSpPr>
          <p:spPr>
            <a:xfrm>
              <a:off x="19109227" y="8873437"/>
              <a:ext cx="134918" cy="166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46" y="0"/>
                  </a:moveTo>
                  <a:cubicBezTo>
                    <a:pt x="9416" y="0"/>
                    <a:pt x="12185" y="0"/>
                    <a:pt x="14123" y="1125"/>
                  </a:cubicBezTo>
                  <a:cubicBezTo>
                    <a:pt x="16062" y="2250"/>
                    <a:pt x="17169" y="4500"/>
                    <a:pt x="16892" y="6525"/>
                  </a:cubicBezTo>
                  <a:cubicBezTo>
                    <a:pt x="16615" y="8550"/>
                    <a:pt x="14954" y="10350"/>
                    <a:pt x="13015" y="11925"/>
                  </a:cubicBezTo>
                  <a:cubicBezTo>
                    <a:pt x="11077" y="13500"/>
                    <a:pt x="8862" y="14850"/>
                    <a:pt x="6092" y="16200"/>
                  </a:cubicBezTo>
                  <a:cubicBezTo>
                    <a:pt x="3323" y="17550"/>
                    <a:pt x="0" y="18900"/>
                    <a:pt x="0" y="19575"/>
                  </a:cubicBezTo>
                  <a:cubicBezTo>
                    <a:pt x="0" y="20250"/>
                    <a:pt x="3323" y="20250"/>
                    <a:pt x="7477" y="20475"/>
                  </a:cubicBezTo>
                  <a:cubicBezTo>
                    <a:pt x="11631" y="20700"/>
                    <a:pt x="16615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69" name="Line"/>
            <p:cNvSpPr/>
            <p:nvPr/>
          </p:nvSpPr>
          <p:spPr>
            <a:xfrm>
              <a:off x="19325324" y="8914950"/>
              <a:ext cx="188658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extrusionOk="0">
                  <a:moveTo>
                    <a:pt x="11991" y="0"/>
                  </a:moveTo>
                  <a:cubicBezTo>
                    <a:pt x="13955" y="0"/>
                    <a:pt x="15919" y="0"/>
                    <a:pt x="17293" y="720"/>
                  </a:cubicBezTo>
                  <a:cubicBezTo>
                    <a:pt x="18668" y="1440"/>
                    <a:pt x="19453" y="2880"/>
                    <a:pt x="18275" y="4752"/>
                  </a:cubicBezTo>
                  <a:cubicBezTo>
                    <a:pt x="17097" y="6624"/>
                    <a:pt x="13955" y="8928"/>
                    <a:pt x="11402" y="10512"/>
                  </a:cubicBezTo>
                  <a:cubicBezTo>
                    <a:pt x="8850" y="12096"/>
                    <a:pt x="6886" y="12960"/>
                    <a:pt x="4726" y="13968"/>
                  </a:cubicBezTo>
                  <a:cubicBezTo>
                    <a:pt x="2566" y="14976"/>
                    <a:pt x="210" y="16128"/>
                    <a:pt x="13" y="16992"/>
                  </a:cubicBezTo>
                  <a:cubicBezTo>
                    <a:pt x="-183" y="17856"/>
                    <a:pt x="1781" y="18432"/>
                    <a:pt x="5708" y="19152"/>
                  </a:cubicBezTo>
                  <a:cubicBezTo>
                    <a:pt x="9635" y="19872"/>
                    <a:pt x="15526" y="20736"/>
                    <a:pt x="2141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>
              <a:off x="481022" y="9817449"/>
              <a:ext cx="597657" cy="50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294" extrusionOk="0">
                  <a:moveTo>
                    <a:pt x="1843" y="2191"/>
                  </a:moveTo>
                  <a:cubicBezTo>
                    <a:pt x="2093" y="6395"/>
                    <a:pt x="2342" y="10600"/>
                    <a:pt x="2530" y="13064"/>
                  </a:cubicBezTo>
                  <a:cubicBezTo>
                    <a:pt x="2717" y="15528"/>
                    <a:pt x="2842" y="16253"/>
                    <a:pt x="2967" y="16978"/>
                  </a:cubicBezTo>
                  <a:cubicBezTo>
                    <a:pt x="3091" y="17703"/>
                    <a:pt x="3216" y="18428"/>
                    <a:pt x="3091" y="18355"/>
                  </a:cubicBezTo>
                  <a:cubicBezTo>
                    <a:pt x="2967" y="18283"/>
                    <a:pt x="2592" y="17413"/>
                    <a:pt x="2093" y="14876"/>
                  </a:cubicBezTo>
                  <a:cubicBezTo>
                    <a:pt x="1593" y="12339"/>
                    <a:pt x="969" y="8135"/>
                    <a:pt x="594" y="5671"/>
                  </a:cubicBezTo>
                  <a:cubicBezTo>
                    <a:pt x="220" y="3206"/>
                    <a:pt x="95" y="2481"/>
                    <a:pt x="32" y="1757"/>
                  </a:cubicBezTo>
                  <a:cubicBezTo>
                    <a:pt x="-30" y="1032"/>
                    <a:pt x="-30" y="307"/>
                    <a:pt x="282" y="162"/>
                  </a:cubicBezTo>
                  <a:cubicBezTo>
                    <a:pt x="594" y="17"/>
                    <a:pt x="1219" y="452"/>
                    <a:pt x="2654" y="2336"/>
                  </a:cubicBezTo>
                  <a:cubicBezTo>
                    <a:pt x="4090" y="4221"/>
                    <a:pt x="6338" y="7555"/>
                    <a:pt x="7711" y="9440"/>
                  </a:cubicBezTo>
                  <a:cubicBezTo>
                    <a:pt x="9084" y="11324"/>
                    <a:pt x="9584" y="11759"/>
                    <a:pt x="10146" y="11977"/>
                  </a:cubicBezTo>
                  <a:cubicBezTo>
                    <a:pt x="10708" y="12194"/>
                    <a:pt x="11332" y="12194"/>
                    <a:pt x="11831" y="11904"/>
                  </a:cubicBezTo>
                  <a:cubicBezTo>
                    <a:pt x="12331" y="11614"/>
                    <a:pt x="12705" y="11034"/>
                    <a:pt x="13704" y="9367"/>
                  </a:cubicBezTo>
                  <a:cubicBezTo>
                    <a:pt x="14703" y="7700"/>
                    <a:pt x="16326" y="4946"/>
                    <a:pt x="17387" y="3061"/>
                  </a:cubicBezTo>
                  <a:cubicBezTo>
                    <a:pt x="18449" y="1177"/>
                    <a:pt x="18948" y="162"/>
                    <a:pt x="19260" y="17"/>
                  </a:cubicBezTo>
                  <a:cubicBezTo>
                    <a:pt x="19572" y="-128"/>
                    <a:pt x="19697" y="597"/>
                    <a:pt x="20009" y="3714"/>
                  </a:cubicBezTo>
                  <a:cubicBezTo>
                    <a:pt x="20321" y="6830"/>
                    <a:pt x="20821" y="12339"/>
                    <a:pt x="21071" y="15456"/>
                  </a:cubicBezTo>
                  <a:cubicBezTo>
                    <a:pt x="21320" y="18573"/>
                    <a:pt x="21320" y="19298"/>
                    <a:pt x="21383" y="20022"/>
                  </a:cubicBezTo>
                  <a:cubicBezTo>
                    <a:pt x="21445" y="20747"/>
                    <a:pt x="21570" y="21472"/>
                    <a:pt x="21570" y="21255"/>
                  </a:cubicBezTo>
                  <a:cubicBezTo>
                    <a:pt x="21570" y="21037"/>
                    <a:pt x="21445" y="19877"/>
                    <a:pt x="21320" y="18718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1" name="Line"/>
            <p:cNvSpPr/>
            <p:nvPr/>
          </p:nvSpPr>
          <p:spPr>
            <a:xfrm>
              <a:off x="1319981" y="9694954"/>
              <a:ext cx="1007552" cy="644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03" extrusionOk="0">
                  <a:moveTo>
                    <a:pt x="3125" y="14078"/>
                  </a:moveTo>
                  <a:cubicBezTo>
                    <a:pt x="2829" y="13733"/>
                    <a:pt x="2533" y="13389"/>
                    <a:pt x="2052" y="13389"/>
                  </a:cubicBezTo>
                  <a:cubicBezTo>
                    <a:pt x="1571" y="13389"/>
                    <a:pt x="906" y="13733"/>
                    <a:pt x="499" y="14537"/>
                  </a:cubicBezTo>
                  <a:cubicBezTo>
                    <a:pt x="92" y="15342"/>
                    <a:pt x="-56" y="16606"/>
                    <a:pt x="18" y="17410"/>
                  </a:cubicBezTo>
                  <a:cubicBezTo>
                    <a:pt x="92" y="18214"/>
                    <a:pt x="388" y="18559"/>
                    <a:pt x="721" y="18846"/>
                  </a:cubicBezTo>
                  <a:cubicBezTo>
                    <a:pt x="1054" y="19133"/>
                    <a:pt x="1423" y="19363"/>
                    <a:pt x="1830" y="18961"/>
                  </a:cubicBezTo>
                  <a:cubicBezTo>
                    <a:pt x="2237" y="18559"/>
                    <a:pt x="2681" y="17525"/>
                    <a:pt x="2940" y="16548"/>
                  </a:cubicBezTo>
                  <a:cubicBezTo>
                    <a:pt x="3199" y="15572"/>
                    <a:pt x="3273" y="14652"/>
                    <a:pt x="3310" y="14480"/>
                  </a:cubicBezTo>
                  <a:cubicBezTo>
                    <a:pt x="3347" y="14308"/>
                    <a:pt x="3347" y="14882"/>
                    <a:pt x="3532" y="15686"/>
                  </a:cubicBezTo>
                  <a:cubicBezTo>
                    <a:pt x="3717" y="16491"/>
                    <a:pt x="4086" y="17525"/>
                    <a:pt x="4419" y="18214"/>
                  </a:cubicBezTo>
                  <a:cubicBezTo>
                    <a:pt x="4752" y="18903"/>
                    <a:pt x="5048" y="19248"/>
                    <a:pt x="5381" y="19363"/>
                  </a:cubicBezTo>
                  <a:cubicBezTo>
                    <a:pt x="5714" y="19478"/>
                    <a:pt x="6084" y="19363"/>
                    <a:pt x="6639" y="18559"/>
                  </a:cubicBezTo>
                  <a:cubicBezTo>
                    <a:pt x="7193" y="17755"/>
                    <a:pt x="7933" y="16261"/>
                    <a:pt x="8562" y="13906"/>
                  </a:cubicBezTo>
                  <a:cubicBezTo>
                    <a:pt x="9191" y="11550"/>
                    <a:pt x="9708" y="8333"/>
                    <a:pt x="9856" y="6150"/>
                  </a:cubicBezTo>
                  <a:cubicBezTo>
                    <a:pt x="10004" y="3967"/>
                    <a:pt x="9782" y="2818"/>
                    <a:pt x="9486" y="1842"/>
                  </a:cubicBezTo>
                  <a:cubicBezTo>
                    <a:pt x="9191" y="865"/>
                    <a:pt x="8821" y="61"/>
                    <a:pt x="8636" y="3"/>
                  </a:cubicBezTo>
                  <a:cubicBezTo>
                    <a:pt x="8451" y="-54"/>
                    <a:pt x="8451" y="635"/>
                    <a:pt x="8525" y="2991"/>
                  </a:cubicBezTo>
                  <a:cubicBezTo>
                    <a:pt x="8599" y="5346"/>
                    <a:pt x="8747" y="9367"/>
                    <a:pt x="8858" y="12182"/>
                  </a:cubicBezTo>
                  <a:cubicBezTo>
                    <a:pt x="8969" y="14997"/>
                    <a:pt x="9043" y="16606"/>
                    <a:pt x="9117" y="17755"/>
                  </a:cubicBezTo>
                  <a:cubicBezTo>
                    <a:pt x="9191" y="18903"/>
                    <a:pt x="9265" y="19593"/>
                    <a:pt x="9412" y="20167"/>
                  </a:cubicBezTo>
                  <a:cubicBezTo>
                    <a:pt x="9560" y="20742"/>
                    <a:pt x="9782" y="21201"/>
                    <a:pt x="10078" y="21316"/>
                  </a:cubicBezTo>
                  <a:cubicBezTo>
                    <a:pt x="10374" y="21431"/>
                    <a:pt x="10744" y="21201"/>
                    <a:pt x="11151" y="20569"/>
                  </a:cubicBezTo>
                  <a:cubicBezTo>
                    <a:pt x="11558" y="19938"/>
                    <a:pt x="12002" y="18903"/>
                    <a:pt x="12334" y="18042"/>
                  </a:cubicBezTo>
                  <a:cubicBezTo>
                    <a:pt x="12667" y="17180"/>
                    <a:pt x="12889" y="16491"/>
                    <a:pt x="13185" y="16089"/>
                  </a:cubicBezTo>
                  <a:cubicBezTo>
                    <a:pt x="13481" y="15686"/>
                    <a:pt x="13851" y="15572"/>
                    <a:pt x="14110" y="15801"/>
                  </a:cubicBezTo>
                  <a:cubicBezTo>
                    <a:pt x="14369" y="16031"/>
                    <a:pt x="14517" y="16606"/>
                    <a:pt x="14776" y="17582"/>
                  </a:cubicBezTo>
                  <a:cubicBezTo>
                    <a:pt x="15034" y="18559"/>
                    <a:pt x="15404" y="19937"/>
                    <a:pt x="15811" y="20684"/>
                  </a:cubicBezTo>
                  <a:cubicBezTo>
                    <a:pt x="16218" y="21431"/>
                    <a:pt x="16662" y="21546"/>
                    <a:pt x="16995" y="21259"/>
                  </a:cubicBezTo>
                  <a:cubicBezTo>
                    <a:pt x="17328" y="20972"/>
                    <a:pt x="17549" y="20282"/>
                    <a:pt x="17697" y="19650"/>
                  </a:cubicBezTo>
                  <a:cubicBezTo>
                    <a:pt x="17845" y="19018"/>
                    <a:pt x="17919" y="18444"/>
                    <a:pt x="18067" y="17812"/>
                  </a:cubicBezTo>
                  <a:cubicBezTo>
                    <a:pt x="18215" y="17180"/>
                    <a:pt x="18437" y="16491"/>
                    <a:pt x="18696" y="16433"/>
                  </a:cubicBezTo>
                  <a:cubicBezTo>
                    <a:pt x="18955" y="16376"/>
                    <a:pt x="19251" y="16950"/>
                    <a:pt x="19732" y="17640"/>
                  </a:cubicBezTo>
                  <a:cubicBezTo>
                    <a:pt x="20212" y="18329"/>
                    <a:pt x="20878" y="19133"/>
                    <a:pt x="21544" y="19937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2" name="Line"/>
            <p:cNvSpPr/>
            <p:nvPr/>
          </p:nvSpPr>
          <p:spPr>
            <a:xfrm>
              <a:off x="2202992" y="9983914"/>
              <a:ext cx="7265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3" name="Line"/>
            <p:cNvSpPr/>
            <p:nvPr/>
          </p:nvSpPr>
          <p:spPr>
            <a:xfrm>
              <a:off x="1621808" y="10035806"/>
              <a:ext cx="16605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4" name="Line"/>
            <p:cNvSpPr/>
            <p:nvPr/>
          </p:nvSpPr>
          <p:spPr>
            <a:xfrm>
              <a:off x="2503963" y="10077319"/>
              <a:ext cx="295928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extrusionOk="0">
                  <a:moveTo>
                    <a:pt x="0" y="0"/>
                  </a:moveTo>
                  <a:cubicBezTo>
                    <a:pt x="4521" y="4114"/>
                    <a:pt x="9042" y="8229"/>
                    <a:pt x="12307" y="11486"/>
                  </a:cubicBezTo>
                  <a:cubicBezTo>
                    <a:pt x="15572" y="14743"/>
                    <a:pt x="17581" y="17143"/>
                    <a:pt x="19088" y="18857"/>
                  </a:cubicBezTo>
                  <a:cubicBezTo>
                    <a:pt x="20595" y="20571"/>
                    <a:pt x="21600" y="21600"/>
                    <a:pt x="21474" y="21600"/>
                  </a:cubicBezTo>
                  <a:cubicBezTo>
                    <a:pt x="21349" y="21600"/>
                    <a:pt x="20093" y="20571"/>
                    <a:pt x="18837" y="19543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5" name="Line"/>
            <p:cNvSpPr/>
            <p:nvPr/>
          </p:nvSpPr>
          <p:spPr>
            <a:xfrm>
              <a:off x="2524720" y="10066940"/>
              <a:ext cx="217945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6" name="Line"/>
            <p:cNvSpPr/>
            <p:nvPr/>
          </p:nvSpPr>
          <p:spPr>
            <a:xfrm>
              <a:off x="3583305" y="9492675"/>
              <a:ext cx="1660528" cy="90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extrusionOk="0">
                  <a:moveTo>
                    <a:pt x="0" y="16406"/>
                  </a:moveTo>
                  <a:cubicBezTo>
                    <a:pt x="180" y="15994"/>
                    <a:pt x="360" y="15582"/>
                    <a:pt x="698" y="15417"/>
                  </a:cubicBezTo>
                  <a:cubicBezTo>
                    <a:pt x="1035" y="15252"/>
                    <a:pt x="1530" y="15334"/>
                    <a:pt x="1845" y="15829"/>
                  </a:cubicBezTo>
                  <a:cubicBezTo>
                    <a:pt x="2160" y="16324"/>
                    <a:pt x="2295" y="17231"/>
                    <a:pt x="2362" y="17890"/>
                  </a:cubicBezTo>
                  <a:cubicBezTo>
                    <a:pt x="2430" y="18550"/>
                    <a:pt x="2430" y="18962"/>
                    <a:pt x="2362" y="19003"/>
                  </a:cubicBezTo>
                  <a:cubicBezTo>
                    <a:pt x="2295" y="19044"/>
                    <a:pt x="2160" y="18715"/>
                    <a:pt x="2160" y="18137"/>
                  </a:cubicBezTo>
                  <a:cubicBezTo>
                    <a:pt x="2160" y="17560"/>
                    <a:pt x="2295" y="16736"/>
                    <a:pt x="2475" y="16076"/>
                  </a:cubicBezTo>
                  <a:cubicBezTo>
                    <a:pt x="2655" y="15417"/>
                    <a:pt x="2880" y="14922"/>
                    <a:pt x="3128" y="14634"/>
                  </a:cubicBezTo>
                  <a:cubicBezTo>
                    <a:pt x="3375" y="14345"/>
                    <a:pt x="3645" y="14263"/>
                    <a:pt x="3848" y="14386"/>
                  </a:cubicBezTo>
                  <a:cubicBezTo>
                    <a:pt x="4050" y="14510"/>
                    <a:pt x="4185" y="14840"/>
                    <a:pt x="4320" y="15417"/>
                  </a:cubicBezTo>
                  <a:cubicBezTo>
                    <a:pt x="4455" y="15994"/>
                    <a:pt x="4590" y="16818"/>
                    <a:pt x="4680" y="17437"/>
                  </a:cubicBezTo>
                  <a:cubicBezTo>
                    <a:pt x="4770" y="18055"/>
                    <a:pt x="4815" y="18467"/>
                    <a:pt x="4860" y="18467"/>
                  </a:cubicBezTo>
                  <a:cubicBezTo>
                    <a:pt x="4905" y="18467"/>
                    <a:pt x="4950" y="18055"/>
                    <a:pt x="5017" y="17643"/>
                  </a:cubicBezTo>
                  <a:cubicBezTo>
                    <a:pt x="5085" y="17231"/>
                    <a:pt x="5175" y="16818"/>
                    <a:pt x="5332" y="16406"/>
                  </a:cubicBezTo>
                  <a:cubicBezTo>
                    <a:pt x="5490" y="15994"/>
                    <a:pt x="5715" y="15582"/>
                    <a:pt x="5873" y="15582"/>
                  </a:cubicBezTo>
                  <a:cubicBezTo>
                    <a:pt x="6030" y="15582"/>
                    <a:pt x="6120" y="15994"/>
                    <a:pt x="6210" y="16653"/>
                  </a:cubicBezTo>
                  <a:cubicBezTo>
                    <a:pt x="6300" y="17313"/>
                    <a:pt x="6390" y="18220"/>
                    <a:pt x="6503" y="18879"/>
                  </a:cubicBezTo>
                  <a:cubicBezTo>
                    <a:pt x="6615" y="19539"/>
                    <a:pt x="6750" y="19951"/>
                    <a:pt x="6930" y="20116"/>
                  </a:cubicBezTo>
                  <a:cubicBezTo>
                    <a:pt x="7110" y="20281"/>
                    <a:pt x="7335" y="20198"/>
                    <a:pt x="7538" y="19992"/>
                  </a:cubicBezTo>
                  <a:cubicBezTo>
                    <a:pt x="7740" y="19786"/>
                    <a:pt x="7920" y="19456"/>
                    <a:pt x="8055" y="18921"/>
                  </a:cubicBezTo>
                  <a:cubicBezTo>
                    <a:pt x="8190" y="18385"/>
                    <a:pt x="8280" y="17643"/>
                    <a:pt x="8280" y="17478"/>
                  </a:cubicBezTo>
                  <a:cubicBezTo>
                    <a:pt x="8280" y="17313"/>
                    <a:pt x="8190" y="17725"/>
                    <a:pt x="8145" y="18137"/>
                  </a:cubicBezTo>
                  <a:cubicBezTo>
                    <a:pt x="8100" y="18550"/>
                    <a:pt x="8100" y="18962"/>
                    <a:pt x="8123" y="19374"/>
                  </a:cubicBezTo>
                  <a:cubicBezTo>
                    <a:pt x="8145" y="19786"/>
                    <a:pt x="8190" y="20198"/>
                    <a:pt x="8325" y="20446"/>
                  </a:cubicBezTo>
                  <a:cubicBezTo>
                    <a:pt x="8460" y="20693"/>
                    <a:pt x="8685" y="20776"/>
                    <a:pt x="8865" y="20611"/>
                  </a:cubicBezTo>
                  <a:cubicBezTo>
                    <a:pt x="9045" y="20446"/>
                    <a:pt x="9180" y="20034"/>
                    <a:pt x="9315" y="19456"/>
                  </a:cubicBezTo>
                  <a:cubicBezTo>
                    <a:pt x="9450" y="18879"/>
                    <a:pt x="9585" y="18137"/>
                    <a:pt x="9652" y="17973"/>
                  </a:cubicBezTo>
                  <a:cubicBezTo>
                    <a:pt x="9720" y="17808"/>
                    <a:pt x="9720" y="18220"/>
                    <a:pt x="9810" y="18797"/>
                  </a:cubicBezTo>
                  <a:cubicBezTo>
                    <a:pt x="9900" y="19374"/>
                    <a:pt x="10080" y="20116"/>
                    <a:pt x="10260" y="20611"/>
                  </a:cubicBezTo>
                  <a:cubicBezTo>
                    <a:pt x="10440" y="21105"/>
                    <a:pt x="10620" y="21353"/>
                    <a:pt x="10823" y="21476"/>
                  </a:cubicBezTo>
                  <a:cubicBezTo>
                    <a:pt x="11025" y="21600"/>
                    <a:pt x="11250" y="21600"/>
                    <a:pt x="11610" y="20858"/>
                  </a:cubicBezTo>
                  <a:cubicBezTo>
                    <a:pt x="11970" y="20116"/>
                    <a:pt x="12465" y="18632"/>
                    <a:pt x="12893" y="16489"/>
                  </a:cubicBezTo>
                  <a:cubicBezTo>
                    <a:pt x="13320" y="14345"/>
                    <a:pt x="13680" y="11542"/>
                    <a:pt x="13770" y="9027"/>
                  </a:cubicBezTo>
                  <a:cubicBezTo>
                    <a:pt x="13860" y="6513"/>
                    <a:pt x="13680" y="4287"/>
                    <a:pt x="13545" y="2968"/>
                  </a:cubicBezTo>
                  <a:cubicBezTo>
                    <a:pt x="13410" y="1649"/>
                    <a:pt x="13320" y="1237"/>
                    <a:pt x="13207" y="824"/>
                  </a:cubicBezTo>
                  <a:cubicBezTo>
                    <a:pt x="13095" y="412"/>
                    <a:pt x="12960" y="0"/>
                    <a:pt x="12892" y="0"/>
                  </a:cubicBezTo>
                  <a:cubicBezTo>
                    <a:pt x="12825" y="0"/>
                    <a:pt x="12825" y="412"/>
                    <a:pt x="12780" y="1690"/>
                  </a:cubicBezTo>
                  <a:cubicBezTo>
                    <a:pt x="12735" y="2968"/>
                    <a:pt x="12645" y="5111"/>
                    <a:pt x="12622" y="7173"/>
                  </a:cubicBezTo>
                  <a:cubicBezTo>
                    <a:pt x="12600" y="9234"/>
                    <a:pt x="12645" y="11212"/>
                    <a:pt x="12735" y="12944"/>
                  </a:cubicBezTo>
                  <a:cubicBezTo>
                    <a:pt x="12825" y="14675"/>
                    <a:pt x="12960" y="16159"/>
                    <a:pt x="13208" y="17189"/>
                  </a:cubicBezTo>
                  <a:cubicBezTo>
                    <a:pt x="13455" y="18220"/>
                    <a:pt x="13815" y="18797"/>
                    <a:pt x="14310" y="18921"/>
                  </a:cubicBezTo>
                  <a:cubicBezTo>
                    <a:pt x="14805" y="19044"/>
                    <a:pt x="15435" y="18715"/>
                    <a:pt x="15907" y="18220"/>
                  </a:cubicBezTo>
                  <a:cubicBezTo>
                    <a:pt x="16380" y="17725"/>
                    <a:pt x="16695" y="17066"/>
                    <a:pt x="16920" y="16571"/>
                  </a:cubicBezTo>
                  <a:cubicBezTo>
                    <a:pt x="17145" y="16076"/>
                    <a:pt x="17280" y="15747"/>
                    <a:pt x="17348" y="15376"/>
                  </a:cubicBezTo>
                  <a:cubicBezTo>
                    <a:pt x="17415" y="15005"/>
                    <a:pt x="17415" y="14592"/>
                    <a:pt x="17370" y="14056"/>
                  </a:cubicBezTo>
                  <a:cubicBezTo>
                    <a:pt x="17325" y="13521"/>
                    <a:pt x="17235" y="12861"/>
                    <a:pt x="17190" y="12779"/>
                  </a:cubicBezTo>
                  <a:cubicBezTo>
                    <a:pt x="17145" y="12696"/>
                    <a:pt x="17145" y="13191"/>
                    <a:pt x="17235" y="14263"/>
                  </a:cubicBezTo>
                  <a:cubicBezTo>
                    <a:pt x="17325" y="15334"/>
                    <a:pt x="17505" y="16983"/>
                    <a:pt x="17640" y="18014"/>
                  </a:cubicBezTo>
                  <a:cubicBezTo>
                    <a:pt x="17775" y="19044"/>
                    <a:pt x="17865" y="19456"/>
                    <a:pt x="18022" y="19745"/>
                  </a:cubicBezTo>
                  <a:cubicBezTo>
                    <a:pt x="18180" y="20034"/>
                    <a:pt x="18405" y="20198"/>
                    <a:pt x="18585" y="20116"/>
                  </a:cubicBezTo>
                  <a:cubicBezTo>
                    <a:pt x="18765" y="20034"/>
                    <a:pt x="18900" y="19704"/>
                    <a:pt x="19057" y="19374"/>
                  </a:cubicBezTo>
                  <a:cubicBezTo>
                    <a:pt x="19215" y="19044"/>
                    <a:pt x="19395" y="18715"/>
                    <a:pt x="19575" y="18261"/>
                  </a:cubicBezTo>
                  <a:cubicBezTo>
                    <a:pt x="19755" y="17808"/>
                    <a:pt x="19935" y="17231"/>
                    <a:pt x="20070" y="17148"/>
                  </a:cubicBezTo>
                  <a:cubicBezTo>
                    <a:pt x="20205" y="17066"/>
                    <a:pt x="20295" y="17478"/>
                    <a:pt x="20430" y="17890"/>
                  </a:cubicBezTo>
                  <a:cubicBezTo>
                    <a:pt x="20565" y="18302"/>
                    <a:pt x="20745" y="18715"/>
                    <a:pt x="20948" y="18921"/>
                  </a:cubicBezTo>
                  <a:cubicBezTo>
                    <a:pt x="21150" y="19127"/>
                    <a:pt x="21375" y="19127"/>
                    <a:pt x="21600" y="19127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7" name="Line"/>
            <p:cNvSpPr/>
            <p:nvPr/>
          </p:nvSpPr>
          <p:spPr>
            <a:xfrm>
              <a:off x="5129670" y="10052568"/>
              <a:ext cx="93406" cy="4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extrusionOk="0">
                  <a:moveTo>
                    <a:pt x="0" y="1782"/>
                  </a:moveTo>
                  <a:cubicBezTo>
                    <a:pt x="4000" y="239"/>
                    <a:pt x="8000" y="-1304"/>
                    <a:pt x="11600" y="1782"/>
                  </a:cubicBezTo>
                  <a:cubicBezTo>
                    <a:pt x="15200" y="4867"/>
                    <a:pt x="18400" y="12582"/>
                    <a:pt x="21600" y="20296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8" name="Line"/>
            <p:cNvSpPr/>
            <p:nvPr/>
          </p:nvSpPr>
          <p:spPr>
            <a:xfrm>
              <a:off x="4807943" y="10118832"/>
              <a:ext cx="197189" cy="6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79" name="Line"/>
            <p:cNvSpPr/>
            <p:nvPr/>
          </p:nvSpPr>
          <p:spPr>
            <a:xfrm>
              <a:off x="5441019" y="9562244"/>
              <a:ext cx="747238" cy="1354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extrusionOk="0">
                  <a:moveTo>
                    <a:pt x="0" y="9832"/>
                  </a:moveTo>
                  <a:cubicBezTo>
                    <a:pt x="200" y="11261"/>
                    <a:pt x="400" y="12690"/>
                    <a:pt x="700" y="14312"/>
                  </a:cubicBezTo>
                  <a:cubicBezTo>
                    <a:pt x="1000" y="15933"/>
                    <a:pt x="1400" y="17747"/>
                    <a:pt x="1700" y="18873"/>
                  </a:cubicBezTo>
                  <a:cubicBezTo>
                    <a:pt x="2000" y="20000"/>
                    <a:pt x="2200" y="20440"/>
                    <a:pt x="2300" y="20825"/>
                  </a:cubicBezTo>
                  <a:cubicBezTo>
                    <a:pt x="2400" y="21209"/>
                    <a:pt x="2400" y="21539"/>
                    <a:pt x="2300" y="21512"/>
                  </a:cubicBezTo>
                  <a:cubicBezTo>
                    <a:pt x="2200" y="21484"/>
                    <a:pt x="2000" y="21099"/>
                    <a:pt x="1850" y="20137"/>
                  </a:cubicBezTo>
                  <a:cubicBezTo>
                    <a:pt x="1700" y="19176"/>
                    <a:pt x="1600" y="17637"/>
                    <a:pt x="1450" y="16125"/>
                  </a:cubicBezTo>
                  <a:cubicBezTo>
                    <a:pt x="1300" y="14614"/>
                    <a:pt x="1100" y="13130"/>
                    <a:pt x="1000" y="12250"/>
                  </a:cubicBezTo>
                  <a:cubicBezTo>
                    <a:pt x="900" y="11371"/>
                    <a:pt x="900" y="11096"/>
                    <a:pt x="1050" y="10821"/>
                  </a:cubicBezTo>
                  <a:cubicBezTo>
                    <a:pt x="1200" y="10547"/>
                    <a:pt x="1500" y="10272"/>
                    <a:pt x="1900" y="10107"/>
                  </a:cubicBezTo>
                  <a:cubicBezTo>
                    <a:pt x="2300" y="9942"/>
                    <a:pt x="2800" y="9887"/>
                    <a:pt x="3300" y="9887"/>
                  </a:cubicBezTo>
                  <a:cubicBezTo>
                    <a:pt x="3800" y="9887"/>
                    <a:pt x="4300" y="9942"/>
                    <a:pt x="4700" y="10134"/>
                  </a:cubicBezTo>
                  <a:cubicBezTo>
                    <a:pt x="5100" y="10327"/>
                    <a:pt x="5400" y="10657"/>
                    <a:pt x="5400" y="11124"/>
                  </a:cubicBezTo>
                  <a:cubicBezTo>
                    <a:pt x="5400" y="11591"/>
                    <a:pt x="5100" y="12195"/>
                    <a:pt x="4600" y="12663"/>
                  </a:cubicBezTo>
                  <a:cubicBezTo>
                    <a:pt x="4100" y="13130"/>
                    <a:pt x="3400" y="13460"/>
                    <a:pt x="2750" y="13679"/>
                  </a:cubicBezTo>
                  <a:cubicBezTo>
                    <a:pt x="2100" y="13899"/>
                    <a:pt x="1500" y="14009"/>
                    <a:pt x="1350" y="13954"/>
                  </a:cubicBezTo>
                  <a:cubicBezTo>
                    <a:pt x="1200" y="13899"/>
                    <a:pt x="1500" y="13679"/>
                    <a:pt x="2850" y="13020"/>
                  </a:cubicBezTo>
                  <a:cubicBezTo>
                    <a:pt x="4200" y="12360"/>
                    <a:pt x="6600" y="11261"/>
                    <a:pt x="8500" y="9942"/>
                  </a:cubicBezTo>
                  <a:cubicBezTo>
                    <a:pt x="10400" y="8623"/>
                    <a:pt x="11800" y="7084"/>
                    <a:pt x="12550" y="5875"/>
                  </a:cubicBezTo>
                  <a:cubicBezTo>
                    <a:pt x="13300" y="4666"/>
                    <a:pt x="13400" y="3786"/>
                    <a:pt x="13150" y="3072"/>
                  </a:cubicBezTo>
                  <a:cubicBezTo>
                    <a:pt x="12900" y="2357"/>
                    <a:pt x="12300" y="1808"/>
                    <a:pt x="11750" y="1368"/>
                  </a:cubicBezTo>
                  <a:cubicBezTo>
                    <a:pt x="11200" y="928"/>
                    <a:pt x="10700" y="599"/>
                    <a:pt x="10200" y="351"/>
                  </a:cubicBezTo>
                  <a:cubicBezTo>
                    <a:pt x="9700" y="104"/>
                    <a:pt x="9200" y="-61"/>
                    <a:pt x="8900" y="21"/>
                  </a:cubicBezTo>
                  <a:cubicBezTo>
                    <a:pt x="8600" y="104"/>
                    <a:pt x="8500" y="434"/>
                    <a:pt x="8600" y="1478"/>
                  </a:cubicBezTo>
                  <a:cubicBezTo>
                    <a:pt x="8700" y="2522"/>
                    <a:pt x="9000" y="4281"/>
                    <a:pt x="9350" y="6095"/>
                  </a:cubicBezTo>
                  <a:cubicBezTo>
                    <a:pt x="9700" y="7908"/>
                    <a:pt x="10100" y="9777"/>
                    <a:pt x="10450" y="11069"/>
                  </a:cubicBezTo>
                  <a:cubicBezTo>
                    <a:pt x="10800" y="12360"/>
                    <a:pt x="11100" y="13075"/>
                    <a:pt x="11450" y="13542"/>
                  </a:cubicBezTo>
                  <a:cubicBezTo>
                    <a:pt x="11800" y="14009"/>
                    <a:pt x="12200" y="14229"/>
                    <a:pt x="12650" y="14366"/>
                  </a:cubicBezTo>
                  <a:cubicBezTo>
                    <a:pt x="13100" y="14504"/>
                    <a:pt x="13600" y="14559"/>
                    <a:pt x="14300" y="14449"/>
                  </a:cubicBezTo>
                  <a:cubicBezTo>
                    <a:pt x="15000" y="14339"/>
                    <a:pt x="15900" y="14064"/>
                    <a:pt x="16500" y="13762"/>
                  </a:cubicBezTo>
                  <a:cubicBezTo>
                    <a:pt x="17100" y="13460"/>
                    <a:pt x="17400" y="13130"/>
                    <a:pt x="17750" y="12690"/>
                  </a:cubicBezTo>
                  <a:cubicBezTo>
                    <a:pt x="18100" y="12250"/>
                    <a:pt x="18500" y="11701"/>
                    <a:pt x="18800" y="11563"/>
                  </a:cubicBezTo>
                  <a:cubicBezTo>
                    <a:pt x="19100" y="11426"/>
                    <a:pt x="19300" y="11701"/>
                    <a:pt x="19550" y="12003"/>
                  </a:cubicBezTo>
                  <a:cubicBezTo>
                    <a:pt x="19800" y="12305"/>
                    <a:pt x="20100" y="12635"/>
                    <a:pt x="20400" y="12910"/>
                  </a:cubicBezTo>
                  <a:cubicBezTo>
                    <a:pt x="20700" y="13185"/>
                    <a:pt x="21000" y="13405"/>
                    <a:pt x="21200" y="13432"/>
                  </a:cubicBezTo>
                  <a:cubicBezTo>
                    <a:pt x="21400" y="13460"/>
                    <a:pt x="21500" y="13295"/>
                    <a:pt x="21600" y="1313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0" name="Line"/>
            <p:cNvSpPr/>
            <p:nvPr/>
          </p:nvSpPr>
          <p:spPr>
            <a:xfrm>
              <a:off x="6001447" y="10039265"/>
              <a:ext cx="155675" cy="5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247"/>
                    <a:pt x="0" y="8894"/>
                    <a:pt x="1200" y="5082"/>
                  </a:cubicBezTo>
                  <a:cubicBezTo>
                    <a:pt x="2400" y="1271"/>
                    <a:pt x="4800" y="0"/>
                    <a:pt x="8400" y="0"/>
                  </a:cubicBezTo>
                  <a:cubicBezTo>
                    <a:pt x="12000" y="0"/>
                    <a:pt x="16800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1" name="Line"/>
            <p:cNvSpPr/>
            <p:nvPr/>
          </p:nvSpPr>
          <p:spPr>
            <a:xfrm>
              <a:off x="6438756" y="10181967"/>
              <a:ext cx="351442" cy="27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0928" extrusionOk="0">
                  <a:moveTo>
                    <a:pt x="10507" y="3839"/>
                  </a:moveTo>
                  <a:cubicBezTo>
                    <a:pt x="10714" y="2277"/>
                    <a:pt x="10922" y="716"/>
                    <a:pt x="10403" y="195"/>
                  </a:cubicBezTo>
                  <a:cubicBezTo>
                    <a:pt x="9884" y="-325"/>
                    <a:pt x="8637" y="195"/>
                    <a:pt x="6664" y="1757"/>
                  </a:cubicBezTo>
                  <a:cubicBezTo>
                    <a:pt x="4691" y="3318"/>
                    <a:pt x="1991" y="5921"/>
                    <a:pt x="745" y="8523"/>
                  </a:cubicBezTo>
                  <a:cubicBezTo>
                    <a:pt x="-501" y="11126"/>
                    <a:pt x="-293" y="13728"/>
                    <a:pt x="2199" y="15940"/>
                  </a:cubicBezTo>
                  <a:cubicBezTo>
                    <a:pt x="4691" y="18152"/>
                    <a:pt x="9468" y="19974"/>
                    <a:pt x="12999" y="20624"/>
                  </a:cubicBezTo>
                  <a:cubicBezTo>
                    <a:pt x="16530" y="21275"/>
                    <a:pt x="18814" y="20755"/>
                    <a:pt x="21099" y="20234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2" name="Line"/>
            <p:cNvSpPr/>
            <p:nvPr/>
          </p:nvSpPr>
          <p:spPr>
            <a:xfrm>
              <a:off x="6779928" y="9748002"/>
              <a:ext cx="913181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26" extrusionOk="0">
                  <a:moveTo>
                    <a:pt x="4154" y="17216"/>
                  </a:moveTo>
                  <a:cubicBezTo>
                    <a:pt x="3828" y="16901"/>
                    <a:pt x="3502" y="16587"/>
                    <a:pt x="2850" y="16587"/>
                  </a:cubicBezTo>
                  <a:cubicBezTo>
                    <a:pt x="2198" y="16587"/>
                    <a:pt x="1220" y="16901"/>
                    <a:pt x="650" y="17321"/>
                  </a:cubicBezTo>
                  <a:cubicBezTo>
                    <a:pt x="79" y="17740"/>
                    <a:pt x="-84" y="18265"/>
                    <a:pt x="38" y="18684"/>
                  </a:cubicBezTo>
                  <a:cubicBezTo>
                    <a:pt x="161" y="19103"/>
                    <a:pt x="568" y="19418"/>
                    <a:pt x="1179" y="19575"/>
                  </a:cubicBezTo>
                  <a:cubicBezTo>
                    <a:pt x="1791" y="19732"/>
                    <a:pt x="2606" y="19732"/>
                    <a:pt x="3217" y="19680"/>
                  </a:cubicBezTo>
                  <a:cubicBezTo>
                    <a:pt x="3828" y="19628"/>
                    <a:pt x="4236" y="19523"/>
                    <a:pt x="4603" y="19261"/>
                  </a:cubicBezTo>
                  <a:cubicBezTo>
                    <a:pt x="4970" y="18998"/>
                    <a:pt x="5296" y="18579"/>
                    <a:pt x="5336" y="18107"/>
                  </a:cubicBezTo>
                  <a:cubicBezTo>
                    <a:pt x="5377" y="17635"/>
                    <a:pt x="5133" y="17111"/>
                    <a:pt x="5051" y="17111"/>
                  </a:cubicBezTo>
                  <a:cubicBezTo>
                    <a:pt x="4970" y="17111"/>
                    <a:pt x="5051" y="17635"/>
                    <a:pt x="5336" y="18369"/>
                  </a:cubicBezTo>
                  <a:cubicBezTo>
                    <a:pt x="5622" y="19103"/>
                    <a:pt x="6111" y="20047"/>
                    <a:pt x="6600" y="20624"/>
                  </a:cubicBezTo>
                  <a:cubicBezTo>
                    <a:pt x="7089" y="21200"/>
                    <a:pt x="7578" y="21410"/>
                    <a:pt x="8189" y="21043"/>
                  </a:cubicBezTo>
                  <a:cubicBezTo>
                    <a:pt x="8801" y="20676"/>
                    <a:pt x="9534" y="19732"/>
                    <a:pt x="10308" y="17950"/>
                  </a:cubicBezTo>
                  <a:cubicBezTo>
                    <a:pt x="11083" y="16167"/>
                    <a:pt x="11898" y="13546"/>
                    <a:pt x="12346" y="11030"/>
                  </a:cubicBezTo>
                  <a:cubicBezTo>
                    <a:pt x="12794" y="8513"/>
                    <a:pt x="12876" y="6101"/>
                    <a:pt x="12835" y="4633"/>
                  </a:cubicBezTo>
                  <a:cubicBezTo>
                    <a:pt x="12794" y="3165"/>
                    <a:pt x="12631" y="2641"/>
                    <a:pt x="12509" y="2117"/>
                  </a:cubicBezTo>
                  <a:cubicBezTo>
                    <a:pt x="12387" y="1593"/>
                    <a:pt x="12305" y="1068"/>
                    <a:pt x="12102" y="649"/>
                  </a:cubicBezTo>
                  <a:cubicBezTo>
                    <a:pt x="11898" y="230"/>
                    <a:pt x="11572" y="-85"/>
                    <a:pt x="11409" y="20"/>
                  </a:cubicBezTo>
                  <a:cubicBezTo>
                    <a:pt x="11246" y="125"/>
                    <a:pt x="11246" y="649"/>
                    <a:pt x="11246" y="2851"/>
                  </a:cubicBezTo>
                  <a:cubicBezTo>
                    <a:pt x="11246" y="5053"/>
                    <a:pt x="11246" y="8932"/>
                    <a:pt x="11490" y="11868"/>
                  </a:cubicBezTo>
                  <a:cubicBezTo>
                    <a:pt x="11735" y="14804"/>
                    <a:pt x="12224" y="16797"/>
                    <a:pt x="12754" y="18212"/>
                  </a:cubicBezTo>
                  <a:cubicBezTo>
                    <a:pt x="13284" y="19628"/>
                    <a:pt x="13854" y="20466"/>
                    <a:pt x="14343" y="20938"/>
                  </a:cubicBezTo>
                  <a:cubicBezTo>
                    <a:pt x="14832" y="21410"/>
                    <a:pt x="15240" y="21515"/>
                    <a:pt x="15607" y="21358"/>
                  </a:cubicBezTo>
                  <a:cubicBezTo>
                    <a:pt x="15973" y="21200"/>
                    <a:pt x="16299" y="20781"/>
                    <a:pt x="16585" y="20309"/>
                  </a:cubicBezTo>
                  <a:cubicBezTo>
                    <a:pt x="16870" y="19837"/>
                    <a:pt x="17115" y="19313"/>
                    <a:pt x="17318" y="18789"/>
                  </a:cubicBezTo>
                  <a:cubicBezTo>
                    <a:pt x="17522" y="18265"/>
                    <a:pt x="17685" y="17740"/>
                    <a:pt x="17930" y="17688"/>
                  </a:cubicBezTo>
                  <a:cubicBezTo>
                    <a:pt x="18174" y="17635"/>
                    <a:pt x="18500" y="18055"/>
                    <a:pt x="18826" y="18474"/>
                  </a:cubicBezTo>
                  <a:cubicBezTo>
                    <a:pt x="19152" y="18894"/>
                    <a:pt x="19478" y="19313"/>
                    <a:pt x="19886" y="19680"/>
                  </a:cubicBezTo>
                  <a:cubicBezTo>
                    <a:pt x="20293" y="20047"/>
                    <a:pt x="20782" y="20362"/>
                    <a:pt x="21027" y="20152"/>
                  </a:cubicBezTo>
                  <a:cubicBezTo>
                    <a:pt x="21271" y="19942"/>
                    <a:pt x="21271" y="19208"/>
                    <a:pt x="21312" y="18579"/>
                  </a:cubicBezTo>
                  <a:cubicBezTo>
                    <a:pt x="21353" y="17950"/>
                    <a:pt x="21434" y="17426"/>
                    <a:pt x="21516" y="16901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>
              <a:off x="7596005" y="10063169"/>
              <a:ext cx="97103" cy="4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0196" extrusionOk="0">
                  <a:moveTo>
                    <a:pt x="797" y="20196"/>
                  </a:moveTo>
                  <a:cubicBezTo>
                    <a:pt x="52" y="12482"/>
                    <a:pt x="-693" y="4767"/>
                    <a:pt x="1169" y="1682"/>
                  </a:cubicBezTo>
                  <a:cubicBezTo>
                    <a:pt x="3031" y="-1404"/>
                    <a:pt x="7500" y="139"/>
                    <a:pt x="11224" y="3225"/>
                  </a:cubicBezTo>
                  <a:cubicBezTo>
                    <a:pt x="14948" y="6310"/>
                    <a:pt x="17928" y="10939"/>
                    <a:pt x="20907" y="15567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4" name="Line"/>
            <p:cNvSpPr/>
            <p:nvPr/>
          </p:nvSpPr>
          <p:spPr>
            <a:xfrm>
              <a:off x="7153437" y="10144318"/>
              <a:ext cx="238702" cy="16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20015"/>
                  </a:moveTo>
                  <a:cubicBezTo>
                    <a:pt x="5635" y="11375"/>
                    <a:pt x="11270" y="2735"/>
                    <a:pt x="14870" y="575"/>
                  </a:cubicBezTo>
                  <a:cubicBezTo>
                    <a:pt x="18470" y="-1585"/>
                    <a:pt x="2003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5" name="Line"/>
            <p:cNvSpPr/>
            <p:nvPr/>
          </p:nvSpPr>
          <p:spPr>
            <a:xfrm>
              <a:off x="7822390" y="10245760"/>
              <a:ext cx="721739" cy="189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0786" extrusionOk="0">
                  <a:moveTo>
                    <a:pt x="2316" y="5422"/>
                  </a:moveTo>
                  <a:cubicBezTo>
                    <a:pt x="1804" y="6180"/>
                    <a:pt x="1293" y="6938"/>
                    <a:pt x="1139" y="8454"/>
                  </a:cubicBezTo>
                  <a:cubicBezTo>
                    <a:pt x="985" y="9970"/>
                    <a:pt x="1190" y="12243"/>
                    <a:pt x="1548" y="13570"/>
                  </a:cubicBezTo>
                  <a:cubicBezTo>
                    <a:pt x="1907" y="14896"/>
                    <a:pt x="2419" y="15275"/>
                    <a:pt x="2982" y="15464"/>
                  </a:cubicBezTo>
                  <a:cubicBezTo>
                    <a:pt x="3545" y="15654"/>
                    <a:pt x="4159" y="15654"/>
                    <a:pt x="4671" y="14706"/>
                  </a:cubicBezTo>
                  <a:cubicBezTo>
                    <a:pt x="5183" y="13759"/>
                    <a:pt x="5592" y="11864"/>
                    <a:pt x="5541" y="10348"/>
                  </a:cubicBezTo>
                  <a:cubicBezTo>
                    <a:pt x="5490" y="8833"/>
                    <a:pt x="4978" y="7696"/>
                    <a:pt x="4108" y="6938"/>
                  </a:cubicBezTo>
                  <a:cubicBezTo>
                    <a:pt x="3238" y="6180"/>
                    <a:pt x="2009" y="5801"/>
                    <a:pt x="1139" y="5612"/>
                  </a:cubicBezTo>
                  <a:cubicBezTo>
                    <a:pt x="269" y="5422"/>
                    <a:pt x="-243" y="5422"/>
                    <a:pt x="115" y="5043"/>
                  </a:cubicBezTo>
                  <a:cubicBezTo>
                    <a:pt x="474" y="4664"/>
                    <a:pt x="1702" y="3906"/>
                    <a:pt x="2930" y="3149"/>
                  </a:cubicBezTo>
                  <a:cubicBezTo>
                    <a:pt x="4159" y="2391"/>
                    <a:pt x="5387" y="1633"/>
                    <a:pt x="6411" y="875"/>
                  </a:cubicBezTo>
                  <a:cubicBezTo>
                    <a:pt x="7435" y="117"/>
                    <a:pt x="8254" y="-641"/>
                    <a:pt x="8766" y="875"/>
                  </a:cubicBezTo>
                  <a:cubicBezTo>
                    <a:pt x="9277" y="2391"/>
                    <a:pt x="9482" y="6180"/>
                    <a:pt x="9636" y="9212"/>
                  </a:cubicBezTo>
                  <a:cubicBezTo>
                    <a:pt x="9789" y="12243"/>
                    <a:pt x="9892" y="14517"/>
                    <a:pt x="10045" y="16601"/>
                  </a:cubicBezTo>
                  <a:cubicBezTo>
                    <a:pt x="10199" y="18685"/>
                    <a:pt x="10403" y="20580"/>
                    <a:pt x="10711" y="20770"/>
                  </a:cubicBezTo>
                  <a:cubicBezTo>
                    <a:pt x="11018" y="20959"/>
                    <a:pt x="11427" y="19443"/>
                    <a:pt x="11837" y="16791"/>
                  </a:cubicBezTo>
                  <a:cubicBezTo>
                    <a:pt x="12246" y="14138"/>
                    <a:pt x="12656" y="10348"/>
                    <a:pt x="12963" y="7506"/>
                  </a:cubicBezTo>
                  <a:cubicBezTo>
                    <a:pt x="13270" y="4664"/>
                    <a:pt x="13475" y="2770"/>
                    <a:pt x="13833" y="2391"/>
                  </a:cubicBezTo>
                  <a:cubicBezTo>
                    <a:pt x="14191" y="2012"/>
                    <a:pt x="14703" y="3148"/>
                    <a:pt x="15368" y="5801"/>
                  </a:cubicBezTo>
                  <a:cubicBezTo>
                    <a:pt x="16034" y="8454"/>
                    <a:pt x="16853" y="12622"/>
                    <a:pt x="17569" y="15085"/>
                  </a:cubicBezTo>
                  <a:cubicBezTo>
                    <a:pt x="18286" y="17548"/>
                    <a:pt x="18900" y="18306"/>
                    <a:pt x="19463" y="18496"/>
                  </a:cubicBezTo>
                  <a:cubicBezTo>
                    <a:pt x="20026" y="18685"/>
                    <a:pt x="20538" y="18306"/>
                    <a:pt x="20845" y="17170"/>
                  </a:cubicBezTo>
                  <a:cubicBezTo>
                    <a:pt x="21152" y="16033"/>
                    <a:pt x="21255" y="14138"/>
                    <a:pt x="21357" y="12243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6" name="Line"/>
            <p:cNvSpPr/>
            <p:nvPr/>
          </p:nvSpPr>
          <p:spPr>
            <a:xfrm>
              <a:off x="9438202" y="10274507"/>
              <a:ext cx="594398" cy="247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46" extrusionOk="0">
                  <a:moveTo>
                    <a:pt x="4439" y="0"/>
                  </a:moveTo>
                  <a:cubicBezTo>
                    <a:pt x="5937" y="900"/>
                    <a:pt x="7435" y="1800"/>
                    <a:pt x="8809" y="3750"/>
                  </a:cubicBezTo>
                  <a:cubicBezTo>
                    <a:pt x="10182" y="5700"/>
                    <a:pt x="11431" y="8700"/>
                    <a:pt x="12117" y="10950"/>
                  </a:cubicBezTo>
                  <a:cubicBezTo>
                    <a:pt x="12804" y="13200"/>
                    <a:pt x="12929" y="14700"/>
                    <a:pt x="12055" y="16350"/>
                  </a:cubicBezTo>
                  <a:cubicBezTo>
                    <a:pt x="11181" y="18000"/>
                    <a:pt x="9308" y="19800"/>
                    <a:pt x="7310" y="20700"/>
                  </a:cubicBezTo>
                  <a:cubicBezTo>
                    <a:pt x="5313" y="21600"/>
                    <a:pt x="3190" y="21600"/>
                    <a:pt x="1879" y="21150"/>
                  </a:cubicBezTo>
                  <a:cubicBezTo>
                    <a:pt x="568" y="20700"/>
                    <a:pt x="69" y="19800"/>
                    <a:pt x="6" y="18750"/>
                  </a:cubicBezTo>
                  <a:cubicBezTo>
                    <a:pt x="-56" y="17700"/>
                    <a:pt x="319" y="16500"/>
                    <a:pt x="818" y="15900"/>
                  </a:cubicBezTo>
                  <a:cubicBezTo>
                    <a:pt x="1317" y="15300"/>
                    <a:pt x="1942" y="15300"/>
                    <a:pt x="4002" y="15000"/>
                  </a:cubicBezTo>
                  <a:cubicBezTo>
                    <a:pt x="6062" y="14700"/>
                    <a:pt x="9558" y="14100"/>
                    <a:pt x="11618" y="13800"/>
                  </a:cubicBezTo>
                  <a:cubicBezTo>
                    <a:pt x="13678" y="13500"/>
                    <a:pt x="14302" y="13500"/>
                    <a:pt x="15176" y="13200"/>
                  </a:cubicBezTo>
                  <a:cubicBezTo>
                    <a:pt x="16050" y="12900"/>
                    <a:pt x="17174" y="12300"/>
                    <a:pt x="17486" y="11550"/>
                  </a:cubicBezTo>
                  <a:cubicBezTo>
                    <a:pt x="17798" y="10800"/>
                    <a:pt x="17299" y="9900"/>
                    <a:pt x="17299" y="10050"/>
                  </a:cubicBezTo>
                  <a:cubicBezTo>
                    <a:pt x="17299" y="10200"/>
                    <a:pt x="17798" y="11400"/>
                    <a:pt x="18360" y="13050"/>
                  </a:cubicBezTo>
                  <a:cubicBezTo>
                    <a:pt x="18922" y="14700"/>
                    <a:pt x="19546" y="16800"/>
                    <a:pt x="20108" y="18300"/>
                  </a:cubicBezTo>
                  <a:cubicBezTo>
                    <a:pt x="20670" y="19800"/>
                    <a:pt x="21169" y="20700"/>
                    <a:pt x="21357" y="20100"/>
                  </a:cubicBezTo>
                  <a:cubicBezTo>
                    <a:pt x="21544" y="19500"/>
                    <a:pt x="21419" y="17400"/>
                    <a:pt x="21294" y="153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7" name="Line"/>
            <p:cNvSpPr/>
            <p:nvPr/>
          </p:nvSpPr>
          <p:spPr>
            <a:xfrm>
              <a:off x="9768766" y="10149967"/>
              <a:ext cx="15567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>
              <a:off x="10204654" y="10399046"/>
              <a:ext cx="498159" cy="16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0" y="0"/>
                  </a:moveTo>
                  <a:cubicBezTo>
                    <a:pt x="1200" y="5731"/>
                    <a:pt x="2400" y="11461"/>
                    <a:pt x="3150" y="15429"/>
                  </a:cubicBezTo>
                  <a:cubicBezTo>
                    <a:pt x="3900" y="19396"/>
                    <a:pt x="4200" y="21600"/>
                    <a:pt x="4350" y="21380"/>
                  </a:cubicBezTo>
                  <a:cubicBezTo>
                    <a:pt x="4500" y="21159"/>
                    <a:pt x="4500" y="18514"/>
                    <a:pt x="4575" y="14988"/>
                  </a:cubicBezTo>
                  <a:cubicBezTo>
                    <a:pt x="4650" y="11461"/>
                    <a:pt x="4800" y="7053"/>
                    <a:pt x="5175" y="4188"/>
                  </a:cubicBezTo>
                  <a:cubicBezTo>
                    <a:pt x="5550" y="1322"/>
                    <a:pt x="6150" y="0"/>
                    <a:pt x="7125" y="0"/>
                  </a:cubicBezTo>
                  <a:cubicBezTo>
                    <a:pt x="8100" y="0"/>
                    <a:pt x="9450" y="1322"/>
                    <a:pt x="10350" y="3086"/>
                  </a:cubicBezTo>
                  <a:cubicBezTo>
                    <a:pt x="11250" y="4849"/>
                    <a:pt x="11700" y="7053"/>
                    <a:pt x="11775" y="9698"/>
                  </a:cubicBezTo>
                  <a:cubicBezTo>
                    <a:pt x="11850" y="12343"/>
                    <a:pt x="11550" y="15429"/>
                    <a:pt x="11250" y="15869"/>
                  </a:cubicBezTo>
                  <a:cubicBezTo>
                    <a:pt x="10950" y="16310"/>
                    <a:pt x="10650" y="14106"/>
                    <a:pt x="10725" y="11902"/>
                  </a:cubicBezTo>
                  <a:cubicBezTo>
                    <a:pt x="10800" y="9698"/>
                    <a:pt x="11250" y="7494"/>
                    <a:pt x="11850" y="5510"/>
                  </a:cubicBezTo>
                  <a:cubicBezTo>
                    <a:pt x="12450" y="3527"/>
                    <a:pt x="13200" y="1763"/>
                    <a:pt x="14400" y="1102"/>
                  </a:cubicBezTo>
                  <a:cubicBezTo>
                    <a:pt x="15600" y="441"/>
                    <a:pt x="17250" y="882"/>
                    <a:pt x="18225" y="3747"/>
                  </a:cubicBezTo>
                  <a:cubicBezTo>
                    <a:pt x="19200" y="6612"/>
                    <a:pt x="19500" y="11902"/>
                    <a:pt x="19950" y="15208"/>
                  </a:cubicBezTo>
                  <a:cubicBezTo>
                    <a:pt x="20400" y="18514"/>
                    <a:pt x="21000" y="19837"/>
                    <a:pt x="21600" y="21159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>
              <a:off x="10848108" y="9808358"/>
              <a:ext cx="643454" cy="116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10720"/>
                  </a:moveTo>
                  <a:cubicBezTo>
                    <a:pt x="813" y="13021"/>
                    <a:pt x="1626" y="15321"/>
                    <a:pt x="2090" y="16919"/>
                  </a:cubicBezTo>
                  <a:cubicBezTo>
                    <a:pt x="2555" y="18516"/>
                    <a:pt x="2671" y="19411"/>
                    <a:pt x="2729" y="20114"/>
                  </a:cubicBezTo>
                  <a:cubicBezTo>
                    <a:pt x="2787" y="20817"/>
                    <a:pt x="2787" y="21328"/>
                    <a:pt x="2787" y="21424"/>
                  </a:cubicBezTo>
                  <a:cubicBezTo>
                    <a:pt x="2787" y="21520"/>
                    <a:pt x="2787" y="21200"/>
                    <a:pt x="2381" y="20082"/>
                  </a:cubicBezTo>
                  <a:cubicBezTo>
                    <a:pt x="1974" y="18964"/>
                    <a:pt x="1161" y="17047"/>
                    <a:pt x="697" y="15577"/>
                  </a:cubicBezTo>
                  <a:cubicBezTo>
                    <a:pt x="232" y="14107"/>
                    <a:pt x="116" y="13085"/>
                    <a:pt x="523" y="12286"/>
                  </a:cubicBezTo>
                  <a:cubicBezTo>
                    <a:pt x="929" y="11487"/>
                    <a:pt x="1858" y="10912"/>
                    <a:pt x="3019" y="10528"/>
                  </a:cubicBezTo>
                  <a:cubicBezTo>
                    <a:pt x="4181" y="10145"/>
                    <a:pt x="5574" y="9953"/>
                    <a:pt x="6619" y="10145"/>
                  </a:cubicBezTo>
                  <a:cubicBezTo>
                    <a:pt x="7665" y="10337"/>
                    <a:pt x="8361" y="10912"/>
                    <a:pt x="8535" y="11551"/>
                  </a:cubicBezTo>
                  <a:cubicBezTo>
                    <a:pt x="8710" y="12190"/>
                    <a:pt x="8361" y="12893"/>
                    <a:pt x="7606" y="13372"/>
                  </a:cubicBezTo>
                  <a:cubicBezTo>
                    <a:pt x="6852" y="13851"/>
                    <a:pt x="5690" y="14107"/>
                    <a:pt x="4761" y="14203"/>
                  </a:cubicBezTo>
                  <a:cubicBezTo>
                    <a:pt x="3832" y="14299"/>
                    <a:pt x="3135" y="14235"/>
                    <a:pt x="2845" y="14043"/>
                  </a:cubicBezTo>
                  <a:cubicBezTo>
                    <a:pt x="2555" y="13851"/>
                    <a:pt x="2671" y="13532"/>
                    <a:pt x="3832" y="12829"/>
                  </a:cubicBezTo>
                  <a:cubicBezTo>
                    <a:pt x="4994" y="12126"/>
                    <a:pt x="7200" y="11040"/>
                    <a:pt x="9000" y="9729"/>
                  </a:cubicBezTo>
                  <a:cubicBezTo>
                    <a:pt x="10800" y="8419"/>
                    <a:pt x="12194" y="6886"/>
                    <a:pt x="12948" y="5416"/>
                  </a:cubicBezTo>
                  <a:cubicBezTo>
                    <a:pt x="13703" y="3946"/>
                    <a:pt x="13819" y="2540"/>
                    <a:pt x="13761" y="1582"/>
                  </a:cubicBezTo>
                  <a:cubicBezTo>
                    <a:pt x="13703" y="623"/>
                    <a:pt x="13471" y="112"/>
                    <a:pt x="13297" y="16"/>
                  </a:cubicBezTo>
                  <a:cubicBezTo>
                    <a:pt x="13123" y="-80"/>
                    <a:pt x="13006" y="240"/>
                    <a:pt x="12948" y="1550"/>
                  </a:cubicBezTo>
                  <a:cubicBezTo>
                    <a:pt x="12890" y="2860"/>
                    <a:pt x="12890" y="5160"/>
                    <a:pt x="12774" y="7013"/>
                  </a:cubicBezTo>
                  <a:cubicBezTo>
                    <a:pt x="12658" y="8867"/>
                    <a:pt x="12426" y="10273"/>
                    <a:pt x="12368" y="11359"/>
                  </a:cubicBezTo>
                  <a:cubicBezTo>
                    <a:pt x="12310" y="12445"/>
                    <a:pt x="12426" y="13212"/>
                    <a:pt x="12774" y="13660"/>
                  </a:cubicBezTo>
                  <a:cubicBezTo>
                    <a:pt x="13123" y="14107"/>
                    <a:pt x="13703" y="14235"/>
                    <a:pt x="14574" y="14107"/>
                  </a:cubicBezTo>
                  <a:cubicBezTo>
                    <a:pt x="15445" y="13979"/>
                    <a:pt x="16606" y="13596"/>
                    <a:pt x="17594" y="13212"/>
                  </a:cubicBezTo>
                  <a:cubicBezTo>
                    <a:pt x="18581" y="12829"/>
                    <a:pt x="19394" y="12445"/>
                    <a:pt x="19858" y="12413"/>
                  </a:cubicBezTo>
                  <a:cubicBezTo>
                    <a:pt x="20323" y="12382"/>
                    <a:pt x="20439" y="12701"/>
                    <a:pt x="20671" y="12861"/>
                  </a:cubicBezTo>
                  <a:cubicBezTo>
                    <a:pt x="20903" y="13021"/>
                    <a:pt x="21252" y="13021"/>
                    <a:pt x="21600" y="13021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0" name="Line"/>
            <p:cNvSpPr/>
            <p:nvPr/>
          </p:nvSpPr>
          <p:spPr>
            <a:xfrm>
              <a:off x="11405077" y="10134253"/>
              <a:ext cx="65729" cy="3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0702" extrusionOk="0">
                  <a:moveTo>
                    <a:pt x="1080" y="20702"/>
                  </a:moveTo>
                  <a:cubicBezTo>
                    <a:pt x="0" y="10884"/>
                    <a:pt x="-1080" y="1066"/>
                    <a:pt x="2160" y="84"/>
                  </a:cubicBezTo>
                  <a:cubicBezTo>
                    <a:pt x="5400" y="-898"/>
                    <a:pt x="12960" y="6957"/>
                    <a:pt x="20520" y="14811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1" name="Line"/>
            <p:cNvSpPr/>
            <p:nvPr/>
          </p:nvSpPr>
          <p:spPr>
            <a:xfrm>
              <a:off x="11706565" y="10033827"/>
              <a:ext cx="604883" cy="83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38" extrusionOk="0">
                  <a:moveTo>
                    <a:pt x="17409" y="2431"/>
                  </a:moveTo>
                  <a:cubicBezTo>
                    <a:pt x="16550" y="1637"/>
                    <a:pt x="15691" y="844"/>
                    <a:pt x="14832" y="403"/>
                  </a:cubicBezTo>
                  <a:cubicBezTo>
                    <a:pt x="13973" y="-38"/>
                    <a:pt x="13114" y="-126"/>
                    <a:pt x="12561" y="183"/>
                  </a:cubicBezTo>
                  <a:cubicBezTo>
                    <a:pt x="12009" y="491"/>
                    <a:pt x="11764" y="1196"/>
                    <a:pt x="11948" y="3136"/>
                  </a:cubicBezTo>
                  <a:cubicBezTo>
                    <a:pt x="12132" y="5076"/>
                    <a:pt x="12745" y="8250"/>
                    <a:pt x="13236" y="11027"/>
                  </a:cubicBezTo>
                  <a:cubicBezTo>
                    <a:pt x="13727" y="13804"/>
                    <a:pt x="14095" y="16184"/>
                    <a:pt x="13789" y="17859"/>
                  </a:cubicBezTo>
                  <a:cubicBezTo>
                    <a:pt x="13482" y="19534"/>
                    <a:pt x="12500" y="20504"/>
                    <a:pt x="11150" y="20989"/>
                  </a:cubicBezTo>
                  <a:cubicBezTo>
                    <a:pt x="9800" y="21474"/>
                    <a:pt x="8082" y="21474"/>
                    <a:pt x="6425" y="20857"/>
                  </a:cubicBezTo>
                  <a:cubicBezTo>
                    <a:pt x="4768" y="20240"/>
                    <a:pt x="3173" y="19005"/>
                    <a:pt x="2129" y="17947"/>
                  </a:cubicBezTo>
                  <a:cubicBezTo>
                    <a:pt x="1086" y="16889"/>
                    <a:pt x="595" y="16008"/>
                    <a:pt x="289" y="15303"/>
                  </a:cubicBezTo>
                  <a:cubicBezTo>
                    <a:pt x="-18" y="14597"/>
                    <a:pt x="-141" y="14068"/>
                    <a:pt x="227" y="13804"/>
                  </a:cubicBezTo>
                  <a:cubicBezTo>
                    <a:pt x="595" y="13539"/>
                    <a:pt x="1454" y="13539"/>
                    <a:pt x="3970" y="13363"/>
                  </a:cubicBezTo>
                  <a:cubicBezTo>
                    <a:pt x="6486" y="13187"/>
                    <a:pt x="10659" y="12834"/>
                    <a:pt x="13482" y="12658"/>
                  </a:cubicBezTo>
                  <a:cubicBezTo>
                    <a:pt x="16304" y="12481"/>
                    <a:pt x="17777" y="12481"/>
                    <a:pt x="18820" y="12393"/>
                  </a:cubicBezTo>
                  <a:cubicBezTo>
                    <a:pt x="19864" y="12305"/>
                    <a:pt x="20477" y="12129"/>
                    <a:pt x="20600" y="11864"/>
                  </a:cubicBezTo>
                  <a:cubicBezTo>
                    <a:pt x="20723" y="11600"/>
                    <a:pt x="20354" y="11247"/>
                    <a:pt x="20170" y="11291"/>
                  </a:cubicBezTo>
                  <a:cubicBezTo>
                    <a:pt x="19986" y="11335"/>
                    <a:pt x="19986" y="11776"/>
                    <a:pt x="20048" y="12217"/>
                  </a:cubicBezTo>
                  <a:cubicBezTo>
                    <a:pt x="20109" y="12658"/>
                    <a:pt x="20232" y="13098"/>
                    <a:pt x="20477" y="13275"/>
                  </a:cubicBezTo>
                  <a:cubicBezTo>
                    <a:pt x="20723" y="13451"/>
                    <a:pt x="21091" y="13363"/>
                    <a:pt x="21459" y="13275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2" name="Line"/>
            <p:cNvSpPr/>
            <p:nvPr/>
          </p:nvSpPr>
          <p:spPr>
            <a:xfrm>
              <a:off x="12135015" y="10274507"/>
              <a:ext cx="940967" cy="42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extrusionOk="0">
                  <a:moveTo>
                    <a:pt x="0" y="0"/>
                  </a:moveTo>
                  <a:cubicBezTo>
                    <a:pt x="1350" y="2246"/>
                    <a:pt x="2700" y="4493"/>
                    <a:pt x="4288" y="6394"/>
                  </a:cubicBezTo>
                  <a:cubicBezTo>
                    <a:pt x="5876" y="8294"/>
                    <a:pt x="7703" y="9850"/>
                    <a:pt x="9013" y="10022"/>
                  </a:cubicBezTo>
                  <a:cubicBezTo>
                    <a:pt x="10324" y="10195"/>
                    <a:pt x="11118" y="8986"/>
                    <a:pt x="11554" y="7862"/>
                  </a:cubicBezTo>
                  <a:cubicBezTo>
                    <a:pt x="11991" y="6739"/>
                    <a:pt x="12071" y="5702"/>
                    <a:pt x="11912" y="5011"/>
                  </a:cubicBezTo>
                  <a:cubicBezTo>
                    <a:pt x="11753" y="4320"/>
                    <a:pt x="11356" y="3974"/>
                    <a:pt x="10959" y="3802"/>
                  </a:cubicBezTo>
                  <a:cubicBezTo>
                    <a:pt x="10562" y="3629"/>
                    <a:pt x="10165" y="3629"/>
                    <a:pt x="9688" y="3888"/>
                  </a:cubicBezTo>
                  <a:cubicBezTo>
                    <a:pt x="9212" y="4147"/>
                    <a:pt x="8656" y="4666"/>
                    <a:pt x="8338" y="5357"/>
                  </a:cubicBezTo>
                  <a:cubicBezTo>
                    <a:pt x="8021" y="6048"/>
                    <a:pt x="7941" y="6912"/>
                    <a:pt x="8060" y="8294"/>
                  </a:cubicBezTo>
                  <a:cubicBezTo>
                    <a:pt x="8179" y="9677"/>
                    <a:pt x="8497" y="11578"/>
                    <a:pt x="9251" y="13219"/>
                  </a:cubicBezTo>
                  <a:cubicBezTo>
                    <a:pt x="10006" y="14861"/>
                    <a:pt x="11197" y="16243"/>
                    <a:pt x="11991" y="16934"/>
                  </a:cubicBezTo>
                  <a:cubicBezTo>
                    <a:pt x="12785" y="17626"/>
                    <a:pt x="13182" y="17626"/>
                    <a:pt x="13699" y="16416"/>
                  </a:cubicBezTo>
                  <a:cubicBezTo>
                    <a:pt x="14215" y="15206"/>
                    <a:pt x="14850" y="12787"/>
                    <a:pt x="15287" y="10627"/>
                  </a:cubicBezTo>
                  <a:cubicBezTo>
                    <a:pt x="15724" y="8467"/>
                    <a:pt x="15962" y="6566"/>
                    <a:pt x="16200" y="5270"/>
                  </a:cubicBezTo>
                  <a:cubicBezTo>
                    <a:pt x="16438" y="3974"/>
                    <a:pt x="16676" y="3283"/>
                    <a:pt x="16994" y="3197"/>
                  </a:cubicBezTo>
                  <a:cubicBezTo>
                    <a:pt x="17312" y="3110"/>
                    <a:pt x="17709" y="3629"/>
                    <a:pt x="18463" y="5789"/>
                  </a:cubicBezTo>
                  <a:cubicBezTo>
                    <a:pt x="19218" y="7949"/>
                    <a:pt x="20329" y="11750"/>
                    <a:pt x="20925" y="14170"/>
                  </a:cubicBezTo>
                  <a:cubicBezTo>
                    <a:pt x="21521" y="16589"/>
                    <a:pt x="21600" y="17626"/>
                    <a:pt x="21600" y="18576"/>
                  </a:cubicBezTo>
                  <a:cubicBezTo>
                    <a:pt x="21600" y="19526"/>
                    <a:pt x="21521" y="20390"/>
                    <a:pt x="21282" y="20909"/>
                  </a:cubicBezTo>
                  <a:cubicBezTo>
                    <a:pt x="21044" y="21427"/>
                    <a:pt x="20647" y="21600"/>
                    <a:pt x="19774" y="21341"/>
                  </a:cubicBezTo>
                  <a:cubicBezTo>
                    <a:pt x="18900" y="21082"/>
                    <a:pt x="17550" y="20390"/>
                    <a:pt x="16756" y="19613"/>
                  </a:cubicBezTo>
                  <a:cubicBezTo>
                    <a:pt x="15962" y="18835"/>
                    <a:pt x="15724" y="17971"/>
                    <a:pt x="15485" y="17107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>
              <a:off x="13826676" y="9983490"/>
              <a:ext cx="871779" cy="70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0" y="12657"/>
                  </a:moveTo>
                  <a:cubicBezTo>
                    <a:pt x="257" y="14448"/>
                    <a:pt x="514" y="16240"/>
                    <a:pt x="1414" y="17715"/>
                  </a:cubicBezTo>
                  <a:cubicBezTo>
                    <a:pt x="2314" y="19190"/>
                    <a:pt x="3857" y="20349"/>
                    <a:pt x="5100" y="20665"/>
                  </a:cubicBezTo>
                  <a:cubicBezTo>
                    <a:pt x="6343" y="20981"/>
                    <a:pt x="7286" y="20454"/>
                    <a:pt x="8014" y="18979"/>
                  </a:cubicBezTo>
                  <a:cubicBezTo>
                    <a:pt x="8743" y="17504"/>
                    <a:pt x="9257" y="15081"/>
                    <a:pt x="9343" y="12868"/>
                  </a:cubicBezTo>
                  <a:cubicBezTo>
                    <a:pt x="9429" y="10655"/>
                    <a:pt x="9086" y="8653"/>
                    <a:pt x="8529" y="6809"/>
                  </a:cubicBezTo>
                  <a:cubicBezTo>
                    <a:pt x="7971" y="4966"/>
                    <a:pt x="7200" y="3280"/>
                    <a:pt x="6643" y="2068"/>
                  </a:cubicBezTo>
                  <a:cubicBezTo>
                    <a:pt x="6086" y="856"/>
                    <a:pt x="5743" y="119"/>
                    <a:pt x="5614" y="13"/>
                  </a:cubicBezTo>
                  <a:cubicBezTo>
                    <a:pt x="5486" y="-92"/>
                    <a:pt x="5571" y="435"/>
                    <a:pt x="5786" y="2015"/>
                  </a:cubicBezTo>
                  <a:cubicBezTo>
                    <a:pt x="6000" y="3596"/>
                    <a:pt x="6343" y="6230"/>
                    <a:pt x="6686" y="8864"/>
                  </a:cubicBezTo>
                  <a:cubicBezTo>
                    <a:pt x="7029" y="11498"/>
                    <a:pt x="7371" y="14132"/>
                    <a:pt x="7671" y="15713"/>
                  </a:cubicBezTo>
                  <a:cubicBezTo>
                    <a:pt x="7971" y="17293"/>
                    <a:pt x="8229" y="17820"/>
                    <a:pt x="8786" y="18347"/>
                  </a:cubicBezTo>
                  <a:cubicBezTo>
                    <a:pt x="9343" y="18874"/>
                    <a:pt x="10200" y="19401"/>
                    <a:pt x="11486" y="19822"/>
                  </a:cubicBezTo>
                  <a:cubicBezTo>
                    <a:pt x="12771" y="20244"/>
                    <a:pt x="14486" y="20560"/>
                    <a:pt x="15814" y="20296"/>
                  </a:cubicBezTo>
                  <a:cubicBezTo>
                    <a:pt x="17143" y="20033"/>
                    <a:pt x="18086" y="19190"/>
                    <a:pt x="18729" y="18558"/>
                  </a:cubicBezTo>
                  <a:cubicBezTo>
                    <a:pt x="19371" y="17926"/>
                    <a:pt x="19714" y="17504"/>
                    <a:pt x="19929" y="17030"/>
                  </a:cubicBezTo>
                  <a:cubicBezTo>
                    <a:pt x="20143" y="16556"/>
                    <a:pt x="20229" y="16029"/>
                    <a:pt x="20143" y="15502"/>
                  </a:cubicBezTo>
                  <a:cubicBezTo>
                    <a:pt x="20057" y="14975"/>
                    <a:pt x="19800" y="14448"/>
                    <a:pt x="19371" y="14080"/>
                  </a:cubicBezTo>
                  <a:cubicBezTo>
                    <a:pt x="18943" y="13711"/>
                    <a:pt x="18343" y="13500"/>
                    <a:pt x="17529" y="13342"/>
                  </a:cubicBezTo>
                  <a:cubicBezTo>
                    <a:pt x="16714" y="13184"/>
                    <a:pt x="15686" y="13079"/>
                    <a:pt x="15086" y="13289"/>
                  </a:cubicBezTo>
                  <a:cubicBezTo>
                    <a:pt x="14486" y="13500"/>
                    <a:pt x="14314" y="14027"/>
                    <a:pt x="14486" y="14817"/>
                  </a:cubicBezTo>
                  <a:cubicBezTo>
                    <a:pt x="14657" y="15608"/>
                    <a:pt x="15171" y="16661"/>
                    <a:pt x="16414" y="17820"/>
                  </a:cubicBezTo>
                  <a:cubicBezTo>
                    <a:pt x="17657" y="18979"/>
                    <a:pt x="19629" y="20244"/>
                    <a:pt x="21600" y="21508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>
              <a:off x="13785164" y="10502828"/>
              <a:ext cx="249080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>
              <a:off x="15590903" y="10386677"/>
              <a:ext cx="435973" cy="31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99" extrusionOk="0">
                  <a:moveTo>
                    <a:pt x="13167" y="5121"/>
                  </a:moveTo>
                  <a:cubicBezTo>
                    <a:pt x="12661" y="3697"/>
                    <a:pt x="12155" y="2273"/>
                    <a:pt x="10805" y="1323"/>
                  </a:cubicBezTo>
                  <a:cubicBezTo>
                    <a:pt x="9455" y="374"/>
                    <a:pt x="7261" y="-101"/>
                    <a:pt x="5236" y="18"/>
                  </a:cubicBezTo>
                  <a:cubicBezTo>
                    <a:pt x="3211" y="136"/>
                    <a:pt x="1355" y="848"/>
                    <a:pt x="511" y="2391"/>
                  </a:cubicBezTo>
                  <a:cubicBezTo>
                    <a:pt x="-333" y="3934"/>
                    <a:pt x="-164" y="6308"/>
                    <a:pt x="1270" y="9275"/>
                  </a:cubicBezTo>
                  <a:cubicBezTo>
                    <a:pt x="2704" y="12242"/>
                    <a:pt x="5405" y="15802"/>
                    <a:pt x="8948" y="17939"/>
                  </a:cubicBezTo>
                  <a:cubicBezTo>
                    <a:pt x="12492" y="20075"/>
                    <a:pt x="16880" y="20787"/>
                    <a:pt x="21267" y="21499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>
              <a:off x="16034497" y="9752725"/>
              <a:ext cx="625455" cy="989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56" extrusionOk="0">
                  <a:moveTo>
                    <a:pt x="4367" y="18287"/>
                  </a:moveTo>
                  <a:cubicBezTo>
                    <a:pt x="4011" y="17987"/>
                    <a:pt x="3655" y="17687"/>
                    <a:pt x="3239" y="17424"/>
                  </a:cubicBezTo>
                  <a:cubicBezTo>
                    <a:pt x="2824" y="17162"/>
                    <a:pt x="2349" y="16937"/>
                    <a:pt x="1756" y="17124"/>
                  </a:cubicBezTo>
                  <a:cubicBezTo>
                    <a:pt x="1163" y="17312"/>
                    <a:pt x="450" y="17912"/>
                    <a:pt x="154" y="18399"/>
                  </a:cubicBezTo>
                  <a:cubicBezTo>
                    <a:pt x="-143" y="18887"/>
                    <a:pt x="-24" y="19262"/>
                    <a:pt x="628" y="19562"/>
                  </a:cubicBezTo>
                  <a:cubicBezTo>
                    <a:pt x="1281" y="19862"/>
                    <a:pt x="2468" y="20087"/>
                    <a:pt x="3299" y="20087"/>
                  </a:cubicBezTo>
                  <a:cubicBezTo>
                    <a:pt x="4130" y="20087"/>
                    <a:pt x="4604" y="19862"/>
                    <a:pt x="4960" y="19450"/>
                  </a:cubicBezTo>
                  <a:cubicBezTo>
                    <a:pt x="5316" y="19037"/>
                    <a:pt x="5554" y="18437"/>
                    <a:pt x="6028" y="18362"/>
                  </a:cubicBezTo>
                  <a:cubicBezTo>
                    <a:pt x="6503" y="18287"/>
                    <a:pt x="7215" y="18737"/>
                    <a:pt x="8224" y="19074"/>
                  </a:cubicBezTo>
                  <a:cubicBezTo>
                    <a:pt x="9233" y="19412"/>
                    <a:pt x="10538" y="19637"/>
                    <a:pt x="11725" y="19562"/>
                  </a:cubicBezTo>
                  <a:cubicBezTo>
                    <a:pt x="12912" y="19487"/>
                    <a:pt x="13980" y="19112"/>
                    <a:pt x="15286" y="17837"/>
                  </a:cubicBezTo>
                  <a:cubicBezTo>
                    <a:pt x="16591" y="16562"/>
                    <a:pt x="18134" y="14387"/>
                    <a:pt x="19143" y="12100"/>
                  </a:cubicBezTo>
                  <a:cubicBezTo>
                    <a:pt x="20151" y="9812"/>
                    <a:pt x="20626" y="7412"/>
                    <a:pt x="20567" y="5537"/>
                  </a:cubicBezTo>
                  <a:cubicBezTo>
                    <a:pt x="20508" y="3662"/>
                    <a:pt x="19914" y="2312"/>
                    <a:pt x="19439" y="1449"/>
                  </a:cubicBezTo>
                  <a:cubicBezTo>
                    <a:pt x="18965" y="587"/>
                    <a:pt x="18609" y="212"/>
                    <a:pt x="18134" y="62"/>
                  </a:cubicBezTo>
                  <a:cubicBezTo>
                    <a:pt x="17659" y="-88"/>
                    <a:pt x="17066" y="-13"/>
                    <a:pt x="16354" y="812"/>
                  </a:cubicBezTo>
                  <a:cubicBezTo>
                    <a:pt x="15642" y="1637"/>
                    <a:pt x="14811" y="3212"/>
                    <a:pt x="14217" y="5200"/>
                  </a:cubicBezTo>
                  <a:cubicBezTo>
                    <a:pt x="13624" y="7187"/>
                    <a:pt x="13268" y="9587"/>
                    <a:pt x="13683" y="11987"/>
                  </a:cubicBezTo>
                  <a:cubicBezTo>
                    <a:pt x="14099" y="14387"/>
                    <a:pt x="15286" y="16787"/>
                    <a:pt x="16472" y="18324"/>
                  </a:cubicBezTo>
                  <a:cubicBezTo>
                    <a:pt x="17659" y="19862"/>
                    <a:pt x="18846" y="20537"/>
                    <a:pt x="19795" y="20949"/>
                  </a:cubicBezTo>
                  <a:cubicBezTo>
                    <a:pt x="20745" y="21362"/>
                    <a:pt x="21457" y="21512"/>
                    <a:pt x="21457" y="21437"/>
                  </a:cubicBezTo>
                  <a:cubicBezTo>
                    <a:pt x="21457" y="21362"/>
                    <a:pt x="20745" y="21062"/>
                    <a:pt x="20033" y="20762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16922867" y="9861003"/>
              <a:ext cx="971274" cy="880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60" extrusionOk="0">
                  <a:moveTo>
                    <a:pt x="3843" y="16224"/>
                  </a:moveTo>
                  <a:cubicBezTo>
                    <a:pt x="2767" y="15969"/>
                    <a:pt x="1691" y="15715"/>
                    <a:pt x="999" y="15758"/>
                  </a:cubicBezTo>
                  <a:cubicBezTo>
                    <a:pt x="307" y="15800"/>
                    <a:pt x="0" y="16139"/>
                    <a:pt x="0" y="16732"/>
                  </a:cubicBezTo>
                  <a:cubicBezTo>
                    <a:pt x="0" y="17325"/>
                    <a:pt x="307" y="18172"/>
                    <a:pt x="1191" y="18934"/>
                  </a:cubicBezTo>
                  <a:cubicBezTo>
                    <a:pt x="2075" y="19696"/>
                    <a:pt x="3536" y="20374"/>
                    <a:pt x="4651" y="20628"/>
                  </a:cubicBezTo>
                  <a:cubicBezTo>
                    <a:pt x="5765" y="20882"/>
                    <a:pt x="6534" y="20713"/>
                    <a:pt x="7072" y="20459"/>
                  </a:cubicBezTo>
                  <a:cubicBezTo>
                    <a:pt x="7610" y="20205"/>
                    <a:pt x="7917" y="19866"/>
                    <a:pt x="8033" y="19442"/>
                  </a:cubicBezTo>
                  <a:cubicBezTo>
                    <a:pt x="8148" y="19019"/>
                    <a:pt x="8071" y="18511"/>
                    <a:pt x="8033" y="18468"/>
                  </a:cubicBezTo>
                  <a:cubicBezTo>
                    <a:pt x="7994" y="18426"/>
                    <a:pt x="7994" y="18849"/>
                    <a:pt x="8110" y="19231"/>
                  </a:cubicBezTo>
                  <a:cubicBezTo>
                    <a:pt x="8225" y="19612"/>
                    <a:pt x="8456" y="19951"/>
                    <a:pt x="8763" y="20162"/>
                  </a:cubicBezTo>
                  <a:cubicBezTo>
                    <a:pt x="9070" y="20374"/>
                    <a:pt x="9455" y="20459"/>
                    <a:pt x="9839" y="20416"/>
                  </a:cubicBezTo>
                  <a:cubicBezTo>
                    <a:pt x="10223" y="20374"/>
                    <a:pt x="10608" y="20205"/>
                    <a:pt x="10838" y="19908"/>
                  </a:cubicBezTo>
                  <a:cubicBezTo>
                    <a:pt x="11069" y="19612"/>
                    <a:pt x="11146" y="19188"/>
                    <a:pt x="11300" y="19146"/>
                  </a:cubicBezTo>
                  <a:cubicBezTo>
                    <a:pt x="11453" y="19104"/>
                    <a:pt x="11684" y="19442"/>
                    <a:pt x="12107" y="19908"/>
                  </a:cubicBezTo>
                  <a:cubicBezTo>
                    <a:pt x="12530" y="20374"/>
                    <a:pt x="13144" y="20967"/>
                    <a:pt x="13644" y="21264"/>
                  </a:cubicBezTo>
                  <a:cubicBezTo>
                    <a:pt x="14144" y="21560"/>
                    <a:pt x="14528" y="21560"/>
                    <a:pt x="14912" y="21560"/>
                  </a:cubicBezTo>
                  <a:cubicBezTo>
                    <a:pt x="15297" y="21560"/>
                    <a:pt x="15681" y="21560"/>
                    <a:pt x="16258" y="20925"/>
                  </a:cubicBezTo>
                  <a:cubicBezTo>
                    <a:pt x="16834" y="20289"/>
                    <a:pt x="17603" y="19019"/>
                    <a:pt x="18372" y="16816"/>
                  </a:cubicBezTo>
                  <a:cubicBezTo>
                    <a:pt x="19140" y="14614"/>
                    <a:pt x="19909" y="11480"/>
                    <a:pt x="20140" y="8896"/>
                  </a:cubicBezTo>
                  <a:cubicBezTo>
                    <a:pt x="20370" y="6313"/>
                    <a:pt x="20063" y="4280"/>
                    <a:pt x="19794" y="3052"/>
                  </a:cubicBezTo>
                  <a:cubicBezTo>
                    <a:pt x="19525" y="1824"/>
                    <a:pt x="19294" y="1400"/>
                    <a:pt x="19063" y="934"/>
                  </a:cubicBezTo>
                  <a:cubicBezTo>
                    <a:pt x="18833" y="468"/>
                    <a:pt x="18602" y="-40"/>
                    <a:pt x="18410" y="2"/>
                  </a:cubicBezTo>
                  <a:cubicBezTo>
                    <a:pt x="18218" y="45"/>
                    <a:pt x="18064" y="638"/>
                    <a:pt x="17987" y="2416"/>
                  </a:cubicBezTo>
                  <a:cubicBezTo>
                    <a:pt x="17910" y="4195"/>
                    <a:pt x="17910" y="7160"/>
                    <a:pt x="18141" y="9786"/>
                  </a:cubicBezTo>
                  <a:cubicBezTo>
                    <a:pt x="18372" y="12412"/>
                    <a:pt x="18833" y="14699"/>
                    <a:pt x="19256" y="16139"/>
                  </a:cubicBezTo>
                  <a:cubicBezTo>
                    <a:pt x="19678" y="17579"/>
                    <a:pt x="20063" y="18172"/>
                    <a:pt x="20447" y="18595"/>
                  </a:cubicBezTo>
                  <a:cubicBezTo>
                    <a:pt x="20831" y="19019"/>
                    <a:pt x="21216" y="19273"/>
                    <a:pt x="21408" y="19146"/>
                  </a:cubicBezTo>
                  <a:cubicBezTo>
                    <a:pt x="21600" y="19019"/>
                    <a:pt x="21600" y="18511"/>
                    <a:pt x="21562" y="18172"/>
                  </a:cubicBezTo>
                  <a:cubicBezTo>
                    <a:pt x="21523" y="17833"/>
                    <a:pt x="21446" y="17664"/>
                    <a:pt x="21369" y="17494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8" name="Line"/>
            <p:cNvSpPr/>
            <p:nvPr/>
          </p:nvSpPr>
          <p:spPr>
            <a:xfrm>
              <a:off x="18000398" y="10112837"/>
              <a:ext cx="776725" cy="63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53" extrusionOk="0">
                  <a:moveTo>
                    <a:pt x="2258" y="15614"/>
                  </a:moveTo>
                  <a:cubicBezTo>
                    <a:pt x="1778" y="15381"/>
                    <a:pt x="1298" y="15147"/>
                    <a:pt x="914" y="15264"/>
                  </a:cubicBezTo>
                  <a:cubicBezTo>
                    <a:pt x="530" y="15381"/>
                    <a:pt x="242" y="15848"/>
                    <a:pt x="98" y="16373"/>
                  </a:cubicBezTo>
                  <a:cubicBezTo>
                    <a:pt x="-46" y="16898"/>
                    <a:pt x="-46" y="17482"/>
                    <a:pt x="194" y="17891"/>
                  </a:cubicBezTo>
                  <a:cubicBezTo>
                    <a:pt x="434" y="18300"/>
                    <a:pt x="914" y="18533"/>
                    <a:pt x="1394" y="18650"/>
                  </a:cubicBezTo>
                  <a:cubicBezTo>
                    <a:pt x="1874" y="18767"/>
                    <a:pt x="2354" y="18767"/>
                    <a:pt x="2786" y="18533"/>
                  </a:cubicBezTo>
                  <a:cubicBezTo>
                    <a:pt x="3218" y="18300"/>
                    <a:pt x="3602" y="17833"/>
                    <a:pt x="3842" y="17307"/>
                  </a:cubicBezTo>
                  <a:cubicBezTo>
                    <a:pt x="4082" y="16782"/>
                    <a:pt x="4178" y="16198"/>
                    <a:pt x="4274" y="16198"/>
                  </a:cubicBezTo>
                  <a:cubicBezTo>
                    <a:pt x="4370" y="16198"/>
                    <a:pt x="4466" y="16782"/>
                    <a:pt x="4802" y="17599"/>
                  </a:cubicBezTo>
                  <a:cubicBezTo>
                    <a:pt x="5138" y="18416"/>
                    <a:pt x="5714" y="19467"/>
                    <a:pt x="6338" y="20051"/>
                  </a:cubicBezTo>
                  <a:cubicBezTo>
                    <a:pt x="6962" y="20635"/>
                    <a:pt x="7634" y="20751"/>
                    <a:pt x="8354" y="20226"/>
                  </a:cubicBezTo>
                  <a:cubicBezTo>
                    <a:pt x="9074" y="19701"/>
                    <a:pt x="9842" y="18533"/>
                    <a:pt x="10658" y="16665"/>
                  </a:cubicBezTo>
                  <a:cubicBezTo>
                    <a:pt x="11474" y="14797"/>
                    <a:pt x="12338" y="12228"/>
                    <a:pt x="12674" y="9893"/>
                  </a:cubicBezTo>
                  <a:cubicBezTo>
                    <a:pt x="13010" y="7558"/>
                    <a:pt x="12818" y="5456"/>
                    <a:pt x="12722" y="4055"/>
                  </a:cubicBezTo>
                  <a:cubicBezTo>
                    <a:pt x="12626" y="2654"/>
                    <a:pt x="12626" y="1954"/>
                    <a:pt x="12674" y="1253"/>
                  </a:cubicBezTo>
                  <a:cubicBezTo>
                    <a:pt x="12722" y="553"/>
                    <a:pt x="12818" y="-148"/>
                    <a:pt x="12866" y="27"/>
                  </a:cubicBezTo>
                  <a:cubicBezTo>
                    <a:pt x="12914" y="202"/>
                    <a:pt x="12914" y="1253"/>
                    <a:pt x="12866" y="3588"/>
                  </a:cubicBezTo>
                  <a:cubicBezTo>
                    <a:pt x="12818" y="5923"/>
                    <a:pt x="12722" y="9543"/>
                    <a:pt x="12626" y="12345"/>
                  </a:cubicBezTo>
                  <a:cubicBezTo>
                    <a:pt x="12530" y="15147"/>
                    <a:pt x="12434" y="17132"/>
                    <a:pt x="12530" y="18416"/>
                  </a:cubicBezTo>
                  <a:cubicBezTo>
                    <a:pt x="12626" y="19701"/>
                    <a:pt x="12914" y="20284"/>
                    <a:pt x="13346" y="20576"/>
                  </a:cubicBezTo>
                  <a:cubicBezTo>
                    <a:pt x="13778" y="20868"/>
                    <a:pt x="14354" y="20868"/>
                    <a:pt x="14882" y="20810"/>
                  </a:cubicBezTo>
                  <a:cubicBezTo>
                    <a:pt x="15410" y="20751"/>
                    <a:pt x="15890" y="20635"/>
                    <a:pt x="16322" y="20401"/>
                  </a:cubicBezTo>
                  <a:cubicBezTo>
                    <a:pt x="16754" y="20168"/>
                    <a:pt x="17138" y="19817"/>
                    <a:pt x="17378" y="19350"/>
                  </a:cubicBezTo>
                  <a:cubicBezTo>
                    <a:pt x="17618" y="18883"/>
                    <a:pt x="17714" y="18300"/>
                    <a:pt x="17954" y="18183"/>
                  </a:cubicBezTo>
                  <a:cubicBezTo>
                    <a:pt x="18194" y="18066"/>
                    <a:pt x="18578" y="18416"/>
                    <a:pt x="18866" y="18883"/>
                  </a:cubicBezTo>
                  <a:cubicBezTo>
                    <a:pt x="19154" y="19350"/>
                    <a:pt x="19346" y="19934"/>
                    <a:pt x="19586" y="20460"/>
                  </a:cubicBezTo>
                  <a:cubicBezTo>
                    <a:pt x="19826" y="20985"/>
                    <a:pt x="20114" y="21452"/>
                    <a:pt x="20402" y="21335"/>
                  </a:cubicBezTo>
                  <a:cubicBezTo>
                    <a:pt x="20690" y="21218"/>
                    <a:pt x="20978" y="20518"/>
                    <a:pt x="21170" y="19876"/>
                  </a:cubicBezTo>
                  <a:cubicBezTo>
                    <a:pt x="21362" y="19234"/>
                    <a:pt x="21458" y="18650"/>
                    <a:pt x="21554" y="18066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9" name="Line"/>
            <p:cNvSpPr/>
            <p:nvPr/>
          </p:nvSpPr>
          <p:spPr>
            <a:xfrm>
              <a:off x="18665741" y="10378883"/>
              <a:ext cx="38733" cy="51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018" extrusionOk="0">
                  <a:moveTo>
                    <a:pt x="9353" y="20018"/>
                  </a:moveTo>
                  <a:cubicBezTo>
                    <a:pt x="3953" y="11918"/>
                    <a:pt x="-1447" y="3818"/>
                    <a:pt x="353" y="1118"/>
                  </a:cubicBezTo>
                  <a:cubicBezTo>
                    <a:pt x="2153" y="-1582"/>
                    <a:pt x="11153" y="1118"/>
                    <a:pt x="20153" y="3818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18921985" y="10467937"/>
              <a:ext cx="987032" cy="33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149" extrusionOk="0">
                  <a:moveTo>
                    <a:pt x="684" y="10819"/>
                  </a:moveTo>
                  <a:cubicBezTo>
                    <a:pt x="384" y="11481"/>
                    <a:pt x="84" y="12142"/>
                    <a:pt x="84" y="12913"/>
                  </a:cubicBezTo>
                  <a:cubicBezTo>
                    <a:pt x="84" y="13685"/>
                    <a:pt x="384" y="14566"/>
                    <a:pt x="721" y="15007"/>
                  </a:cubicBezTo>
                  <a:cubicBezTo>
                    <a:pt x="1059" y="15448"/>
                    <a:pt x="1434" y="15448"/>
                    <a:pt x="1809" y="15228"/>
                  </a:cubicBezTo>
                  <a:cubicBezTo>
                    <a:pt x="2184" y="15007"/>
                    <a:pt x="2559" y="14566"/>
                    <a:pt x="2784" y="13795"/>
                  </a:cubicBezTo>
                  <a:cubicBezTo>
                    <a:pt x="3009" y="13023"/>
                    <a:pt x="3084" y="11921"/>
                    <a:pt x="2784" y="10819"/>
                  </a:cubicBezTo>
                  <a:cubicBezTo>
                    <a:pt x="2484" y="9717"/>
                    <a:pt x="1809" y="8615"/>
                    <a:pt x="1209" y="8285"/>
                  </a:cubicBezTo>
                  <a:cubicBezTo>
                    <a:pt x="609" y="7954"/>
                    <a:pt x="84" y="8395"/>
                    <a:pt x="9" y="8946"/>
                  </a:cubicBezTo>
                  <a:cubicBezTo>
                    <a:pt x="-66" y="9497"/>
                    <a:pt x="309" y="10158"/>
                    <a:pt x="1134" y="10599"/>
                  </a:cubicBezTo>
                  <a:cubicBezTo>
                    <a:pt x="1959" y="11040"/>
                    <a:pt x="3234" y="11260"/>
                    <a:pt x="4247" y="10930"/>
                  </a:cubicBezTo>
                  <a:cubicBezTo>
                    <a:pt x="5259" y="10599"/>
                    <a:pt x="6009" y="9717"/>
                    <a:pt x="6534" y="8836"/>
                  </a:cubicBezTo>
                  <a:cubicBezTo>
                    <a:pt x="7059" y="7954"/>
                    <a:pt x="7359" y="7072"/>
                    <a:pt x="7584" y="7293"/>
                  </a:cubicBezTo>
                  <a:cubicBezTo>
                    <a:pt x="7809" y="7513"/>
                    <a:pt x="7959" y="8836"/>
                    <a:pt x="7996" y="10819"/>
                  </a:cubicBezTo>
                  <a:cubicBezTo>
                    <a:pt x="8034" y="12803"/>
                    <a:pt x="7959" y="15448"/>
                    <a:pt x="7921" y="17432"/>
                  </a:cubicBezTo>
                  <a:cubicBezTo>
                    <a:pt x="7884" y="19415"/>
                    <a:pt x="7884" y="20738"/>
                    <a:pt x="8034" y="21068"/>
                  </a:cubicBezTo>
                  <a:cubicBezTo>
                    <a:pt x="8184" y="21399"/>
                    <a:pt x="8484" y="20738"/>
                    <a:pt x="8934" y="18754"/>
                  </a:cubicBezTo>
                  <a:cubicBezTo>
                    <a:pt x="9384" y="16770"/>
                    <a:pt x="9984" y="13464"/>
                    <a:pt x="10396" y="11260"/>
                  </a:cubicBezTo>
                  <a:cubicBezTo>
                    <a:pt x="10809" y="9056"/>
                    <a:pt x="11034" y="7954"/>
                    <a:pt x="11146" y="8285"/>
                  </a:cubicBezTo>
                  <a:cubicBezTo>
                    <a:pt x="11259" y="8615"/>
                    <a:pt x="11259" y="10379"/>
                    <a:pt x="11409" y="12252"/>
                  </a:cubicBezTo>
                  <a:cubicBezTo>
                    <a:pt x="11559" y="14126"/>
                    <a:pt x="11859" y="16109"/>
                    <a:pt x="12159" y="17432"/>
                  </a:cubicBezTo>
                  <a:cubicBezTo>
                    <a:pt x="12459" y="18754"/>
                    <a:pt x="12759" y="19415"/>
                    <a:pt x="13284" y="19305"/>
                  </a:cubicBezTo>
                  <a:cubicBezTo>
                    <a:pt x="13809" y="19195"/>
                    <a:pt x="14559" y="18313"/>
                    <a:pt x="15159" y="16109"/>
                  </a:cubicBezTo>
                  <a:cubicBezTo>
                    <a:pt x="15759" y="13905"/>
                    <a:pt x="16209" y="10379"/>
                    <a:pt x="16547" y="7844"/>
                  </a:cubicBezTo>
                  <a:cubicBezTo>
                    <a:pt x="16884" y="5309"/>
                    <a:pt x="17109" y="3766"/>
                    <a:pt x="17409" y="2554"/>
                  </a:cubicBezTo>
                  <a:cubicBezTo>
                    <a:pt x="17709" y="1342"/>
                    <a:pt x="18084" y="460"/>
                    <a:pt x="18459" y="130"/>
                  </a:cubicBezTo>
                  <a:cubicBezTo>
                    <a:pt x="18834" y="-201"/>
                    <a:pt x="19209" y="19"/>
                    <a:pt x="19734" y="1783"/>
                  </a:cubicBezTo>
                  <a:cubicBezTo>
                    <a:pt x="20259" y="3546"/>
                    <a:pt x="20934" y="6852"/>
                    <a:pt x="21234" y="9828"/>
                  </a:cubicBezTo>
                  <a:cubicBezTo>
                    <a:pt x="21534" y="12803"/>
                    <a:pt x="21459" y="15448"/>
                    <a:pt x="20709" y="17321"/>
                  </a:cubicBezTo>
                  <a:cubicBezTo>
                    <a:pt x="19959" y="19195"/>
                    <a:pt x="18534" y="20297"/>
                    <a:pt x="17596" y="20628"/>
                  </a:cubicBezTo>
                  <a:cubicBezTo>
                    <a:pt x="16659" y="20958"/>
                    <a:pt x="16209" y="20517"/>
                    <a:pt x="15759" y="20077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1" name="Line"/>
            <p:cNvSpPr/>
            <p:nvPr/>
          </p:nvSpPr>
          <p:spPr>
            <a:xfrm>
              <a:off x="18341233" y="10450937"/>
              <a:ext cx="290593" cy="4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71" y="14400"/>
                    <a:pt x="1543" y="7200"/>
                    <a:pt x="5143" y="3600"/>
                  </a:cubicBezTo>
                  <a:cubicBezTo>
                    <a:pt x="8743" y="0"/>
                    <a:pt x="151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2" name="Line"/>
            <p:cNvSpPr/>
            <p:nvPr/>
          </p:nvSpPr>
          <p:spPr>
            <a:xfrm>
              <a:off x="20468782" y="10336776"/>
              <a:ext cx="124541" cy="415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00" y="3780"/>
                    <a:pt x="9600" y="7560"/>
                    <a:pt x="6000" y="11160"/>
                  </a:cubicBezTo>
                  <a:cubicBezTo>
                    <a:pt x="2400" y="14760"/>
                    <a:pt x="1200" y="181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3" name="Line"/>
            <p:cNvSpPr/>
            <p:nvPr/>
          </p:nvSpPr>
          <p:spPr>
            <a:xfrm>
              <a:off x="20396134" y="11042500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8CB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009" name="Drawing"/>
          <p:cNvGrpSpPr/>
          <p:nvPr/>
        </p:nvGrpSpPr>
        <p:grpSpPr>
          <a:xfrm>
            <a:off x="1612094" y="5739194"/>
            <a:ext cx="668043" cy="593413"/>
            <a:chOff x="0" y="0"/>
            <a:chExt cx="668042" cy="593412"/>
          </a:xfrm>
        </p:grpSpPr>
        <p:sp>
          <p:nvSpPr>
            <p:cNvPr id="1005" name="Line"/>
            <p:cNvSpPr/>
            <p:nvPr/>
          </p:nvSpPr>
          <p:spPr>
            <a:xfrm>
              <a:off x="141836" y="197187"/>
              <a:ext cx="482679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extrusionOk="0">
                  <a:moveTo>
                    <a:pt x="0" y="0"/>
                  </a:moveTo>
                  <a:cubicBezTo>
                    <a:pt x="5709" y="2400"/>
                    <a:pt x="11417" y="4800"/>
                    <a:pt x="14657" y="6000"/>
                  </a:cubicBezTo>
                  <a:cubicBezTo>
                    <a:pt x="17897" y="7200"/>
                    <a:pt x="18669" y="7200"/>
                    <a:pt x="19594" y="8400"/>
                  </a:cubicBezTo>
                  <a:cubicBezTo>
                    <a:pt x="20520" y="9600"/>
                    <a:pt x="21600" y="12000"/>
                    <a:pt x="21523" y="14400"/>
                  </a:cubicBezTo>
                  <a:cubicBezTo>
                    <a:pt x="21446" y="16800"/>
                    <a:pt x="20211" y="19200"/>
                    <a:pt x="1897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6" name="Line"/>
            <p:cNvSpPr/>
            <p:nvPr/>
          </p:nvSpPr>
          <p:spPr>
            <a:xfrm>
              <a:off x="141836" y="352861"/>
              <a:ext cx="52620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extrusionOk="0">
                  <a:moveTo>
                    <a:pt x="0" y="21600"/>
                  </a:moveTo>
                  <a:cubicBezTo>
                    <a:pt x="4235" y="14400"/>
                    <a:pt x="8471" y="7200"/>
                    <a:pt x="11788" y="5400"/>
                  </a:cubicBezTo>
                  <a:cubicBezTo>
                    <a:pt x="15106" y="3600"/>
                    <a:pt x="17506" y="7200"/>
                    <a:pt x="19129" y="10800"/>
                  </a:cubicBezTo>
                  <a:cubicBezTo>
                    <a:pt x="20753" y="14400"/>
                    <a:pt x="21600" y="18000"/>
                    <a:pt x="21459" y="16200"/>
                  </a:cubicBezTo>
                  <a:cubicBezTo>
                    <a:pt x="21318" y="14400"/>
                    <a:pt x="20188" y="7200"/>
                    <a:pt x="1905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7" name="Line"/>
            <p:cNvSpPr/>
            <p:nvPr/>
          </p:nvSpPr>
          <p:spPr>
            <a:xfrm>
              <a:off x="401293" y="20756"/>
              <a:ext cx="244673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600" extrusionOk="0">
                  <a:moveTo>
                    <a:pt x="0" y="0"/>
                  </a:moveTo>
                  <a:cubicBezTo>
                    <a:pt x="5400" y="2604"/>
                    <a:pt x="10800" y="5209"/>
                    <a:pt x="14400" y="7353"/>
                  </a:cubicBezTo>
                  <a:cubicBezTo>
                    <a:pt x="18000" y="9498"/>
                    <a:pt x="19800" y="11183"/>
                    <a:pt x="20700" y="12409"/>
                  </a:cubicBezTo>
                  <a:cubicBezTo>
                    <a:pt x="21600" y="13634"/>
                    <a:pt x="21600" y="14400"/>
                    <a:pt x="18450" y="15855"/>
                  </a:cubicBezTo>
                  <a:cubicBezTo>
                    <a:pt x="15300" y="17311"/>
                    <a:pt x="9000" y="19455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0" y="0"/>
              <a:ext cx="237240" cy="59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42" extrusionOk="0">
                  <a:moveTo>
                    <a:pt x="19409" y="0"/>
                  </a:moveTo>
                  <a:cubicBezTo>
                    <a:pt x="13774" y="2637"/>
                    <a:pt x="8139" y="5274"/>
                    <a:pt x="4696" y="6844"/>
                  </a:cubicBezTo>
                  <a:cubicBezTo>
                    <a:pt x="1252" y="8414"/>
                    <a:pt x="0" y="8916"/>
                    <a:pt x="0" y="9356"/>
                  </a:cubicBezTo>
                  <a:cubicBezTo>
                    <a:pt x="0" y="9795"/>
                    <a:pt x="1252" y="10172"/>
                    <a:pt x="4696" y="11930"/>
                  </a:cubicBezTo>
                  <a:cubicBezTo>
                    <a:pt x="8139" y="13688"/>
                    <a:pt x="13774" y="16828"/>
                    <a:pt x="17061" y="18774"/>
                  </a:cubicBezTo>
                  <a:cubicBezTo>
                    <a:pt x="20348" y="20721"/>
                    <a:pt x="21287" y="21474"/>
                    <a:pt x="21443" y="21537"/>
                  </a:cubicBezTo>
                  <a:cubicBezTo>
                    <a:pt x="21600" y="21600"/>
                    <a:pt x="20974" y="20972"/>
                    <a:pt x="20348" y="203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Back to the example"/>
          <p:cNvSpPr txBox="1">
            <a:spLocks noGrp="1"/>
          </p:cNvSpPr>
          <p:nvPr>
            <p:ph type="body" idx="1"/>
          </p:nvPr>
        </p:nvSpPr>
        <p:spPr>
          <a:xfrm>
            <a:off x="1270000" y="626558"/>
            <a:ext cx="22418872" cy="12393354"/>
          </a:xfrm>
          <a:prstGeom prst="rect">
            <a:avLst/>
          </a:prstGeom>
        </p:spPr>
        <p:txBody>
          <a:bodyPr spcCol="1120943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Back to the example</a:t>
            </a:r>
          </a:p>
        </p:txBody>
      </p:sp>
      <p:grpSp>
        <p:nvGrpSpPr>
          <p:cNvPr id="1121" name="Drawing"/>
          <p:cNvGrpSpPr/>
          <p:nvPr/>
        </p:nvGrpSpPr>
        <p:grpSpPr>
          <a:xfrm>
            <a:off x="1439122" y="2065279"/>
            <a:ext cx="7828692" cy="10688315"/>
            <a:chOff x="0" y="0"/>
            <a:chExt cx="7828690" cy="10688313"/>
          </a:xfrm>
        </p:grpSpPr>
        <p:sp>
          <p:nvSpPr>
            <p:cNvPr id="1012" name="Line"/>
            <p:cNvSpPr/>
            <p:nvPr/>
          </p:nvSpPr>
          <p:spPr>
            <a:xfrm>
              <a:off x="0" y="102862"/>
              <a:ext cx="304430" cy="140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extrusionOk="0">
                  <a:moveTo>
                    <a:pt x="12027" y="174"/>
                  </a:moveTo>
                  <a:cubicBezTo>
                    <a:pt x="10800" y="67"/>
                    <a:pt x="9573" y="-39"/>
                    <a:pt x="8345" y="14"/>
                  </a:cubicBezTo>
                  <a:cubicBezTo>
                    <a:pt x="7118" y="67"/>
                    <a:pt x="5891" y="280"/>
                    <a:pt x="4664" y="626"/>
                  </a:cubicBezTo>
                  <a:cubicBezTo>
                    <a:pt x="3436" y="972"/>
                    <a:pt x="2209" y="1451"/>
                    <a:pt x="2086" y="2089"/>
                  </a:cubicBezTo>
                  <a:cubicBezTo>
                    <a:pt x="1964" y="2728"/>
                    <a:pt x="2945" y="3526"/>
                    <a:pt x="4173" y="4563"/>
                  </a:cubicBezTo>
                  <a:cubicBezTo>
                    <a:pt x="5400" y="5600"/>
                    <a:pt x="6873" y="6877"/>
                    <a:pt x="6627" y="7782"/>
                  </a:cubicBezTo>
                  <a:cubicBezTo>
                    <a:pt x="6382" y="8686"/>
                    <a:pt x="4418" y="9218"/>
                    <a:pt x="2823" y="9564"/>
                  </a:cubicBezTo>
                  <a:cubicBezTo>
                    <a:pt x="1227" y="9910"/>
                    <a:pt x="0" y="10069"/>
                    <a:pt x="0" y="10176"/>
                  </a:cubicBezTo>
                  <a:cubicBezTo>
                    <a:pt x="0" y="10282"/>
                    <a:pt x="1227" y="10335"/>
                    <a:pt x="2455" y="10415"/>
                  </a:cubicBezTo>
                  <a:cubicBezTo>
                    <a:pt x="3682" y="10495"/>
                    <a:pt x="4909" y="10601"/>
                    <a:pt x="6014" y="10921"/>
                  </a:cubicBezTo>
                  <a:cubicBezTo>
                    <a:pt x="7118" y="11240"/>
                    <a:pt x="8100" y="11772"/>
                    <a:pt x="8714" y="12570"/>
                  </a:cubicBezTo>
                  <a:cubicBezTo>
                    <a:pt x="9327" y="13368"/>
                    <a:pt x="9573" y="14432"/>
                    <a:pt x="8836" y="15496"/>
                  </a:cubicBezTo>
                  <a:cubicBezTo>
                    <a:pt x="8100" y="16560"/>
                    <a:pt x="6382" y="17624"/>
                    <a:pt x="5523" y="18289"/>
                  </a:cubicBezTo>
                  <a:cubicBezTo>
                    <a:pt x="4664" y="18954"/>
                    <a:pt x="4664" y="19220"/>
                    <a:pt x="4664" y="19486"/>
                  </a:cubicBezTo>
                  <a:cubicBezTo>
                    <a:pt x="4664" y="19752"/>
                    <a:pt x="4664" y="20018"/>
                    <a:pt x="5155" y="20231"/>
                  </a:cubicBezTo>
                  <a:cubicBezTo>
                    <a:pt x="5645" y="20444"/>
                    <a:pt x="6627" y="20603"/>
                    <a:pt x="9450" y="20816"/>
                  </a:cubicBezTo>
                  <a:cubicBezTo>
                    <a:pt x="12273" y="21029"/>
                    <a:pt x="16936" y="21295"/>
                    <a:pt x="21600" y="215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3" name="Line"/>
            <p:cNvSpPr/>
            <p:nvPr/>
          </p:nvSpPr>
          <p:spPr>
            <a:xfrm>
              <a:off x="563887" y="36182"/>
              <a:ext cx="332106" cy="33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2347"/>
                  </a:moveTo>
                  <a:cubicBezTo>
                    <a:pt x="675" y="1234"/>
                    <a:pt x="1350" y="121"/>
                    <a:pt x="3038" y="9"/>
                  </a:cubicBezTo>
                  <a:cubicBezTo>
                    <a:pt x="4725" y="-102"/>
                    <a:pt x="7425" y="789"/>
                    <a:pt x="9675" y="3572"/>
                  </a:cubicBezTo>
                  <a:cubicBezTo>
                    <a:pt x="11925" y="6356"/>
                    <a:pt x="13725" y="11032"/>
                    <a:pt x="14738" y="14038"/>
                  </a:cubicBezTo>
                  <a:cubicBezTo>
                    <a:pt x="15750" y="17044"/>
                    <a:pt x="15975" y="18380"/>
                    <a:pt x="16537" y="19494"/>
                  </a:cubicBezTo>
                  <a:cubicBezTo>
                    <a:pt x="17100" y="20607"/>
                    <a:pt x="18000" y="21498"/>
                    <a:pt x="18900" y="21275"/>
                  </a:cubicBezTo>
                  <a:cubicBezTo>
                    <a:pt x="19800" y="21053"/>
                    <a:pt x="20700" y="19717"/>
                    <a:pt x="21600" y="183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4" name="Line"/>
            <p:cNvSpPr/>
            <p:nvPr/>
          </p:nvSpPr>
          <p:spPr>
            <a:xfrm>
              <a:off x="660751" y="0"/>
              <a:ext cx="224864" cy="29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938" y="0"/>
                    <a:pt x="18277" y="0"/>
                    <a:pt x="15785" y="2260"/>
                  </a:cubicBezTo>
                  <a:cubicBezTo>
                    <a:pt x="13292" y="4521"/>
                    <a:pt x="9969" y="9042"/>
                    <a:pt x="7643" y="12307"/>
                  </a:cubicBezTo>
                  <a:cubicBezTo>
                    <a:pt x="5317" y="15572"/>
                    <a:pt x="3988" y="17581"/>
                    <a:pt x="2658" y="19088"/>
                  </a:cubicBezTo>
                  <a:cubicBezTo>
                    <a:pt x="1329" y="20595"/>
                    <a:pt x="0" y="21600"/>
                    <a:pt x="0" y="21600"/>
                  </a:cubicBezTo>
                  <a:cubicBezTo>
                    <a:pt x="0" y="21600"/>
                    <a:pt x="1329" y="20595"/>
                    <a:pt x="2658" y="195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5" name="Line"/>
            <p:cNvSpPr/>
            <p:nvPr/>
          </p:nvSpPr>
          <p:spPr>
            <a:xfrm>
              <a:off x="1103558" y="155674"/>
              <a:ext cx="238701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>
              <a:off x="1660526" y="78650"/>
              <a:ext cx="252539" cy="20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5622" y="463"/>
                  </a:moveTo>
                  <a:cubicBezTo>
                    <a:pt x="7101" y="97"/>
                    <a:pt x="8581" y="-269"/>
                    <a:pt x="9764" y="280"/>
                  </a:cubicBezTo>
                  <a:cubicBezTo>
                    <a:pt x="10948" y="829"/>
                    <a:pt x="11836" y="2294"/>
                    <a:pt x="11984" y="4124"/>
                  </a:cubicBezTo>
                  <a:cubicBezTo>
                    <a:pt x="12132" y="5955"/>
                    <a:pt x="11540" y="8151"/>
                    <a:pt x="9912" y="10531"/>
                  </a:cubicBezTo>
                  <a:cubicBezTo>
                    <a:pt x="8285" y="12911"/>
                    <a:pt x="5622" y="15473"/>
                    <a:pt x="3551" y="17304"/>
                  </a:cubicBezTo>
                  <a:cubicBezTo>
                    <a:pt x="1479" y="19134"/>
                    <a:pt x="0" y="20233"/>
                    <a:pt x="0" y="20782"/>
                  </a:cubicBezTo>
                  <a:cubicBezTo>
                    <a:pt x="0" y="21331"/>
                    <a:pt x="1479" y="21331"/>
                    <a:pt x="5326" y="21331"/>
                  </a:cubicBezTo>
                  <a:cubicBezTo>
                    <a:pt x="9173" y="21331"/>
                    <a:pt x="15386" y="21331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7" name="Line"/>
            <p:cNvSpPr/>
            <p:nvPr/>
          </p:nvSpPr>
          <p:spPr>
            <a:xfrm>
              <a:off x="2056386" y="134917"/>
              <a:ext cx="208715" cy="45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97" extrusionOk="0">
                  <a:moveTo>
                    <a:pt x="1264" y="0"/>
                  </a:moveTo>
                  <a:cubicBezTo>
                    <a:pt x="1264" y="824"/>
                    <a:pt x="1264" y="1649"/>
                    <a:pt x="2681" y="2473"/>
                  </a:cubicBezTo>
                  <a:cubicBezTo>
                    <a:pt x="4097" y="3298"/>
                    <a:pt x="6930" y="4122"/>
                    <a:pt x="9232" y="4369"/>
                  </a:cubicBezTo>
                  <a:cubicBezTo>
                    <a:pt x="11533" y="4617"/>
                    <a:pt x="13304" y="4287"/>
                    <a:pt x="14366" y="3463"/>
                  </a:cubicBezTo>
                  <a:cubicBezTo>
                    <a:pt x="15428" y="2638"/>
                    <a:pt x="15782" y="1319"/>
                    <a:pt x="15959" y="1072"/>
                  </a:cubicBezTo>
                  <a:cubicBezTo>
                    <a:pt x="16137" y="824"/>
                    <a:pt x="16137" y="1649"/>
                    <a:pt x="17022" y="4369"/>
                  </a:cubicBezTo>
                  <a:cubicBezTo>
                    <a:pt x="17907" y="7090"/>
                    <a:pt x="19678" y="11707"/>
                    <a:pt x="20563" y="14427"/>
                  </a:cubicBezTo>
                  <a:cubicBezTo>
                    <a:pt x="21448" y="17148"/>
                    <a:pt x="21448" y="17973"/>
                    <a:pt x="21271" y="18797"/>
                  </a:cubicBezTo>
                  <a:cubicBezTo>
                    <a:pt x="21094" y="19621"/>
                    <a:pt x="20740" y="20446"/>
                    <a:pt x="19678" y="20940"/>
                  </a:cubicBezTo>
                  <a:cubicBezTo>
                    <a:pt x="18615" y="21435"/>
                    <a:pt x="16845" y="21600"/>
                    <a:pt x="13835" y="21435"/>
                  </a:cubicBezTo>
                  <a:cubicBezTo>
                    <a:pt x="10825" y="21270"/>
                    <a:pt x="6576" y="20776"/>
                    <a:pt x="3920" y="20198"/>
                  </a:cubicBezTo>
                  <a:cubicBezTo>
                    <a:pt x="1264" y="19621"/>
                    <a:pt x="202" y="18962"/>
                    <a:pt x="25" y="18220"/>
                  </a:cubicBezTo>
                  <a:cubicBezTo>
                    <a:pt x="-152" y="17478"/>
                    <a:pt x="556" y="16653"/>
                    <a:pt x="3920" y="15747"/>
                  </a:cubicBezTo>
                  <a:cubicBezTo>
                    <a:pt x="7284" y="14840"/>
                    <a:pt x="13304" y="13850"/>
                    <a:pt x="19323" y="128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8" name="Line"/>
            <p:cNvSpPr/>
            <p:nvPr/>
          </p:nvSpPr>
          <p:spPr>
            <a:xfrm>
              <a:off x="2701814" y="186809"/>
              <a:ext cx="25945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19" name="Line"/>
            <p:cNvSpPr/>
            <p:nvPr/>
          </p:nvSpPr>
          <p:spPr>
            <a:xfrm>
              <a:off x="2681058" y="311348"/>
              <a:ext cx="36324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377" y="21600"/>
                    <a:pt x="12754" y="21600"/>
                    <a:pt x="16354" y="18000"/>
                  </a:cubicBezTo>
                  <a:cubicBezTo>
                    <a:pt x="19954" y="14400"/>
                    <a:pt x="2077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>
              <a:off x="3210351" y="93404"/>
              <a:ext cx="82433" cy="32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extrusionOk="0">
                  <a:moveTo>
                    <a:pt x="0" y="0"/>
                  </a:moveTo>
                  <a:cubicBezTo>
                    <a:pt x="6300" y="3906"/>
                    <a:pt x="12600" y="7813"/>
                    <a:pt x="16200" y="11030"/>
                  </a:cubicBezTo>
                  <a:cubicBezTo>
                    <a:pt x="19800" y="14247"/>
                    <a:pt x="20700" y="16774"/>
                    <a:pt x="21150" y="18613"/>
                  </a:cubicBezTo>
                  <a:cubicBezTo>
                    <a:pt x="21600" y="20451"/>
                    <a:pt x="21600" y="21600"/>
                    <a:pt x="20700" y="21600"/>
                  </a:cubicBezTo>
                  <a:cubicBezTo>
                    <a:pt x="19800" y="21600"/>
                    <a:pt x="18000" y="20451"/>
                    <a:pt x="16200" y="193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1" name="Line"/>
            <p:cNvSpPr/>
            <p:nvPr/>
          </p:nvSpPr>
          <p:spPr>
            <a:xfrm>
              <a:off x="511995" y="1261366"/>
              <a:ext cx="161954" cy="33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464" extrusionOk="0">
                  <a:moveTo>
                    <a:pt x="0" y="1627"/>
                  </a:moveTo>
                  <a:cubicBezTo>
                    <a:pt x="1800" y="966"/>
                    <a:pt x="3600" y="305"/>
                    <a:pt x="5625" y="84"/>
                  </a:cubicBezTo>
                  <a:cubicBezTo>
                    <a:pt x="7650" y="-136"/>
                    <a:pt x="9900" y="84"/>
                    <a:pt x="11700" y="635"/>
                  </a:cubicBezTo>
                  <a:cubicBezTo>
                    <a:pt x="13500" y="1186"/>
                    <a:pt x="14850" y="2068"/>
                    <a:pt x="15075" y="3060"/>
                  </a:cubicBezTo>
                  <a:cubicBezTo>
                    <a:pt x="15300" y="4052"/>
                    <a:pt x="14400" y="5154"/>
                    <a:pt x="11925" y="6146"/>
                  </a:cubicBezTo>
                  <a:cubicBezTo>
                    <a:pt x="9450" y="7137"/>
                    <a:pt x="5400" y="8019"/>
                    <a:pt x="4725" y="8570"/>
                  </a:cubicBezTo>
                  <a:cubicBezTo>
                    <a:pt x="4050" y="9121"/>
                    <a:pt x="6750" y="9342"/>
                    <a:pt x="10125" y="10223"/>
                  </a:cubicBezTo>
                  <a:cubicBezTo>
                    <a:pt x="13500" y="11105"/>
                    <a:pt x="17550" y="12648"/>
                    <a:pt x="19575" y="14411"/>
                  </a:cubicBezTo>
                  <a:cubicBezTo>
                    <a:pt x="21600" y="16174"/>
                    <a:pt x="21600" y="18158"/>
                    <a:pt x="19350" y="19480"/>
                  </a:cubicBezTo>
                  <a:cubicBezTo>
                    <a:pt x="17100" y="20803"/>
                    <a:pt x="12600" y="21464"/>
                    <a:pt x="9450" y="21464"/>
                  </a:cubicBezTo>
                  <a:cubicBezTo>
                    <a:pt x="6300" y="21464"/>
                    <a:pt x="4500" y="20803"/>
                    <a:pt x="3375" y="19921"/>
                  </a:cubicBezTo>
                  <a:cubicBezTo>
                    <a:pt x="2250" y="19040"/>
                    <a:pt x="1800" y="17937"/>
                    <a:pt x="1350" y="168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2" name="Line"/>
            <p:cNvSpPr/>
            <p:nvPr/>
          </p:nvSpPr>
          <p:spPr>
            <a:xfrm>
              <a:off x="761074" y="1338799"/>
              <a:ext cx="269837" cy="25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0" y="0"/>
                  </a:moveTo>
                  <a:cubicBezTo>
                    <a:pt x="3323" y="864"/>
                    <a:pt x="6646" y="1728"/>
                    <a:pt x="9831" y="4752"/>
                  </a:cubicBezTo>
                  <a:cubicBezTo>
                    <a:pt x="13015" y="7776"/>
                    <a:pt x="16062" y="12960"/>
                    <a:pt x="18000" y="16272"/>
                  </a:cubicBezTo>
                  <a:cubicBezTo>
                    <a:pt x="19938" y="19584"/>
                    <a:pt x="20769" y="21024"/>
                    <a:pt x="21185" y="21312"/>
                  </a:cubicBezTo>
                  <a:cubicBezTo>
                    <a:pt x="21600" y="21600"/>
                    <a:pt x="21600" y="20736"/>
                    <a:pt x="21600" y="198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3" name="Line"/>
            <p:cNvSpPr/>
            <p:nvPr/>
          </p:nvSpPr>
          <p:spPr>
            <a:xfrm>
              <a:off x="823344" y="1328421"/>
              <a:ext cx="197188" cy="20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68" y="2160"/>
                    <a:pt x="15537" y="4320"/>
                    <a:pt x="11937" y="7920"/>
                  </a:cubicBezTo>
                  <a:cubicBezTo>
                    <a:pt x="8337" y="11520"/>
                    <a:pt x="4168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4" name="Line"/>
            <p:cNvSpPr/>
            <p:nvPr/>
          </p:nvSpPr>
          <p:spPr>
            <a:xfrm>
              <a:off x="1435663" y="1411447"/>
              <a:ext cx="294053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5" name="Line"/>
            <p:cNvSpPr/>
            <p:nvPr/>
          </p:nvSpPr>
          <p:spPr>
            <a:xfrm>
              <a:off x="1539446" y="1297286"/>
              <a:ext cx="41514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6" name="Line"/>
            <p:cNvSpPr/>
            <p:nvPr/>
          </p:nvSpPr>
          <p:spPr>
            <a:xfrm>
              <a:off x="1913064" y="1308817"/>
              <a:ext cx="207567" cy="17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0" extrusionOk="0">
                  <a:moveTo>
                    <a:pt x="0" y="1108"/>
                  </a:moveTo>
                  <a:cubicBezTo>
                    <a:pt x="1800" y="277"/>
                    <a:pt x="3600" y="-554"/>
                    <a:pt x="5760" y="484"/>
                  </a:cubicBezTo>
                  <a:cubicBezTo>
                    <a:pt x="7920" y="1523"/>
                    <a:pt x="10440" y="4431"/>
                    <a:pt x="11340" y="6923"/>
                  </a:cubicBezTo>
                  <a:cubicBezTo>
                    <a:pt x="12240" y="9415"/>
                    <a:pt x="11520" y="11492"/>
                    <a:pt x="10440" y="13154"/>
                  </a:cubicBezTo>
                  <a:cubicBezTo>
                    <a:pt x="9360" y="14815"/>
                    <a:pt x="7920" y="16061"/>
                    <a:pt x="6300" y="17308"/>
                  </a:cubicBezTo>
                  <a:cubicBezTo>
                    <a:pt x="4680" y="18554"/>
                    <a:pt x="2880" y="19800"/>
                    <a:pt x="3240" y="20423"/>
                  </a:cubicBezTo>
                  <a:cubicBezTo>
                    <a:pt x="3600" y="21046"/>
                    <a:pt x="6120" y="21046"/>
                    <a:pt x="9540" y="20631"/>
                  </a:cubicBezTo>
                  <a:cubicBezTo>
                    <a:pt x="12960" y="20215"/>
                    <a:pt x="17280" y="19384"/>
                    <a:pt x="21600" y="185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7" name="Line"/>
            <p:cNvSpPr/>
            <p:nvPr/>
          </p:nvSpPr>
          <p:spPr>
            <a:xfrm>
              <a:off x="2230563" y="1363981"/>
              <a:ext cx="209006" cy="45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323" extrusionOk="0">
                  <a:moveTo>
                    <a:pt x="2516" y="1254"/>
                  </a:moveTo>
                  <a:cubicBezTo>
                    <a:pt x="3213" y="2066"/>
                    <a:pt x="3910" y="2878"/>
                    <a:pt x="5129" y="3365"/>
                  </a:cubicBezTo>
                  <a:cubicBezTo>
                    <a:pt x="6348" y="3852"/>
                    <a:pt x="8090" y="4015"/>
                    <a:pt x="9832" y="3933"/>
                  </a:cubicBezTo>
                  <a:cubicBezTo>
                    <a:pt x="11574" y="3852"/>
                    <a:pt x="13316" y="3527"/>
                    <a:pt x="14187" y="2634"/>
                  </a:cubicBezTo>
                  <a:cubicBezTo>
                    <a:pt x="15058" y="1741"/>
                    <a:pt x="15058" y="279"/>
                    <a:pt x="15406" y="36"/>
                  </a:cubicBezTo>
                  <a:cubicBezTo>
                    <a:pt x="15755" y="-208"/>
                    <a:pt x="16452" y="766"/>
                    <a:pt x="17671" y="3690"/>
                  </a:cubicBezTo>
                  <a:cubicBezTo>
                    <a:pt x="18890" y="6613"/>
                    <a:pt x="20632" y="11485"/>
                    <a:pt x="20981" y="14652"/>
                  </a:cubicBezTo>
                  <a:cubicBezTo>
                    <a:pt x="21329" y="17819"/>
                    <a:pt x="20284" y="19281"/>
                    <a:pt x="18890" y="20174"/>
                  </a:cubicBezTo>
                  <a:cubicBezTo>
                    <a:pt x="17497" y="21067"/>
                    <a:pt x="15755" y="21392"/>
                    <a:pt x="13142" y="21311"/>
                  </a:cubicBezTo>
                  <a:cubicBezTo>
                    <a:pt x="10529" y="21230"/>
                    <a:pt x="7045" y="20742"/>
                    <a:pt x="4781" y="20174"/>
                  </a:cubicBezTo>
                  <a:cubicBezTo>
                    <a:pt x="2516" y="19606"/>
                    <a:pt x="1471" y="18956"/>
                    <a:pt x="774" y="18144"/>
                  </a:cubicBezTo>
                  <a:cubicBezTo>
                    <a:pt x="77" y="17332"/>
                    <a:pt x="-271" y="16357"/>
                    <a:pt x="252" y="15627"/>
                  </a:cubicBezTo>
                  <a:cubicBezTo>
                    <a:pt x="774" y="14896"/>
                    <a:pt x="2168" y="14409"/>
                    <a:pt x="3735" y="14003"/>
                  </a:cubicBezTo>
                  <a:cubicBezTo>
                    <a:pt x="5303" y="13597"/>
                    <a:pt x="7045" y="13272"/>
                    <a:pt x="8787" y="13109"/>
                  </a:cubicBezTo>
                  <a:cubicBezTo>
                    <a:pt x="10529" y="12947"/>
                    <a:pt x="12271" y="12947"/>
                    <a:pt x="13142" y="12866"/>
                  </a:cubicBezTo>
                  <a:cubicBezTo>
                    <a:pt x="14013" y="12784"/>
                    <a:pt x="14013" y="12622"/>
                    <a:pt x="14013" y="124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8" name="Line"/>
            <p:cNvSpPr/>
            <p:nvPr/>
          </p:nvSpPr>
          <p:spPr>
            <a:xfrm>
              <a:off x="2836732" y="1421825"/>
              <a:ext cx="2490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00" y="16800"/>
                    <a:pt x="11400" y="12000"/>
                    <a:pt x="15000" y="8400"/>
                  </a:cubicBezTo>
                  <a:cubicBezTo>
                    <a:pt x="18600" y="4800"/>
                    <a:pt x="201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29" name="Line"/>
            <p:cNvSpPr/>
            <p:nvPr/>
          </p:nvSpPr>
          <p:spPr>
            <a:xfrm>
              <a:off x="2867867" y="1515230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0" name="Line"/>
            <p:cNvSpPr/>
            <p:nvPr/>
          </p:nvSpPr>
          <p:spPr>
            <a:xfrm>
              <a:off x="3324512" y="1380312"/>
              <a:ext cx="61398" cy="26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169" extrusionOk="0">
                  <a:moveTo>
                    <a:pt x="0" y="0"/>
                  </a:moveTo>
                  <a:cubicBezTo>
                    <a:pt x="7200" y="6289"/>
                    <a:pt x="14400" y="12577"/>
                    <a:pt x="18000" y="16405"/>
                  </a:cubicBezTo>
                  <a:cubicBezTo>
                    <a:pt x="21600" y="20233"/>
                    <a:pt x="21600" y="21600"/>
                    <a:pt x="21000" y="21053"/>
                  </a:cubicBezTo>
                  <a:cubicBezTo>
                    <a:pt x="20400" y="20506"/>
                    <a:pt x="19200" y="18046"/>
                    <a:pt x="18000" y="155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1" name="Line"/>
            <p:cNvSpPr/>
            <p:nvPr/>
          </p:nvSpPr>
          <p:spPr>
            <a:xfrm>
              <a:off x="3521699" y="1380312"/>
              <a:ext cx="62271" cy="30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2" name="Line"/>
            <p:cNvSpPr/>
            <p:nvPr/>
          </p:nvSpPr>
          <p:spPr>
            <a:xfrm>
              <a:off x="1383772" y="2584194"/>
              <a:ext cx="62270" cy="676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extrusionOk="0">
                  <a:moveTo>
                    <a:pt x="0" y="0"/>
                  </a:moveTo>
                  <a:cubicBezTo>
                    <a:pt x="2400" y="1984"/>
                    <a:pt x="4800" y="3967"/>
                    <a:pt x="7200" y="6502"/>
                  </a:cubicBezTo>
                  <a:cubicBezTo>
                    <a:pt x="9600" y="9037"/>
                    <a:pt x="12000" y="12122"/>
                    <a:pt x="13800" y="14492"/>
                  </a:cubicBezTo>
                  <a:cubicBezTo>
                    <a:pt x="15600" y="16861"/>
                    <a:pt x="16800" y="18514"/>
                    <a:pt x="17400" y="19671"/>
                  </a:cubicBezTo>
                  <a:cubicBezTo>
                    <a:pt x="18000" y="20829"/>
                    <a:pt x="18000" y="21490"/>
                    <a:pt x="18600" y="21545"/>
                  </a:cubicBezTo>
                  <a:cubicBezTo>
                    <a:pt x="19200" y="21600"/>
                    <a:pt x="20400" y="21049"/>
                    <a:pt x="21600" y="204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3" name="Line"/>
            <p:cNvSpPr/>
            <p:nvPr/>
          </p:nvSpPr>
          <p:spPr>
            <a:xfrm>
              <a:off x="1497933" y="2594572"/>
              <a:ext cx="47153" cy="75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0" y="0"/>
                  </a:moveTo>
                  <a:cubicBezTo>
                    <a:pt x="0" y="1891"/>
                    <a:pt x="0" y="3782"/>
                    <a:pt x="1543" y="6371"/>
                  </a:cubicBezTo>
                  <a:cubicBezTo>
                    <a:pt x="3086" y="8959"/>
                    <a:pt x="6171" y="12243"/>
                    <a:pt x="9257" y="14732"/>
                  </a:cubicBezTo>
                  <a:cubicBezTo>
                    <a:pt x="12343" y="17220"/>
                    <a:pt x="15429" y="18912"/>
                    <a:pt x="17743" y="20007"/>
                  </a:cubicBezTo>
                  <a:cubicBezTo>
                    <a:pt x="20057" y="21102"/>
                    <a:pt x="21600" y="21600"/>
                    <a:pt x="20829" y="21600"/>
                  </a:cubicBezTo>
                  <a:cubicBezTo>
                    <a:pt x="20057" y="21600"/>
                    <a:pt x="16971" y="21102"/>
                    <a:pt x="13886" y="20704"/>
                  </a:cubicBezTo>
                  <a:cubicBezTo>
                    <a:pt x="10800" y="20306"/>
                    <a:pt x="7714" y="20007"/>
                    <a:pt x="4629" y="1970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>
              <a:off x="1228097" y="3144621"/>
              <a:ext cx="498159" cy="23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extrusionOk="0">
                  <a:moveTo>
                    <a:pt x="0" y="939"/>
                  </a:moveTo>
                  <a:cubicBezTo>
                    <a:pt x="750" y="939"/>
                    <a:pt x="1500" y="939"/>
                    <a:pt x="2850" y="2974"/>
                  </a:cubicBezTo>
                  <a:cubicBezTo>
                    <a:pt x="4200" y="5009"/>
                    <a:pt x="6150" y="9078"/>
                    <a:pt x="7500" y="12522"/>
                  </a:cubicBezTo>
                  <a:cubicBezTo>
                    <a:pt x="8850" y="15965"/>
                    <a:pt x="9600" y="18783"/>
                    <a:pt x="10350" y="20191"/>
                  </a:cubicBezTo>
                  <a:cubicBezTo>
                    <a:pt x="11100" y="21600"/>
                    <a:pt x="11850" y="21600"/>
                    <a:pt x="13200" y="19409"/>
                  </a:cubicBezTo>
                  <a:cubicBezTo>
                    <a:pt x="14550" y="17217"/>
                    <a:pt x="16500" y="12835"/>
                    <a:pt x="18000" y="9235"/>
                  </a:cubicBezTo>
                  <a:cubicBezTo>
                    <a:pt x="19500" y="5635"/>
                    <a:pt x="20550" y="28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>
              <a:off x="60394" y="4663660"/>
              <a:ext cx="275171" cy="1687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51" extrusionOk="0">
                  <a:moveTo>
                    <a:pt x="6896" y="216"/>
                  </a:moveTo>
                  <a:cubicBezTo>
                    <a:pt x="5816" y="84"/>
                    <a:pt x="4736" y="-49"/>
                    <a:pt x="3791" y="17"/>
                  </a:cubicBezTo>
                  <a:cubicBezTo>
                    <a:pt x="2846" y="84"/>
                    <a:pt x="2036" y="349"/>
                    <a:pt x="1496" y="1144"/>
                  </a:cubicBezTo>
                  <a:cubicBezTo>
                    <a:pt x="956" y="1939"/>
                    <a:pt x="686" y="3264"/>
                    <a:pt x="1091" y="4545"/>
                  </a:cubicBezTo>
                  <a:cubicBezTo>
                    <a:pt x="1496" y="5826"/>
                    <a:pt x="2576" y="7063"/>
                    <a:pt x="2981" y="7791"/>
                  </a:cubicBezTo>
                  <a:cubicBezTo>
                    <a:pt x="3386" y="8520"/>
                    <a:pt x="3116" y="8741"/>
                    <a:pt x="2306" y="8962"/>
                  </a:cubicBezTo>
                  <a:cubicBezTo>
                    <a:pt x="1496" y="9183"/>
                    <a:pt x="146" y="9404"/>
                    <a:pt x="11" y="9603"/>
                  </a:cubicBezTo>
                  <a:cubicBezTo>
                    <a:pt x="-124" y="9801"/>
                    <a:pt x="956" y="9978"/>
                    <a:pt x="2846" y="10486"/>
                  </a:cubicBezTo>
                  <a:cubicBezTo>
                    <a:pt x="4736" y="10994"/>
                    <a:pt x="7436" y="11833"/>
                    <a:pt x="8786" y="12606"/>
                  </a:cubicBezTo>
                  <a:cubicBezTo>
                    <a:pt x="10136" y="13379"/>
                    <a:pt x="10136" y="14086"/>
                    <a:pt x="9461" y="14925"/>
                  </a:cubicBezTo>
                  <a:cubicBezTo>
                    <a:pt x="8786" y="15764"/>
                    <a:pt x="7436" y="16736"/>
                    <a:pt x="6761" y="17576"/>
                  </a:cubicBezTo>
                  <a:cubicBezTo>
                    <a:pt x="6086" y="18415"/>
                    <a:pt x="6086" y="19122"/>
                    <a:pt x="7301" y="19718"/>
                  </a:cubicBezTo>
                  <a:cubicBezTo>
                    <a:pt x="8516" y="20314"/>
                    <a:pt x="10946" y="20800"/>
                    <a:pt x="13511" y="21087"/>
                  </a:cubicBezTo>
                  <a:cubicBezTo>
                    <a:pt x="16076" y="21374"/>
                    <a:pt x="18776" y="21463"/>
                    <a:pt x="21476" y="215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>
              <a:off x="667670" y="4661780"/>
              <a:ext cx="290593" cy="359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extrusionOk="0">
                  <a:moveTo>
                    <a:pt x="0" y="2971"/>
                  </a:moveTo>
                  <a:cubicBezTo>
                    <a:pt x="514" y="1942"/>
                    <a:pt x="1029" y="914"/>
                    <a:pt x="1929" y="399"/>
                  </a:cubicBezTo>
                  <a:cubicBezTo>
                    <a:pt x="2829" y="-115"/>
                    <a:pt x="4114" y="-115"/>
                    <a:pt x="5271" y="296"/>
                  </a:cubicBezTo>
                  <a:cubicBezTo>
                    <a:pt x="6429" y="708"/>
                    <a:pt x="7457" y="1531"/>
                    <a:pt x="8743" y="4308"/>
                  </a:cubicBezTo>
                  <a:cubicBezTo>
                    <a:pt x="10029" y="7085"/>
                    <a:pt x="11571" y="11816"/>
                    <a:pt x="12600" y="14696"/>
                  </a:cubicBezTo>
                  <a:cubicBezTo>
                    <a:pt x="13629" y="17576"/>
                    <a:pt x="14143" y="18605"/>
                    <a:pt x="15043" y="19531"/>
                  </a:cubicBezTo>
                  <a:cubicBezTo>
                    <a:pt x="15943" y="20456"/>
                    <a:pt x="17229" y="21279"/>
                    <a:pt x="18386" y="21382"/>
                  </a:cubicBezTo>
                  <a:cubicBezTo>
                    <a:pt x="19543" y="21485"/>
                    <a:pt x="20571" y="20868"/>
                    <a:pt x="21600" y="202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>
              <a:off x="719561" y="4680608"/>
              <a:ext cx="217945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114" y="5333"/>
                    <a:pt x="10629" y="10667"/>
                    <a:pt x="7029" y="14267"/>
                  </a:cubicBezTo>
                  <a:cubicBezTo>
                    <a:pt x="3429" y="17867"/>
                    <a:pt x="1714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>
              <a:off x="1145071" y="4813528"/>
              <a:ext cx="217945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11040"/>
                  </a:moveTo>
                  <a:cubicBezTo>
                    <a:pt x="3429" y="4868"/>
                    <a:pt x="6857" y="-1303"/>
                    <a:pt x="10457" y="240"/>
                  </a:cubicBezTo>
                  <a:cubicBezTo>
                    <a:pt x="14057" y="1783"/>
                    <a:pt x="17829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>
              <a:off x="1764309" y="4723770"/>
              <a:ext cx="252539" cy="28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3847" y="3735"/>
                  </a:moveTo>
                  <a:cubicBezTo>
                    <a:pt x="4734" y="2449"/>
                    <a:pt x="5622" y="1164"/>
                    <a:pt x="6953" y="521"/>
                  </a:cubicBezTo>
                  <a:cubicBezTo>
                    <a:pt x="8285" y="-122"/>
                    <a:pt x="10060" y="-122"/>
                    <a:pt x="11688" y="264"/>
                  </a:cubicBezTo>
                  <a:cubicBezTo>
                    <a:pt x="13315" y="649"/>
                    <a:pt x="14795" y="1421"/>
                    <a:pt x="14055" y="3607"/>
                  </a:cubicBezTo>
                  <a:cubicBezTo>
                    <a:pt x="13315" y="5792"/>
                    <a:pt x="10356" y="9392"/>
                    <a:pt x="8137" y="11578"/>
                  </a:cubicBezTo>
                  <a:cubicBezTo>
                    <a:pt x="5918" y="13764"/>
                    <a:pt x="4438" y="14535"/>
                    <a:pt x="2959" y="15178"/>
                  </a:cubicBezTo>
                  <a:cubicBezTo>
                    <a:pt x="1479" y="15821"/>
                    <a:pt x="0" y="16335"/>
                    <a:pt x="0" y="16721"/>
                  </a:cubicBezTo>
                  <a:cubicBezTo>
                    <a:pt x="0" y="17107"/>
                    <a:pt x="1479" y="17364"/>
                    <a:pt x="5326" y="18135"/>
                  </a:cubicBezTo>
                  <a:cubicBezTo>
                    <a:pt x="9173" y="18907"/>
                    <a:pt x="15386" y="20192"/>
                    <a:pt x="21600" y="214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>
              <a:off x="2126380" y="4791310"/>
              <a:ext cx="240523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10" extrusionOk="0">
                  <a:moveTo>
                    <a:pt x="4058" y="945"/>
                  </a:moveTo>
                  <a:cubicBezTo>
                    <a:pt x="5275" y="2160"/>
                    <a:pt x="6492" y="3375"/>
                    <a:pt x="8013" y="4117"/>
                  </a:cubicBezTo>
                  <a:cubicBezTo>
                    <a:pt x="9534" y="4860"/>
                    <a:pt x="11360" y="5130"/>
                    <a:pt x="12881" y="4927"/>
                  </a:cubicBezTo>
                  <a:cubicBezTo>
                    <a:pt x="14402" y="4725"/>
                    <a:pt x="15619" y="4050"/>
                    <a:pt x="16379" y="3375"/>
                  </a:cubicBezTo>
                  <a:cubicBezTo>
                    <a:pt x="17140" y="2700"/>
                    <a:pt x="17444" y="2025"/>
                    <a:pt x="17596" y="1350"/>
                  </a:cubicBezTo>
                  <a:cubicBezTo>
                    <a:pt x="17748" y="675"/>
                    <a:pt x="17748" y="0"/>
                    <a:pt x="17748" y="0"/>
                  </a:cubicBezTo>
                  <a:cubicBezTo>
                    <a:pt x="17748" y="0"/>
                    <a:pt x="17748" y="675"/>
                    <a:pt x="18509" y="3240"/>
                  </a:cubicBezTo>
                  <a:cubicBezTo>
                    <a:pt x="19269" y="5805"/>
                    <a:pt x="20791" y="10260"/>
                    <a:pt x="21095" y="13500"/>
                  </a:cubicBezTo>
                  <a:cubicBezTo>
                    <a:pt x="21399" y="16740"/>
                    <a:pt x="20486" y="18765"/>
                    <a:pt x="18509" y="19980"/>
                  </a:cubicBezTo>
                  <a:cubicBezTo>
                    <a:pt x="16531" y="21195"/>
                    <a:pt x="13489" y="21600"/>
                    <a:pt x="10295" y="21330"/>
                  </a:cubicBezTo>
                  <a:cubicBezTo>
                    <a:pt x="7100" y="21060"/>
                    <a:pt x="3754" y="20115"/>
                    <a:pt x="1929" y="19305"/>
                  </a:cubicBezTo>
                  <a:cubicBezTo>
                    <a:pt x="103" y="18495"/>
                    <a:pt x="-201" y="17820"/>
                    <a:pt x="103" y="17212"/>
                  </a:cubicBezTo>
                  <a:cubicBezTo>
                    <a:pt x="407" y="16605"/>
                    <a:pt x="1320" y="16065"/>
                    <a:pt x="4819" y="15255"/>
                  </a:cubicBezTo>
                  <a:cubicBezTo>
                    <a:pt x="8317" y="14445"/>
                    <a:pt x="14402" y="13365"/>
                    <a:pt x="20486" y="1228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>
              <a:off x="2867867" y="4908930"/>
              <a:ext cx="259458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2" name="Line"/>
            <p:cNvSpPr/>
            <p:nvPr/>
          </p:nvSpPr>
          <p:spPr>
            <a:xfrm>
              <a:off x="2909380" y="5002336"/>
              <a:ext cx="29059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14" y="3600"/>
                    <a:pt x="11829" y="7200"/>
                    <a:pt x="15429" y="10800"/>
                  </a:cubicBezTo>
                  <a:cubicBezTo>
                    <a:pt x="19029" y="14400"/>
                    <a:pt x="20314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3" name="Line"/>
            <p:cNvSpPr/>
            <p:nvPr/>
          </p:nvSpPr>
          <p:spPr>
            <a:xfrm>
              <a:off x="3386782" y="4815526"/>
              <a:ext cx="72649" cy="39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5874"/>
                    <a:pt x="14400" y="11747"/>
                    <a:pt x="18000" y="15347"/>
                  </a:cubicBezTo>
                  <a:cubicBezTo>
                    <a:pt x="21600" y="18947"/>
                    <a:pt x="21600" y="202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4" name="Line"/>
            <p:cNvSpPr/>
            <p:nvPr/>
          </p:nvSpPr>
          <p:spPr>
            <a:xfrm>
              <a:off x="1368059" y="6060921"/>
              <a:ext cx="301703" cy="29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508" extrusionOk="0">
                  <a:moveTo>
                    <a:pt x="16210" y="0"/>
                  </a:moveTo>
                  <a:cubicBezTo>
                    <a:pt x="13810" y="2009"/>
                    <a:pt x="11410" y="4019"/>
                    <a:pt x="9010" y="6781"/>
                  </a:cubicBezTo>
                  <a:cubicBezTo>
                    <a:pt x="6610" y="9544"/>
                    <a:pt x="4210" y="13060"/>
                    <a:pt x="2530" y="15321"/>
                  </a:cubicBezTo>
                  <a:cubicBezTo>
                    <a:pt x="850" y="17581"/>
                    <a:pt x="-110" y="18586"/>
                    <a:pt x="10" y="19088"/>
                  </a:cubicBezTo>
                  <a:cubicBezTo>
                    <a:pt x="130" y="19591"/>
                    <a:pt x="1330" y="19591"/>
                    <a:pt x="3850" y="19716"/>
                  </a:cubicBezTo>
                  <a:cubicBezTo>
                    <a:pt x="6370" y="19842"/>
                    <a:pt x="10210" y="20093"/>
                    <a:pt x="13570" y="20470"/>
                  </a:cubicBezTo>
                  <a:cubicBezTo>
                    <a:pt x="16930" y="20847"/>
                    <a:pt x="19810" y="21349"/>
                    <a:pt x="20650" y="21474"/>
                  </a:cubicBezTo>
                  <a:cubicBezTo>
                    <a:pt x="21490" y="21600"/>
                    <a:pt x="20290" y="21349"/>
                    <a:pt x="19090" y="210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5" name="Line"/>
            <p:cNvSpPr/>
            <p:nvPr/>
          </p:nvSpPr>
          <p:spPr>
            <a:xfrm>
              <a:off x="1570581" y="6164703"/>
              <a:ext cx="31136" cy="31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6000"/>
                    <a:pt x="14400" y="12000"/>
                    <a:pt x="18000" y="15600"/>
                  </a:cubicBezTo>
                  <a:cubicBezTo>
                    <a:pt x="21600" y="19200"/>
                    <a:pt x="216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6" name="Line"/>
            <p:cNvSpPr/>
            <p:nvPr/>
          </p:nvSpPr>
          <p:spPr>
            <a:xfrm>
              <a:off x="1881929" y="6105894"/>
              <a:ext cx="290594" cy="34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09"/>
                  </a:moveTo>
                  <a:cubicBezTo>
                    <a:pt x="771" y="2618"/>
                    <a:pt x="1543" y="1527"/>
                    <a:pt x="2700" y="873"/>
                  </a:cubicBezTo>
                  <a:cubicBezTo>
                    <a:pt x="3857" y="218"/>
                    <a:pt x="5400" y="0"/>
                    <a:pt x="6814" y="0"/>
                  </a:cubicBezTo>
                  <a:cubicBezTo>
                    <a:pt x="8229" y="0"/>
                    <a:pt x="9514" y="218"/>
                    <a:pt x="11057" y="2182"/>
                  </a:cubicBezTo>
                  <a:cubicBezTo>
                    <a:pt x="12600" y="4145"/>
                    <a:pt x="14400" y="7855"/>
                    <a:pt x="15686" y="11018"/>
                  </a:cubicBezTo>
                  <a:cubicBezTo>
                    <a:pt x="16971" y="14182"/>
                    <a:pt x="17743" y="16800"/>
                    <a:pt x="18514" y="18655"/>
                  </a:cubicBezTo>
                  <a:cubicBezTo>
                    <a:pt x="19286" y="20509"/>
                    <a:pt x="20057" y="21600"/>
                    <a:pt x="20571" y="21600"/>
                  </a:cubicBezTo>
                  <a:cubicBezTo>
                    <a:pt x="21086" y="21600"/>
                    <a:pt x="21343" y="20509"/>
                    <a:pt x="21600" y="194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7" name="Line"/>
            <p:cNvSpPr/>
            <p:nvPr/>
          </p:nvSpPr>
          <p:spPr>
            <a:xfrm>
              <a:off x="1913064" y="6115515"/>
              <a:ext cx="259459" cy="27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2" extrusionOk="0">
                  <a:moveTo>
                    <a:pt x="21600" y="577"/>
                  </a:moveTo>
                  <a:cubicBezTo>
                    <a:pt x="20160" y="56"/>
                    <a:pt x="18720" y="-464"/>
                    <a:pt x="16848" y="707"/>
                  </a:cubicBezTo>
                  <a:cubicBezTo>
                    <a:pt x="14976" y="1878"/>
                    <a:pt x="12672" y="4741"/>
                    <a:pt x="10512" y="7864"/>
                  </a:cubicBezTo>
                  <a:cubicBezTo>
                    <a:pt x="8352" y="10987"/>
                    <a:pt x="6336" y="14370"/>
                    <a:pt x="5040" y="16712"/>
                  </a:cubicBezTo>
                  <a:cubicBezTo>
                    <a:pt x="3744" y="19054"/>
                    <a:pt x="3168" y="20355"/>
                    <a:pt x="2448" y="20746"/>
                  </a:cubicBezTo>
                  <a:cubicBezTo>
                    <a:pt x="1728" y="21136"/>
                    <a:pt x="864" y="20616"/>
                    <a:pt x="0" y="2009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8" name="Line"/>
            <p:cNvSpPr/>
            <p:nvPr/>
          </p:nvSpPr>
          <p:spPr>
            <a:xfrm>
              <a:off x="2587653" y="6216595"/>
              <a:ext cx="300972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49" name="Line"/>
            <p:cNvSpPr/>
            <p:nvPr/>
          </p:nvSpPr>
          <p:spPr>
            <a:xfrm>
              <a:off x="2608410" y="6341134"/>
              <a:ext cx="2802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0" name="Line"/>
            <p:cNvSpPr/>
            <p:nvPr/>
          </p:nvSpPr>
          <p:spPr>
            <a:xfrm>
              <a:off x="3293377" y="6216595"/>
              <a:ext cx="41514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1" name="Line"/>
            <p:cNvSpPr/>
            <p:nvPr/>
          </p:nvSpPr>
          <p:spPr>
            <a:xfrm>
              <a:off x="3574671" y="6204694"/>
              <a:ext cx="310269" cy="3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198" extrusionOk="0">
                  <a:moveTo>
                    <a:pt x="1321" y="3207"/>
                  </a:moveTo>
                  <a:cubicBezTo>
                    <a:pt x="2018" y="2168"/>
                    <a:pt x="2715" y="1130"/>
                    <a:pt x="3992" y="507"/>
                  </a:cubicBezTo>
                  <a:cubicBezTo>
                    <a:pt x="5270" y="-116"/>
                    <a:pt x="7128" y="-324"/>
                    <a:pt x="8521" y="818"/>
                  </a:cubicBezTo>
                  <a:cubicBezTo>
                    <a:pt x="9915" y="1961"/>
                    <a:pt x="10844" y="4453"/>
                    <a:pt x="9915" y="7049"/>
                  </a:cubicBezTo>
                  <a:cubicBezTo>
                    <a:pt x="8986" y="9645"/>
                    <a:pt x="6199" y="12345"/>
                    <a:pt x="3760" y="14007"/>
                  </a:cubicBezTo>
                  <a:cubicBezTo>
                    <a:pt x="1321" y="15668"/>
                    <a:pt x="-769" y="16291"/>
                    <a:pt x="276" y="17122"/>
                  </a:cubicBezTo>
                  <a:cubicBezTo>
                    <a:pt x="1321" y="17953"/>
                    <a:pt x="5502" y="18991"/>
                    <a:pt x="8754" y="19718"/>
                  </a:cubicBezTo>
                  <a:cubicBezTo>
                    <a:pt x="12005" y="20445"/>
                    <a:pt x="14328" y="20861"/>
                    <a:pt x="16070" y="21068"/>
                  </a:cubicBezTo>
                  <a:cubicBezTo>
                    <a:pt x="17812" y="21276"/>
                    <a:pt x="18973" y="21276"/>
                    <a:pt x="19670" y="20757"/>
                  </a:cubicBezTo>
                  <a:cubicBezTo>
                    <a:pt x="20366" y="20238"/>
                    <a:pt x="20599" y="19199"/>
                    <a:pt x="20831" y="181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2" name="Line"/>
            <p:cNvSpPr/>
            <p:nvPr/>
          </p:nvSpPr>
          <p:spPr>
            <a:xfrm>
              <a:off x="2293602" y="2445048"/>
              <a:ext cx="703536" cy="535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28" extrusionOk="0">
                  <a:moveTo>
                    <a:pt x="424" y="4738"/>
                  </a:moveTo>
                  <a:cubicBezTo>
                    <a:pt x="212" y="4046"/>
                    <a:pt x="0" y="3354"/>
                    <a:pt x="0" y="2661"/>
                  </a:cubicBezTo>
                  <a:cubicBezTo>
                    <a:pt x="0" y="1969"/>
                    <a:pt x="212" y="1277"/>
                    <a:pt x="582" y="930"/>
                  </a:cubicBezTo>
                  <a:cubicBezTo>
                    <a:pt x="953" y="584"/>
                    <a:pt x="1482" y="584"/>
                    <a:pt x="2012" y="1277"/>
                  </a:cubicBezTo>
                  <a:cubicBezTo>
                    <a:pt x="2541" y="1969"/>
                    <a:pt x="3071" y="3354"/>
                    <a:pt x="3706" y="4600"/>
                  </a:cubicBezTo>
                  <a:cubicBezTo>
                    <a:pt x="4341" y="5846"/>
                    <a:pt x="5082" y="6954"/>
                    <a:pt x="5718" y="7577"/>
                  </a:cubicBezTo>
                  <a:cubicBezTo>
                    <a:pt x="6353" y="8200"/>
                    <a:pt x="6882" y="8338"/>
                    <a:pt x="7571" y="7854"/>
                  </a:cubicBezTo>
                  <a:cubicBezTo>
                    <a:pt x="8259" y="7369"/>
                    <a:pt x="9106" y="6261"/>
                    <a:pt x="9424" y="5015"/>
                  </a:cubicBezTo>
                  <a:cubicBezTo>
                    <a:pt x="9741" y="3769"/>
                    <a:pt x="9529" y="2384"/>
                    <a:pt x="9159" y="1623"/>
                  </a:cubicBezTo>
                  <a:cubicBezTo>
                    <a:pt x="8788" y="861"/>
                    <a:pt x="8259" y="723"/>
                    <a:pt x="7941" y="1000"/>
                  </a:cubicBezTo>
                  <a:cubicBezTo>
                    <a:pt x="7624" y="1277"/>
                    <a:pt x="7518" y="1969"/>
                    <a:pt x="7518" y="2938"/>
                  </a:cubicBezTo>
                  <a:cubicBezTo>
                    <a:pt x="7518" y="3907"/>
                    <a:pt x="7624" y="5154"/>
                    <a:pt x="7835" y="6054"/>
                  </a:cubicBezTo>
                  <a:cubicBezTo>
                    <a:pt x="8047" y="6954"/>
                    <a:pt x="8365" y="7507"/>
                    <a:pt x="9053" y="7923"/>
                  </a:cubicBezTo>
                  <a:cubicBezTo>
                    <a:pt x="9741" y="8338"/>
                    <a:pt x="10800" y="8615"/>
                    <a:pt x="11806" y="8407"/>
                  </a:cubicBezTo>
                  <a:cubicBezTo>
                    <a:pt x="12812" y="8200"/>
                    <a:pt x="13765" y="7507"/>
                    <a:pt x="14559" y="6538"/>
                  </a:cubicBezTo>
                  <a:cubicBezTo>
                    <a:pt x="15353" y="5569"/>
                    <a:pt x="15988" y="4323"/>
                    <a:pt x="16359" y="3354"/>
                  </a:cubicBezTo>
                  <a:cubicBezTo>
                    <a:pt x="16729" y="2384"/>
                    <a:pt x="16835" y="1692"/>
                    <a:pt x="16624" y="1069"/>
                  </a:cubicBezTo>
                  <a:cubicBezTo>
                    <a:pt x="16412" y="446"/>
                    <a:pt x="15882" y="-108"/>
                    <a:pt x="15618" y="30"/>
                  </a:cubicBezTo>
                  <a:cubicBezTo>
                    <a:pt x="15353" y="169"/>
                    <a:pt x="15353" y="1000"/>
                    <a:pt x="15671" y="3284"/>
                  </a:cubicBezTo>
                  <a:cubicBezTo>
                    <a:pt x="15988" y="5569"/>
                    <a:pt x="16624" y="9307"/>
                    <a:pt x="17047" y="12354"/>
                  </a:cubicBezTo>
                  <a:cubicBezTo>
                    <a:pt x="17471" y="15400"/>
                    <a:pt x="17682" y="17754"/>
                    <a:pt x="17841" y="19277"/>
                  </a:cubicBezTo>
                  <a:cubicBezTo>
                    <a:pt x="18000" y="20800"/>
                    <a:pt x="18106" y="21492"/>
                    <a:pt x="18106" y="21423"/>
                  </a:cubicBezTo>
                  <a:cubicBezTo>
                    <a:pt x="18106" y="21354"/>
                    <a:pt x="18000" y="20523"/>
                    <a:pt x="17735" y="18169"/>
                  </a:cubicBezTo>
                  <a:cubicBezTo>
                    <a:pt x="17471" y="15815"/>
                    <a:pt x="17047" y="11938"/>
                    <a:pt x="16835" y="8892"/>
                  </a:cubicBezTo>
                  <a:cubicBezTo>
                    <a:pt x="16624" y="5846"/>
                    <a:pt x="16624" y="3630"/>
                    <a:pt x="16835" y="2315"/>
                  </a:cubicBezTo>
                  <a:cubicBezTo>
                    <a:pt x="17047" y="1000"/>
                    <a:pt x="17471" y="584"/>
                    <a:pt x="17947" y="307"/>
                  </a:cubicBezTo>
                  <a:cubicBezTo>
                    <a:pt x="18424" y="30"/>
                    <a:pt x="18953" y="-108"/>
                    <a:pt x="19535" y="100"/>
                  </a:cubicBezTo>
                  <a:cubicBezTo>
                    <a:pt x="20118" y="307"/>
                    <a:pt x="20753" y="861"/>
                    <a:pt x="21124" y="1554"/>
                  </a:cubicBezTo>
                  <a:cubicBezTo>
                    <a:pt x="21494" y="2246"/>
                    <a:pt x="21600" y="3077"/>
                    <a:pt x="21494" y="3769"/>
                  </a:cubicBezTo>
                  <a:cubicBezTo>
                    <a:pt x="21388" y="4461"/>
                    <a:pt x="21071" y="5015"/>
                    <a:pt x="20647" y="5500"/>
                  </a:cubicBezTo>
                  <a:cubicBezTo>
                    <a:pt x="20224" y="5984"/>
                    <a:pt x="19694" y="6400"/>
                    <a:pt x="19059" y="6677"/>
                  </a:cubicBezTo>
                  <a:cubicBezTo>
                    <a:pt x="18424" y="6954"/>
                    <a:pt x="17682" y="7092"/>
                    <a:pt x="17206" y="6677"/>
                  </a:cubicBezTo>
                  <a:cubicBezTo>
                    <a:pt x="16729" y="6261"/>
                    <a:pt x="16518" y="5292"/>
                    <a:pt x="16306" y="4323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3" name="Line"/>
            <p:cNvSpPr/>
            <p:nvPr/>
          </p:nvSpPr>
          <p:spPr>
            <a:xfrm>
              <a:off x="3023541" y="2220953"/>
              <a:ext cx="124541" cy="383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3892"/>
                    <a:pt x="10800" y="7784"/>
                    <a:pt x="14100" y="10995"/>
                  </a:cubicBezTo>
                  <a:cubicBezTo>
                    <a:pt x="17400" y="14205"/>
                    <a:pt x="18600" y="16735"/>
                    <a:pt x="19500" y="18584"/>
                  </a:cubicBezTo>
                  <a:cubicBezTo>
                    <a:pt x="20400" y="20432"/>
                    <a:pt x="21000" y="21600"/>
                    <a:pt x="21300" y="21600"/>
                  </a:cubicBezTo>
                  <a:cubicBezTo>
                    <a:pt x="21600" y="21600"/>
                    <a:pt x="21600" y="20432"/>
                    <a:pt x="21600" y="19265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4" name="Line"/>
            <p:cNvSpPr/>
            <p:nvPr/>
          </p:nvSpPr>
          <p:spPr>
            <a:xfrm>
              <a:off x="3278214" y="2423763"/>
              <a:ext cx="212351" cy="19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59" extrusionOk="0">
                  <a:moveTo>
                    <a:pt x="13024" y="6316"/>
                  </a:moveTo>
                  <a:cubicBezTo>
                    <a:pt x="13024" y="4388"/>
                    <a:pt x="13024" y="2459"/>
                    <a:pt x="11979" y="1302"/>
                  </a:cubicBezTo>
                  <a:cubicBezTo>
                    <a:pt x="10933" y="145"/>
                    <a:pt x="8843" y="-241"/>
                    <a:pt x="7101" y="145"/>
                  </a:cubicBezTo>
                  <a:cubicBezTo>
                    <a:pt x="5359" y="530"/>
                    <a:pt x="3966" y="1688"/>
                    <a:pt x="2746" y="4002"/>
                  </a:cubicBezTo>
                  <a:cubicBezTo>
                    <a:pt x="1527" y="6316"/>
                    <a:pt x="482" y="9788"/>
                    <a:pt x="133" y="12488"/>
                  </a:cubicBezTo>
                  <a:cubicBezTo>
                    <a:pt x="-215" y="15188"/>
                    <a:pt x="133" y="17116"/>
                    <a:pt x="1004" y="18659"/>
                  </a:cubicBezTo>
                  <a:cubicBezTo>
                    <a:pt x="1875" y="20202"/>
                    <a:pt x="3269" y="21359"/>
                    <a:pt x="5011" y="20588"/>
                  </a:cubicBezTo>
                  <a:cubicBezTo>
                    <a:pt x="6753" y="19816"/>
                    <a:pt x="8843" y="17116"/>
                    <a:pt x="9888" y="14223"/>
                  </a:cubicBezTo>
                  <a:cubicBezTo>
                    <a:pt x="10933" y="11330"/>
                    <a:pt x="10933" y="8245"/>
                    <a:pt x="10933" y="7666"/>
                  </a:cubicBezTo>
                  <a:cubicBezTo>
                    <a:pt x="10933" y="7088"/>
                    <a:pt x="10933" y="9016"/>
                    <a:pt x="11108" y="10945"/>
                  </a:cubicBezTo>
                  <a:cubicBezTo>
                    <a:pt x="11282" y="12873"/>
                    <a:pt x="11630" y="14802"/>
                    <a:pt x="13372" y="16538"/>
                  </a:cubicBezTo>
                  <a:cubicBezTo>
                    <a:pt x="15114" y="18273"/>
                    <a:pt x="18250" y="19816"/>
                    <a:pt x="21385" y="21359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5" name="Line"/>
            <p:cNvSpPr/>
            <p:nvPr/>
          </p:nvSpPr>
          <p:spPr>
            <a:xfrm>
              <a:off x="3598969" y="2410544"/>
              <a:ext cx="420063" cy="23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0861" extrusionOk="0">
                  <a:moveTo>
                    <a:pt x="9775" y="1603"/>
                  </a:moveTo>
                  <a:cubicBezTo>
                    <a:pt x="9072" y="678"/>
                    <a:pt x="8370" y="-248"/>
                    <a:pt x="6702" y="61"/>
                  </a:cubicBezTo>
                  <a:cubicBezTo>
                    <a:pt x="5033" y="369"/>
                    <a:pt x="2399" y="1912"/>
                    <a:pt x="1082" y="4226"/>
                  </a:cubicBezTo>
                  <a:cubicBezTo>
                    <a:pt x="-235" y="6541"/>
                    <a:pt x="-235" y="9626"/>
                    <a:pt x="467" y="12403"/>
                  </a:cubicBezTo>
                  <a:cubicBezTo>
                    <a:pt x="1170" y="15181"/>
                    <a:pt x="2575" y="17649"/>
                    <a:pt x="4331" y="19192"/>
                  </a:cubicBezTo>
                  <a:cubicBezTo>
                    <a:pt x="6087" y="20735"/>
                    <a:pt x="8194" y="21352"/>
                    <a:pt x="9950" y="20426"/>
                  </a:cubicBezTo>
                  <a:cubicBezTo>
                    <a:pt x="11706" y="19501"/>
                    <a:pt x="13111" y="17032"/>
                    <a:pt x="13814" y="15026"/>
                  </a:cubicBezTo>
                  <a:cubicBezTo>
                    <a:pt x="14516" y="13021"/>
                    <a:pt x="14516" y="11478"/>
                    <a:pt x="14780" y="11323"/>
                  </a:cubicBezTo>
                  <a:cubicBezTo>
                    <a:pt x="15043" y="11169"/>
                    <a:pt x="15570" y="12403"/>
                    <a:pt x="16272" y="13483"/>
                  </a:cubicBezTo>
                  <a:cubicBezTo>
                    <a:pt x="16975" y="14563"/>
                    <a:pt x="17853" y="15489"/>
                    <a:pt x="18731" y="16106"/>
                  </a:cubicBezTo>
                  <a:cubicBezTo>
                    <a:pt x="19609" y="16723"/>
                    <a:pt x="20487" y="17032"/>
                    <a:pt x="20926" y="16415"/>
                  </a:cubicBezTo>
                  <a:cubicBezTo>
                    <a:pt x="21365" y="15798"/>
                    <a:pt x="21365" y="14255"/>
                    <a:pt x="21277" y="12712"/>
                  </a:cubicBezTo>
                  <a:cubicBezTo>
                    <a:pt x="21189" y="11169"/>
                    <a:pt x="21014" y="9626"/>
                    <a:pt x="20838" y="8083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6" name="Line"/>
            <p:cNvSpPr/>
            <p:nvPr/>
          </p:nvSpPr>
          <p:spPr>
            <a:xfrm>
              <a:off x="3843426" y="2314358"/>
              <a:ext cx="2075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7" name="Line"/>
            <p:cNvSpPr/>
            <p:nvPr/>
          </p:nvSpPr>
          <p:spPr>
            <a:xfrm>
              <a:off x="4071749" y="2480411"/>
              <a:ext cx="21794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86" y="2000"/>
                    <a:pt x="1371" y="4000"/>
                    <a:pt x="1886" y="6000"/>
                  </a:cubicBezTo>
                  <a:cubicBezTo>
                    <a:pt x="2400" y="8000"/>
                    <a:pt x="2743" y="10000"/>
                    <a:pt x="3771" y="10800"/>
                  </a:cubicBezTo>
                  <a:cubicBezTo>
                    <a:pt x="4800" y="11600"/>
                    <a:pt x="6514" y="11200"/>
                    <a:pt x="8400" y="10400"/>
                  </a:cubicBezTo>
                  <a:cubicBezTo>
                    <a:pt x="10286" y="9600"/>
                    <a:pt x="12343" y="8400"/>
                    <a:pt x="14571" y="10200"/>
                  </a:cubicBezTo>
                  <a:cubicBezTo>
                    <a:pt x="16800" y="12000"/>
                    <a:pt x="192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8" name="Line"/>
            <p:cNvSpPr/>
            <p:nvPr/>
          </p:nvSpPr>
          <p:spPr>
            <a:xfrm>
              <a:off x="4260720" y="2488796"/>
              <a:ext cx="259145" cy="567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57" extrusionOk="0">
                  <a:moveTo>
                    <a:pt x="17727" y="860"/>
                  </a:moveTo>
                  <a:cubicBezTo>
                    <a:pt x="16590" y="468"/>
                    <a:pt x="15454" y="75"/>
                    <a:pt x="13606" y="9"/>
                  </a:cubicBezTo>
                  <a:cubicBezTo>
                    <a:pt x="11759" y="-56"/>
                    <a:pt x="9201" y="206"/>
                    <a:pt x="7922" y="664"/>
                  </a:cubicBezTo>
                  <a:cubicBezTo>
                    <a:pt x="6643" y="1122"/>
                    <a:pt x="6643" y="1777"/>
                    <a:pt x="7069" y="2366"/>
                  </a:cubicBezTo>
                  <a:cubicBezTo>
                    <a:pt x="7496" y="2955"/>
                    <a:pt x="8348" y="3479"/>
                    <a:pt x="10196" y="3675"/>
                  </a:cubicBezTo>
                  <a:cubicBezTo>
                    <a:pt x="12043" y="3871"/>
                    <a:pt x="14885" y="3740"/>
                    <a:pt x="16306" y="3217"/>
                  </a:cubicBezTo>
                  <a:cubicBezTo>
                    <a:pt x="17727" y="2693"/>
                    <a:pt x="17727" y="1777"/>
                    <a:pt x="17727" y="1646"/>
                  </a:cubicBezTo>
                  <a:cubicBezTo>
                    <a:pt x="17727" y="1515"/>
                    <a:pt x="17727" y="2169"/>
                    <a:pt x="18580" y="4329"/>
                  </a:cubicBezTo>
                  <a:cubicBezTo>
                    <a:pt x="19433" y="6489"/>
                    <a:pt x="21138" y="10155"/>
                    <a:pt x="21280" y="13100"/>
                  </a:cubicBezTo>
                  <a:cubicBezTo>
                    <a:pt x="21422" y="16046"/>
                    <a:pt x="20001" y="18271"/>
                    <a:pt x="17585" y="19580"/>
                  </a:cubicBezTo>
                  <a:cubicBezTo>
                    <a:pt x="15169" y="20889"/>
                    <a:pt x="11759" y="21282"/>
                    <a:pt x="9343" y="21413"/>
                  </a:cubicBezTo>
                  <a:cubicBezTo>
                    <a:pt x="6927" y="21544"/>
                    <a:pt x="5506" y="21413"/>
                    <a:pt x="4085" y="20562"/>
                  </a:cubicBezTo>
                  <a:cubicBezTo>
                    <a:pt x="2664" y="19711"/>
                    <a:pt x="1243" y="18140"/>
                    <a:pt x="533" y="16766"/>
                  </a:cubicBezTo>
                  <a:cubicBezTo>
                    <a:pt x="-178" y="15391"/>
                    <a:pt x="-178" y="14213"/>
                    <a:pt x="533" y="13559"/>
                  </a:cubicBezTo>
                  <a:cubicBezTo>
                    <a:pt x="1243" y="12904"/>
                    <a:pt x="2664" y="12773"/>
                    <a:pt x="5506" y="12642"/>
                  </a:cubicBezTo>
                  <a:cubicBezTo>
                    <a:pt x="8348" y="12511"/>
                    <a:pt x="12611" y="12380"/>
                    <a:pt x="15454" y="12315"/>
                  </a:cubicBezTo>
                  <a:cubicBezTo>
                    <a:pt x="18296" y="12249"/>
                    <a:pt x="19717" y="12249"/>
                    <a:pt x="20285" y="12184"/>
                  </a:cubicBezTo>
                  <a:cubicBezTo>
                    <a:pt x="20854" y="12119"/>
                    <a:pt x="20569" y="11988"/>
                    <a:pt x="20285" y="11857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59" name="Line"/>
            <p:cNvSpPr/>
            <p:nvPr/>
          </p:nvSpPr>
          <p:spPr>
            <a:xfrm>
              <a:off x="5002533" y="2146460"/>
              <a:ext cx="667473" cy="55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37" extrusionOk="0">
                  <a:moveTo>
                    <a:pt x="105" y="11412"/>
                  </a:moveTo>
                  <a:cubicBezTo>
                    <a:pt x="-7" y="13707"/>
                    <a:pt x="-118" y="16002"/>
                    <a:pt x="272" y="17689"/>
                  </a:cubicBezTo>
                  <a:cubicBezTo>
                    <a:pt x="661" y="19377"/>
                    <a:pt x="1552" y="20457"/>
                    <a:pt x="2610" y="20997"/>
                  </a:cubicBezTo>
                  <a:cubicBezTo>
                    <a:pt x="3668" y="21537"/>
                    <a:pt x="4892" y="21537"/>
                    <a:pt x="6006" y="20187"/>
                  </a:cubicBezTo>
                  <a:cubicBezTo>
                    <a:pt x="7119" y="18837"/>
                    <a:pt x="8121" y="16137"/>
                    <a:pt x="8567" y="13369"/>
                  </a:cubicBezTo>
                  <a:cubicBezTo>
                    <a:pt x="9012" y="10602"/>
                    <a:pt x="8901" y="7767"/>
                    <a:pt x="8511" y="5809"/>
                  </a:cubicBezTo>
                  <a:cubicBezTo>
                    <a:pt x="8121" y="3852"/>
                    <a:pt x="7453" y="2772"/>
                    <a:pt x="6841" y="1827"/>
                  </a:cubicBezTo>
                  <a:cubicBezTo>
                    <a:pt x="6228" y="882"/>
                    <a:pt x="5672" y="72"/>
                    <a:pt x="5393" y="4"/>
                  </a:cubicBezTo>
                  <a:cubicBezTo>
                    <a:pt x="5115" y="-63"/>
                    <a:pt x="5115" y="612"/>
                    <a:pt x="5282" y="2839"/>
                  </a:cubicBezTo>
                  <a:cubicBezTo>
                    <a:pt x="5449" y="5067"/>
                    <a:pt x="5783" y="8847"/>
                    <a:pt x="6061" y="11817"/>
                  </a:cubicBezTo>
                  <a:cubicBezTo>
                    <a:pt x="6340" y="14787"/>
                    <a:pt x="6562" y="16947"/>
                    <a:pt x="6785" y="18364"/>
                  </a:cubicBezTo>
                  <a:cubicBezTo>
                    <a:pt x="7008" y="19782"/>
                    <a:pt x="7230" y="20457"/>
                    <a:pt x="7342" y="20457"/>
                  </a:cubicBezTo>
                  <a:cubicBezTo>
                    <a:pt x="7453" y="20457"/>
                    <a:pt x="7453" y="19782"/>
                    <a:pt x="7787" y="19444"/>
                  </a:cubicBezTo>
                  <a:cubicBezTo>
                    <a:pt x="8121" y="19107"/>
                    <a:pt x="8789" y="19107"/>
                    <a:pt x="10125" y="19579"/>
                  </a:cubicBezTo>
                  <a:cubicBezTo>
                    <a:pt x="11461" y="20052"/>
                    <a:pt x="13466" y="20997"/>
                    <a:pt x="15136" y="21064"/>
                  </a:cubicBezTo>
                  <a:cubicBezTo>
                    <a:pt x="16806" y="21132"/>
                    <a:pt x="18142" y="20322"/>
                    <a:pt x="18977" y="19647"/>
                  </a:cubicBezTo>
                  <a:cubicBezTo>
                    <a:pt x="19812" y="18972"/>
                    <a:pt x="20146" y="18432"/>
                    <a:pt x="20369" y="17824"/>
                  </a:cubicBezTo>
                  <a:cubicBezTo>
                    <a:pt x="20591" y="17217"/>
                    <a:pt x="20703" y="16542"/>
                    <a:pt x="20424" y="15934"/>
                  </a:cubicBezTo>
                  <a:cubicBezTo>
                    <a:pt x="20146" y="15327"/>
                    <a:pt x="19478" y="14787"/>
                    <a:pt x="18754" y="14517"/>
                  </a:cubicBezTo>
                  <a:cubicBezTo>
                    <a:pt x="18030" y="14247"/>
                    <a:pt x="17251" y="14247"/>
                    <a:pt x="16583" y="14382"/>
                  </a:cubicBezTo>
                  <a:cubicBezTo>
                    <a:pt x="15915" y="14517"/>
                    <a:pt x="15358" y="14787"/>
                    <a:pt x="15080" y="15259"/>
                  </a:cubicBezTo>
                  <a:cubicBezTo>
                    <a:pt x="14802" y="15732"/>
                    <a:pt x="14802" y="16407"/>
                    <a:pt x="15247" y="17352"/>
                  </a:cubicBezTo>
                  <a:cubicBezTo>
                    <a:pt x="15692" y="18297"/>
                    <a:pt x="16583" y="19512"/>
                    <a:pt x="17251" y="20322"/>
                  </a:cubicBezTo>
                  <a:cubicBezTo>
                    <a:pt x="17919" y="21132"/>
                    <a:pt x="18364" y="21537"/>
                    <a:pt x="19033" y="21537"/>
                  </a:cubicBezTo>
                  <a:cubicBezTo>
                    <a:pt x="19701" y="21537"/>
                    <a:pt x="20591" y="21132"/>
                    <a:pt x="21482" y="20727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0" name="Line"/>
            <p:cNvSpPr/>
            <p:nvPr/>
          </p:nvSpPr>
          <p:spPr>
            <a:xfrm>
              <a:off x="4933147" y="2490789"/>
              <a:ext cx="207566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1" name="Line"/>
            <p:cNvSpPr/>
            <p:nvPr/>
          </p:nvSpPr>
          <p:spPr>
            <a:xfrm>
              <a:off x="6088596" y="2416188"/>
              <a:ext cx="588104" cy="28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7" extrusionOk="0">
                  <a:moveTo>
                    <a:pt x="1779" y="885"/>
                  </a:moveTo>
                  <a:cubicBezTo>
                    <a:pt x="2414" y="140"/>
                    <a:pt x="3049" y="-605"/>
                    <a:pt x="4511" y="761"/>
                  </a:cubicBezTo>
                  <a:cubicBezTo>
                    <a:pt x="5972" y="2126"/>
                    <a:pt x="8259" y="5602"/>
                    <a:pt x="9466" y="7961"/>
                  </a:cubicBezTo>
                  <a:cubicBezTo>
                    <a:pt x="10673" y="10319"/>
                    <a:pt x="10800" y="11561"/>
                    <a:pt x="9593" y="13547"/>
                  </a:cubicBezTo>
                  <a:cubicBezTo>
                    <a:pt x="8386" y="15533"/>
                    <a:pt x="5845" y="18264"/>
                    <a:pt x="4193" y="19629"/>
                  </a:cubicBezTo>
                  <a:cubicBezTo>
                    <a:pt x="2541" y="20995"/>
                    <a:pt x="1779" y="20995"/>
                    <a:pt x="1144" y="19878"/>
                  </a:cubicBezTo>
                  <a:cubicBezTo>
                    <a:pt x="508" y="18761"/>
                    <a:pt x="0" y="16526"/>
                    <a:pt x="0" y="14912"/>
                  </a:cubicBezTo>
                  <a:cubicBezTo>
                    <a:pt x="0" y="13298"/>
                    <a:pt x="508" y="12305"/>
                    <a:pt x="2224" y="11685"/>
                  </a:cubicBezTo>
                  <a:cubicBezTo>
                    <a:pt x="3939" y="11064"/>
                    <a:pt x="6861" y="10816"/>
                    <a:pt x="9275" y="10319"/>
                  </a:cubicBezTo>
                  <a:cubicBezTo>
                    <a:pt x="11689" y="9823"/>
                    <a:pt x="13595" y="9078"/>
                    <a:pt x="14929" y="8457"/>
                  </a:cubicBezTo>
                  <a:cubicBezTo>
                    <a:pt x="16264" y="7836"/>
                    <a:pt x="17026" y="7340"/>
                    <a:pt x="17598" y="6595"/>
                  </a:cubicBezTo>
                  <a:cubicBezTo>
                    <a:pt x="18169" y="5850"/>
                    <a:pt x="18551" y="4857"/>
                    <a:pt x="18233" y="3988"/>
                  </a:cubicBezTo>
                  <a:cubicBezTo>
                    <a:pt x="17915" y="3119"/>
                    <a:pt x="16899" y="2374"/>
                    <a:pt x="16009" y="2002"/>
                  </a:cubicBezTo>
                  <a:cubicBezTo>
                    <a:pt x="15120" y="1629"/>
                    <a:pt x="14358" y="1629"/>
                    <a:pt x="13595" y="1754"/>
                  </a:cubicBezTo>
                  <a:cubicBezTo>
                    <a:pt x="12833" y="1878"/>
                    <a:pt x="12071" y="2126"/>
                    <a:pt x="11689" y="2995"/>
                  </a:cubicBezTo>
                  <a:cubicBezTo>
                    <a:pt x="11308" y="3864"/>
                    <a:pt x="11308" y="5354"/>
                    <a:pt x="11816" y="7340"/>
                  </a:cubicBezTo>
                  <a:cubicBezTo>
                    <a:pt x="12325" y="9326"/>
                    <a:pt x="13341" y="11809"/>
                    <a:pt x="15056" y="13795"/>
                  </a:cubicBezTo>
                  <a:cubicBezTo>
                    <a:pt x="16772" y="15781"/>
                    <a:pt x="19186" y="17271"/>
                    <a:pt x="21600" y="18761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2" name="Line"/>
            <p:cNvSpPr/>
            <p:nvPr/>
          </p:nvSpPr>
          <p:spPr>
            <a:xfrm>
              <a:off x="6750610" y="2472847"/>
              <a:ext cx="338529" cy="26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0725" extrusionOk="0">
                  <a:moveTo>
                    <a:pt x="10087" y="2983"/>
                  </a:moveTo>
                  <a:cubicBezTo>
                    <a:pt x="9028" y="1650"/>
                    <a:pt x="7969" y="316"/>
                    <a:pt x="6381" y="50"/>
                  </a:cubicBezTo>
                  <a:cubicBezTo>
                    <a:pt x="4793" y="-217"/>
                    <a:pt x="2675" y="583"/>
                    <a:pt x="1299" y="2583"/>
                  </a:cubicBezTo>
                  <a:cubicBezTo>
                    <a:pt x="-78" y="4583"/>
                    <a:pt x="-713" y="7783"/>
                    <a:pt x="1193" y="11250"/>
                  </a:cubicBezTo>
                  <a:cubicBezTo>
                    <a:pt x="3099" y="14716"/>
                    <a:pt x="7546" y="18450"/>
                    <a:pt x="10828" y="19916"/>
                  </a:cubicBezTo>
                  <a:cubicBezTo>
                    <a:pt x="14111" y="21383"/>
                    <a:pt x="16228" y="20583"/>
                    <a:pt x="17711" y="19650"/>
                  </a:cubicBezTo>
                  <a:cubicBezTo>
                    <a:pt x="19193" y="18716"/>
                    <a:pt x="20040" y="17650"/>
                    <a:pt x="20463" y="16450"/>
                  </a:cubicBezTo>
                  <a:cubicBezTo>
                    <a:pt x="20887" y="15250"/>
                    <a:pt x="20887" y="13916"/>
                    <a:pt x="19722" y="12716"/>
                  </a:cubicBezTo>
                  <a:cubicBezTo>
                    <a:pt x="18558" y="11516"/>
                    <a:pt x="16228" y="10450"/>
                    <a:pt x="14322" y="9916"/>
                  </a:cubicBezTo>
                  <a:cubicBezTo>
                    <a:pt x="12416" y="9383"/>
                    <a:pt x="10934" y="9383"/>
                    <a:pt x="10087" y="10316"/>
                  </a:cubicBezTo>
                  <a:cubicBezTo>
                    <a:pt x="9240" y="11250"/>
                    <a:pt x="9028" y="13116"/>
                    <a:pt x="9875" y="14983"/>
                  </a:cubicBezTo>
                  <a:cubicBezTo>
                    <a:pt x="10722" y="16850"/>
                    <a:pt x="12628" y="18716"/>
                    <a:pt x="14111" y="19516"/>
                  </a:cubicBezTo>
                  <a:cubicBezTo>
                    <a:pt x="15593" y="20316"/>
                    <a:pt x="16652" y="20050"/>
                    <a:pt x="17711" y="19783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3" name="Line"/>
            <p:cNvSpPr/>
            <p:nvPr/>
          </p:nvSpPr>
          <p:spPr>
            <a:xfrm>
              <a:off x="7133344" y="2555221"/>
              <a:ext cx="228323" cy="17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extrusionOk="0">
                  <a:moveTo>
                    <a:pt x="0" y="6088"/>
                  </a:moveTo>
                  <a:cubicBezTo>
                    <a:pt x="0" y="3970"/>
                    <a:pt x="0" y="1853"/>
                    <a:pt x="818" y="794"/>
                  </a:cubicBezTo>
                  <a:cubicBezTo>
                    <a:pt x="1636" y="-265"/>
                    <a:pt x="3273" y="-265"/>
                    <a:pt x="4582" y="794"/>
                  </a:cubicBezTo>
                  <a:cubicBezTo>
                    <a:pt x="5891" y="1853"/>
                    <a:pt x="6873" y="3970"/>
                    <a:pt x="7527" y="6088"/>
                  </a:cubicBezTo>
                  <a:cubicBezTo>
                    <a:pt x="8182" y="8206"/>
                    <a:pt x="8509" y="10323"/>
                    <a:pt x="8673" y="12441"/>
                  </a:cubicBezTo>
                  <a:cubicBezTo>
                    <a:pt x="8836" y="14559"/>
                    <a:pt x="8836" y="16676"/>
                    <a:pt x="8345" y="16888"/>
                  </a:cubicBezTo>
                  <a:cubicBezTo>
                    <a:pt x="7855" y="17100"/>
                    <a:pt x="6873" y="15406"/>
                    <a:pt x="6873" y="13711"/>
                  </a:cubicBezTo>
                  <a:cubicBezTo>
                    <a:pt x="6873" y="12017"/>
                    <a:pt x="7855" y="10323"/>
                    <a:pt x="9000" y="8841"/>
                  </a:cubicBezTo>
                  <a:cubicBezTo>
                    <a:pt x="10145" y="7359"/>
                    <a:pt x="11455" y="6088"/>
                    <a:pt x="12927" y="5029"/>
                  </a:cubicBezTo>
                  <a:cubicBezTo>
                    <a:pt x="14400" y="3970"/>
                    <a:pt x="16036" y="3123"/>
                    <a:pt x="17509" y="5876"/>
                  </a:cubicBezTo>
                  <a:cubicBezTo>
                    <a:pt x="18982" y="8629"/>
                    <a:pt x="20291" y="14982"/>
                    <a:pt x="21600" y="21335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4" name="Line"/>
            <p:cNvSpPr/>
            <p:nvPr/>
          </p:nvSpPr>
          <p:spPr>
            <a:xfrm>
              <a:off x="7480555" y="2265256"/>
              <a:ext cx="348136" cy="50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16" extrusionOk="0">
                  <a:moveTo>
                    <a:pt x="14184" y="16633"/>
                  </a:moveTo>
                  <a:cubicBezTo>
                    <a:pt x="14184" y="15898"/>
                    <a:pt x="14184" y="15164"/>
                    <a:pt x="13554" y="14723"/>
                  </a:cubicBezTo>
                  <a:cubicBezTo>
                    <a:pt x="12925" y="14282"/>
                    <a:pt x="11667" y="14135"/>
                    <a:pt x="9989" y="14135"/>
                  </a:cubicBezTo>
                  <a:cubicBezTo>
                    <a:pt x="8312" y="14135"/>
                    <a:pt x="6215" y="14282"/>
                    <a:pt x="4537" y="14576"/>
                  </a:cubicBezTo>
                  <a:cubicBezTo>
                    <a:pt x="2859" y="14870"/>
                    <a:pt x="1601" y="15311"/>
                    <a:pt x="762" y="15898"/>
                  </a:cubicBezTo>
                  <a:cubicBezTo>
                    <a:pt x="-77" y="16486"/>
                    <a:pt x="-496" y="17221"/>
                    <a:pt x="972" y="18029"/>
                  </a:cubicBezTo>
                  <a:cubicBezTo>
                    <a:pt x="2440" y="18837"/>
                    <a:pt x="5795" y="19719"/>
                    <a:pt x="8521" y="20160"/>
                  </a:cubicBezTo>
                  <a:cubicBezTo>
                    <a:pt x="11248" y="20600"/>
                    <a:pt x="13345" y="20600"/>
                    <a:pt x="14813" y="18837"/>
                  </a:cubicBezTo>
                  <a:cubicBezTo>
                    <a:pt x="16281" y="17074"/>
                    <a:pt x="17119" y="13547"/>
                    <a:pt x="17434" y="10609"/>
                  </a:cubicBezTo>
                  <a:cubicBezTo>
                    <a:pt x="17749" y="7670"/>
                    <a:pt x="17539" y="5319"/>
                    <a:pt x="17015" y="3776"/>
                  </a:cubicBezTo>
                  <a:cubicBezTo>
                    <a:pt x="16490" y="2233"/>
                    <a:pt x="15652" y="1498"/>
                    <a:pt x="14708" y="911"/>
                  </a:cubicBezTo>
                  <a:cubicBezTo>
                    <a:pt x="13764" y="323"/>
                    <a:pt x="12716" y="-118"/>
                    <a:pt x="12191" y="29"/>
                  </a:cubicBezTo>
                  <a:cubicBezTo>
                    <a:pt x="11667" y="176"/>
                    <a:pt x="11667" y="911"/>
                    <a:pt x="12087" y="3115"/>
                  </a:cubicBezTo>
                  <a:cubicBezTo>
                    <a:pt x="12506" y="5319"/>
                    <a:pt x="13345" y="8992"/>
                    <a:pt x="14288" y="12151"/>
                  </a:cubicBezTo>
                  <a:cubicBezTo>
                    <a:pt x="15232" y="15311"/>
                    <a:pt x="16281" y="17955"/>
                    <a:pt x="17224" y="19498"/>
                  </a:cubicBezTo>
                  <a:cubicBezTo>
                    <a:pt x="18168" y="21041"/>
                    <a:pt x="19007" y="21482"/>
                    <a:pt x="19636" y="21409"/>
                  </a:cubicBezTo>
                  <a:cubicBezTo>
                    <a:pt x="20265" y="21335"/>
                    <a:pt x="20685" y="20747"/>
                    <a:pt x="21104" y="2016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5" name="Line"/>
            <p:cNvSpPr/>
            <p:nvPr/>
          </p:nvSpPr>
          <p:spPr>
            <a:xfrm>
              <a:off x="2141387" y="3166886"/>
              <a:ext cx="510530" cy="23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0898" extrusionOk="0">
                  <a:moveTo>
                    <a:pt x="0" y="1693"/>
                  </a:moveTo>
                  <a:cubicBezTo>
                    <a:pt x="876" y="6560"/>
                    <a:pt x="1751" y="11428"/>
                    <a:pt x="2335" y="14926"/>
                  </a:cubicBezTo>
                  <a:cubicBezTo>
                    <a:pt x="2919" y="18425"/>
                    <a:pt x="3211" y="20555"/>
                    <a:pt x="3211" y="20859"/>
                  </a:cubicBezTo>
                  <a:cubicBezTo>
                    <a:pt x="3211" y="21163"/>
                    <a:pt x="2919" y="19642"/>
                    <a:pt x="2700" y="17360"/>
                  </a:cubicBezTo>
                  <a:cubicBezTo>
                    <a:pt x="2481" y="15078"/>
                    <a:pt x="2335" y="12036"/>
                    <a:pt x="2554" y="9146"/>
                  </a:cubicBezTo>
                  <a:cubicBezTo>
                    <a:pt x="2773" y="6256"/>
                    <a:pt x="3357" y="3518"/>
                    <a:pt x="4378" y="1845"/>
                  </a:cubicBezTo>
                  <a:cubicBezTo>
                    <a:pt x="5400" y="171"/>
                    <a:pt x="6859" y="-437"/>
                    <a:pt x="8100" y="324"/>
                  </a:cubicBezTo>
                  <a:cubicBezTo>
                    <a:pt x="9341" y="1084"/>
                    <a:pt x="10362" y="3214"/>
                    <a:pt x="11311" y="5648"/>
                  </a:cubicBezTo>
                  <a:cubicBezTo>
                    <a:pt x="12259" y="8081"/>
                    <a:pt x="13135" y="10819"/>
                    <a:pt x="13865" y="12645"/>
                  </a:cubicBezTo>
                  <a:cubicBezTo>
                    <a:pt x="14595" y="14470"/>
                    <a:pt x="15178" y="15383"/>
                    <a:pt x="15981" y="15839"/>
                  </a:cubicBezTo>
                  <a:cubicBezTo>
                    <a:pt x="16784" y="16295"/>
                    <a:pt x="17805" y="16295"/>
                    <a:pt x="18608" y="15687"/>
                  </a:cubicBezTo>
                  <a:cubicBezTo>
                    <a:pt x="19411" y="15079"/>
                    <a:pt x="19995" y="13862"/>
                    <a:pt x="20505" y="12493"/>
                  </a:cubicBezTo>
                  <a:cubicBezTo>
                    <a:pt x="21016" y="11124"/>
                    <a:pt x="21454" y="9602"/>
                    <a:pt x="21527" y="8081"/>
                  </a:cubicBezTo>
                  <a:cubicBezTo>
                    <a:pt x="21600" y="6560"/>
                    <a:pt x="21308" y="5039"/>
                    <a:pt x="20797" y="4126"/>
                  </a:cubicBezTo>
                  <a:cubicBezTo>
                    <a:pt x="20286" y="3214"/>
                    <a:pt x="19557" y="2909"/>
                    <a:pt x="18097" y="3062"/>
                  </a:cubicBezTo>
                  <a:cubicBezTo>
                    <a:pt x="16638" y="3214"/>
                    <a:pt x="14449" y="3822"/>
                    <a:pt x="13208" y="4887"/>
                  </a:cubicBezTo>
                  <a:cubicBezTo>
                    <a:pt x="11968" y="5952"/>
                    <a:pt x="11676" y="7473"/>
                    <a:pt x="12186" y="9755"/>
                  </a:cubicBezTo>
                  <a:cubicBezTo>
                    <a:pt x="12697" y="12036"/>
                    <a:pt x="14011" y="15078"/>
                    <a:pt x="15324" y="18121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6" name="Line"/>
            <p:cNvSpPr/>
            <p:nvPr/>
          </p:nvSpPr>
          <p:spPr>
            <a:xfrm>
              <a:off x="2712193" y="3227648"/>
              <a:ext cx="332106" cy="21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extrusionOk="0">
                  <a:moveTo>
                    <a:pt x="0" y="0"/>
                  </a:moveTo>
                  <a:cubicBezTo>
                    <a:pt x="1125" y="3086"/>
                    <a:pt x="2250" y="6171"/>
                    <a:pt x="3375" y="8914"/>
                  </a:cubicBezTo>
                  <a:cubicBezTo>
                    <a:pt x="4500" y="11657"/>
                    <a:pt x="5625" y="14057"/>
                    <a:pt x="6187" y="14400"/>
                  </a:cubicBezTo>
                  <a:cubicBezTo>
                    <a:pt x="6750" y="14743"/>
                    <a:pt x="6750" y="13029"/>
                    <a:pt x="6750" y="11314"/>
                  </a:cubicBezTo>
                  <a:cubicBezTo>
                    <a:pt x="6750" y="9600"/>
                    <a:pt x="6750" y="7886"/>
                    <a:pt x="6750" y="6171"/>
                  </a:cubicBezTo>
                  <a:cubicBezTo>
                    <a:pt x="6750" y="4457"/>
                    <a:pt x="6750" y="2743"/>
                    <a:pt x="7087" y="2571"/>
                  </a:cubicBezTo>
                  <a:cubicBezTo>
                    <a:pt x="7425" y="2400"/>
                    <a:pt x="8100" y="3771"/>
                    <a:pt x="9112" y="6171"/>
                  </a:cubicBezTo>
                  <a:cubicBezTo>
                    <a:pt x="10125" y="8571"/>
                    <a:pt x="11475" y="12000"/>
                    <a:pt x="12713" y="15086"/>
                  </a:cubicBezTo>
                  <a:cubicBezTo>
                    <a:pt x="13950" y="18171"/>
                    <a:pt x="15075" y="20914"/>
                    <a:pt x="15750" y="21257"/>
                  </a:cubicBezTo>
                  <a:cubicBezTo>
                    <a:pt x="16425" y="21600"/>
                    <a:pt x="16650" y="19543"/>
                    <a:pt x="16650" y="16800"/>
                  </a:cubicBezTo>
                  <a:cubicBezTo>
                    <a:pt x="16650" y="14057"/>
                    <a:pt x="16425" y="10629"/>
                    <a:pt x="16650" y="8229"/>
                  </a:cubicBezTo>
                  <a:cubicBezTo>
                    <a:pt x="16875" y="5829"/>
                    <a:pt x="17550" y="4457"/>
                    <a:pt x="18450" y="3771"/>
                  </a:cubicBezTo>
                  <a:cubicBezTo>
                    <a:pt x="19350" y="3086"/>
                    <a:pt x="20475" y="3086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7" name="Line"/>
            <p:cNvSpPr/>
            <p:nvPr/>
          </p:nvSpPr>
          <p:spPr>
            <a:xfrm>
              <a:off x="3521699" y="3134243"/>
              <a:ext cx="297072" cy="26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76" extrusionOk="0">
                  <a:moveTo>
                    <a:pt x="0" y="0"/>
                  </a:moveTo>
                  <a:cubicBezTo>
                    <a:pt x="1473" y="4431"/>
                    <a:pt x="2945" y="8862"/>
                    <a:pt x="3927" y="12600"/>
                  </a:cubicBezTo>
                  <a:cubicBezTo>
                    <a:pt x="4909" y="16338"/>
                    <a:pt x="5400" y="19385"/>
                    <a:pt x="5645" y="20215"/>
                  </a:cubicBezTo>
                  <a:cubicBezTo>
                    <a:pt x="5891" y="21046"/>
                    <a:pt x="5891" y="19662"/>
                    <a:pt x="6382" y="17585"/>
                  </a:cubicBezTo>
                  <a:cubicBezTo>
                    <a:pt x="6873" y="15508"/>
                    <a:pt x="7855" y="12738"/>
                    <a:pt x="9573" y="10800"/>
                  </a:cubicBezTo>
                  <a:cubicBezTo>
                    <a:pt x="11291" y="8862"/>
                    <a:pt x="13745" y="7754"/>
                    <a:pt x="15709" y="7338"/>
                  </a:cubicBezTo>
                  <a:cubicBezTo>
                    <a:pt x="17673" y="6923"/>
                    <a:pt x="19145" y="7200"/>
                    <a:pt x="20127" y="8031"/>
                  </a:cubicBezTo>
                  <a:cubicBezTo>
                    <a:pt x="21109" y="8862"/>
                    <a:pt x="21600" y="10246"/>
                    <a:pt x="20250" y="12323"/>
                  </a:cubicBezTo>
                  <a:cubicBezTo>
                    <a:pt x="18900" y="14400"/>
                    <a:pt x="15709" y="17169"/>
                    <a:pt x="13009" y="18969"/>
                  </a:cubicBezTo>
                  <a:cubicBezTo>
                    <a:pt x="10309" y="20769"/>
                    <a:pt x="8100" y="21600"/>
                    <a:pt x="6627" y="21462"/>
                  </a:cubicBezTo>
                  <a:cubicBezTo>
                    <a:pt x="5155" y="21323"/>
                    <a:pt x="4418" y="20215"/>
                    <a:pt x="3682" y="19108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8" name="Line"/>
            <p:cNvSpPr/>
            <p:nvPr/>
          </p:nvSpPr>
          <p:spPr>
            <a:xfrm>
              <a:off x="3752261" y="3238026"/>
              <a:ext cx="276346" cy="59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25" extrusionOk="0">
                  <a:moveTo>
                    <a:pt x="11027" y="0"/>
                  </a:moveTo>
                  <a:cubicBezTo>
                    <a:pt x="10494" y="621"/>
                    <a:pt x="9960" y="1241"/>
                    <a:pt x="10227" y="2048"/>
                  </a:cubicBezTo>
                  <a:cubicBezTo>
                    <a:pt x="10494" y="2855"/>
                    <a:pt x="11560" y="3848"/>
                    <a:pt x="12894" y="4345"/>
                  </a:cubicBezTo>
                  <a:cubicBezTo>
                    <a:pt x="14227" y="4841"/>
                    <a:pt x="15827" y="4841"/>
                    <a:pt x="17160" y="4655"/>
                  </a:cubicBezTo>
                  <a:cubicBezTo>
                    <a:pt x="18494" y="4469"/>
                    <a:pt x="19560" y="4097"/>
                    <a:pt x="19960" y="3600"/>
                  </a:cubicBezTo>
                  <a:cubicBezTo>
                    <a:pt x="20360" y="3103"/>
                    <a:pt x="20094" y="2483"/>
                    <a:pt x="19427" y="1924"/>
                  </a:cubicBezTo>
                  <a:cubicBezTo>
                    <a:pt x="18760" y="1366"/>
                    <a:pt x="17694" y="869"/>
                    <a:pt x="17294" y="1055"/>
                  </a:cubicBezTo>
                  <a:cubicBezTo>
                    <a:pt x="16894" y="1241"/>
                    <a:pt x="17160" y="2110"/>
                    <a:pt x="18094" y="4531"/>
                  </a:cubicBezTo>
                  <a:cubicBezTo>
                    <a:pt x="19027" y="6952"/>
                    <a:pt x="20627" y="10924"/>
                    <a:pt x="21027" y="13903"/>
                  </a:cubicBezTo>
                  <a:cubicBezTo>
                    <a:pt x="21427" y="16883"/>
                    <a:pt x="20627" y="18869"/>
                    <a:pt x="18627" y="20048"/>
                  </a:cubicBezTo>
                  <a:cubicBezTo>
                    <a:pt x="16627" y="21228"/>
                    <a:pt x="13427" y="21600"/>
                    <a:pt x="10494" y="21352"/>
                  </a:cubicBezTo>
                  <a:cubicBezTo>
                    <a:pt x="7560" y="21103"/>
                    <a:pt x="4894" y="20234"/>
                    <a:pt x="3160" y="19490"/>
                  </a:cubicBezTo>
                  <a:cubicBezTo>
                    <a:pt x="1427" y="18745"/>
                    <a:pt x="627" y="18124"/>
                    <a:pt x="227" y="17503"/>
                  </a:cubicBezTo>
                  <a:cubicBezTo>
                    <a:pt x="-173" y="16883"/>
                    <a:pt x="-173" y="16262"/>
                    <a:pt x="1294" y="15703"/>
                  </a:cubicBezTo>
                  <a:cubicBezTo>
                    <a:pt x="2760" y="15145"/>
                    <a:pt x="5694" y="14648"/>
                    <a:pt x="8760" y="14276"/>
                  </a:cubicBezTo>
                  <a:cubicBezTo>
                    <a:pt x="11827" y="13903"/>
                    <a:pt x="15027" y="13655"/>
                    <a:pt x="17427" y="13531"/>
                  </a:cubicBezTo>
                  <a:cubicBezTo>
                    <a:pt x="19827" y="13407"/>
                    <a:pt x="21427" y="13407"/>
                    <a:pt x="21294" y="13655"/>
                  </a:cubicBezTo>
                  <a:cubicBezTo>
                    <a:pt x="21160" y="13903"/>
                    <a:pt x="19294" y="14400"/>
                    <a:pt x="17427" y="14897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69" name="Line"/>
            <p:cNvSpPr/>
            <p:nvPr/>
          </p:nvSpPr>
          <p:spPr>
            <a:xfrm>
              <a:off x="4772580" y="3383322"/>
              <a:ext cx="440782" cy="20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20" extrusionOk="0">
                  <a:moveTo>
                    <a:pt x="236" y="0"/>
                  </a:moveTo>
                  <a:cubicBezTo>
                    <a:pt x="1743" y="1440"/>
                    <a:pt x="3250" y="2880"/>
                    <a:pt x="4422" y="4860"/>
                  </a:cubicBezTo>
                  <a:cubicBezTo>
                    <a:pt x="5594" y="6840"/>
                    <a:pt x="6432" y="9360"/>
                    <a:pt x="6934" y="11520"/>
                  </a:cubicBezTo>
                  <a:cubicBezTo>
                    <a:pt x="7436" y="13680"/>
                    <a:pt x="7604" y="15480"/>
                    <a:pt x="6934" y="17100"/>
                  </a:cubicBezTo>
                  <a:cubicBezTo>
                    <a:pt x="6264" y="18720"/>
                    <a:pt x="4757" y="20160"/>
                    <a:pt x="3585" y="20880"/>
                  </a:cubicBezTo>
                  <a:cubicBezTo>
                    <a:pt x="2413" y="21600"/>
                    <a:pt x="1576" y="21600"/>
                    <a:pt x="906" y="20880"/>
                  </a:cubicBezTo>
                  <a:cubicBezTo>
                    <a:pt x="236" y="20160"/>
                    <a:pt x="-266" y="18720"/>
                    <a:pt x="153" y="16920"/>
                  </a:cubicBezTo>
                  <a:cubicBezTo>
                    <a:pt x="571" y="15120"/>
                    <a:pt x="1911" y="12960"/>
                    <a:pt x="3501" y="11340"/>
                  </a:cubicBezTo>
                  <a:cubicBezTo>
                    <a:pt x="5092" y="9720"/>
                    <a:pt x="6934" y="8640"/>
                    <a:pt x="8274" y="7740"/>
                  </a:cubicBezTo>
                  <a:cubicBezTo>
                    <a:pt x="9613" y="6840"/>
                    <a:pt x="10450" y="6120"/>
                    <a:pt x="11036" y="6660"/>
                  </a:cubicBezTo>
                  <a:cubicBezTo>
                    <a:pt x="11622" y="7200"/>
                    <a:pt x="11957" y="9000"/>
                    <a:pt x="12376" y="10800"/>
                  </a:cubicBezTo>
                  <a:cubicBezTo>
                    <a:pt x="12794" y="12600"/>
                    <a:pt x="13297" y="14400"/>
                    <a:pt x="13967" y="15120"/>
                  </a:cubicBezTo>
                  <a:cubicBezTo>
                    <a:pt x="14636" y="15840"/>
                    <a:pt x="15474" y="15480"/>
                    <a:pt x="15808" y="13860"/>
                  </a:cubicBezTo>
                  <a:cubicBezTo>
                    <a:pt x="16143" y="12240"/>
                    <a:pt x="15976" y="9360"/>
                    <a:pt x="16143" y="8640"/>
                  </a:cubicBezTo>
                  <a:cubicBezTo>
                    <a:pt x="16311" y="7920"/>
                    <a:pt x="16813" y="9360"/>
                    <a:pt x="17315" y="10800"/>
                  </a:cubicBezTo>
                  <a:cubicBezTo>
                    <a:pt x="17818" y="12240"/>
                    <a:pt x="18320" y="13680"/>
                    <a:pt x="18990" y="14580"/>
                  </a:cubicBezTo>
                  <a:cubicBezTo>
                    <a:pt x="19660" y="15480"/>
                    <a:pt x="20497" y="15840"/>
                    <a:pt x="21334" y="162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0" name="Line"/>
            <p:cNvSpPr/>
            <p:nvPr/>
          </p:nvSpPr>
          <p:spPr>
            <a:xfrm>
              <a:off x="5269981" y="3431754"/>
              <a:ext cx="275486" cy="169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extrusionOk="0">
                  <a:moveTo>
                    <a:pt x="1251" y="4408"/>
                  </a:moveTo>
                  <a:cubicBezTo>
                    <a:pt x="711" y="2204"/>
                    <a:pt x="171" y="0"/>
                    <a:pt x="36" y="0"/>
                  </a:cubicBezTo>
                  <a:cubicBezTo>
                    <a:pt x="-99" y="0"/>
                    <a:pt x="171" y="2204"/>
                    <a:pt x="441" y="4408"/>
                  </a:cubicBezTo>
                  <a:cubicBezTo>
                    <a:pt x="711" y="6612"/>
                    <a:pt x="981" y="8816"/>
                    <a:pt x="1251" y="11461"/>
                  </a:cubicBezTo>
                  <a:cubicBezTo>
                    <a:pt x="1521" y="14106"/>
                    <a:pt x="1791" y="17192"/>
                    <a:pt x="2061" y="17633"/>
                  </a:cubicBezTo>
                  <a:cubicBezTo>
                    <a:pt x="2331" y="18073"/>
                    <a:pt x="2601" y="15869"/>
                    <a:pt x="3006" y="13665"/>
                  </a:cubicBezTo>
                  <a:cubicBezTo>
                    <a:pt x="3411" y="11461"/>
                    <a:pt x="3951" y="9257"/>
                    <a:pt x="4626" y="7273"/>
                  </a:cubicBezTo>
                  <a:cubicBezTo>
                    <a:pt x="5301" y="5290"/>
                    <a:pt x="6111" y="3527"/>
                    <a:pt x="6921" y="3527"/>
                  </a:cubicBezTo>
                  <a:cubicBezTo>
                    <a:pt x="7731" y="3527"/>
                    <a:pt x="8541" y="5290"/>
                    <a:pt x="9081" y="7273"/>
                  </a:cubicBezTo>
                  <a:cubicBezTo>
                    <a:pt x="9621" y="9257"/>
                    <a:pt x="9891" y="11461"/>
                    <a:pt x="10161" y="11461"/>
                  </a:cubicBezTo>
                  <a:cubicBezTo>
                    <a:pt x="10431" y="11461"/>
                    <a:pt x="10701" y="9257"/>
                    <a:pt x="11376" y="7494"/>
                  </a:cubicBezTo>
                  <a:cubicBezTo>
                    <a:pt x="12051" y="5731"/>
                    <a:pt x="13131" y="4408"/>
                    <a:pt x="14346" y="4188"/>
                  </a:cubicBezTo>
                  <a:cubicBezTo>
                    <a:pt x="15561" y="3967"/>
                    <a:pt x="16911" y="4849"/>
                    <a:pt x="18126" y="7935"/>
                  </a:cubicBezTo>
                  <a:cubicBezTo>
                    <a:pt x="19341" y="11020"/>
                    <a:pt x="20421" y="16310"/>
                    <a:pt x="21501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1" name="Line"/>
            <p:cNvSpPr/>
            <p:nvPr/>
          </p:nvSpPr>
          <p:spPr>
            <a:xfrm>
              <a:off x="6042327" y="3053073"/>
              <a:ext cx="509834" cy="72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18" extrusionOk="0">
                  <a:moveTo>
                    <a:pt x="1794" y="13394"/>
                  </a:moveTo>
                  <a:cubicBezTo>
                    <a:pt x="3243" y="13292"/>
                    <a:pt x="4693" y="13190"/>
                    <a:pt x="5708" y="12935"/>
                  </a:cubicBezTo>
                  <a:cubicBezTo>
                    <a:pt x="6722" y="12681"/>
                    <a:pt x="7302" y="12273"/>
                    <a:pt x="7592" y="11815"/>
                  </a:cubicBezTo>
                  <a:cubicBezTo>
                    <a:pt x="7882" y="11356"/>
                    <a:pt x="7882" y="10847"/>
                    <a:pt x="7375" y="10490"/>
                  </a:cubicBezTo>
                  <a:cubicBezTo>
                    <a:pt x="6867" y="10134"/>
                    <a:pt x="5853" y="9930"/>
                    <a:pt x="4475" y="10134"/>
                  </a:cubicBezTo>
                  <a:cubicBezTo>
                    <a:pt x="3098" y="10337"/>
                    <a:pt x="1359" y="10949"/>
                    <a:pt x="561" y="11509"/>
                  </a:cubicBezTo>
                  <a:cubicBezTo>
                    <a:pt x="-236" y="12069"/>
                    <a:pt x="-91" y="12579"/>
                    <a:pt x="416" y="12885"/>
                  </a:cubicBezTo>
                  <a:cubicBezTo>
                    <a:pt x="924" y="13190"/>
                    <a:pt x="1794" y="13292"/>
                    <a:pt x="3896" y="12986"/>
                  </a:cubicBezTo>
                  <a:cubicBezTo>
                    <a:pt x="5998" y="12681"/>
                    <a:pt x="9332" y="11968"/>
                    <a:pt x="12304" y="10847"/>
                  </a:cubicBezTo>
                  <a:cubicBezTo>
                    <a:pt x="15275" y="9726"/>
                    <a:pt x="17885" y="8198"/>
                    <a:pt x="19334" y="6873"/>
                  </a:cubicBezTo>
                  <a:cubicBezTo>
                    <a:pt x="20784" y="5549"/>
                    <a:pt x="21074" y="4428"/>
                    <a:pt x="21219" y="3613"/>
                  </a:cubicBezTo>
                  <a:cubicBezTo>
                    <a:pt x="21364" y="2798"/>
                    <a:pt x="21364" y="2288"/>
                    <a:pt x="21364" y="1779"/>
                  </a:cubicBezTo>
                  <a:cubicBezTo>
                    <a:pt x="21364" y="1269"/>
                    <a:pt x="21364" y="760"/>
                    <a:pt x="21002" y="403"/>
                  </a:cubicBezTo>
                  <a:cubicBezTo>
                    <a:pt x="20639" y="47"/>
                    <a:pt x="19914" y="-157"/>
                    <a:pt x="19334" y="149"/>
                  </a:cubicBezTo>
                  <a:cubicBezTo>
                    <a:pt x="18755" y="454"/>
                    <a:pt x="18320" y="1269"/>
                    <a:pt x="17957" y="3052"/>
                  </a:cubicBezTo>
                  <a:cubicBezTo>
                    <a:pt x="17595" y="4835"/>
                    <a:pt x="17305" y="7586"/>
                    <a:pt x="17450" y="10235"/>
                  </a:cubicBezTo>
                  <a:cubicBezTo>
                    <a:pt x="17595" y="12885"/>
                    <a:pt x="18175" y="15432"/>
                    <a:pt x="18610" y="16960"/>
                  </a:cubicBezTo>
                  <a:cubicBezTo>
                    <a:pt x="19045" y="18488"/>
                    <a:pt x="19334" y="18998"/>
                    <a:pt x="19697" y="19660"/>
                  </a:cubicBezTo>
                  <a:cubicBezTo>
                    <a:pt x="20059" y="20322"/>
                    <a:pt x="20494" y="21137"/>
                    <a:pt x="20712" y="21290"/>
                  </a:cubicBezTo>
                  <a:cubicBezTo>
                    <a:pt x="20929" y="21443"/>
                    <a:pt x="20929" y="20934"/>
                    <a:pt x="20857" y="20271"/>
                  </a:cubicBezTo>
                  <a:cubicBezTo>
                    <a:pt x="20784" y="19609"/>
                    <a:pt x="20639" y="18794"/>
                    <a:pt x="20494" y="17979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2" name="Line"/>
            <p:cNvSpPr/>
            <p:nvPr/>
          </p:nvSpPr>
          <p:spPr>
            <a:xfrm>
              <a:off x="6354972" y="3487105"/>
              <a:ext cx="32172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06" y="16800"/>
                    <a:pt x="11613" y="12000"/>
                    <a:pt x="15213" y="8400"/>
                  </a:cubicBezTo>
                  <a:cubicBezTo>
                    <a:pt x="18813" y="4800"/>
                    <a:pt x="2020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3" name="Line"/>
            <p:cNvSpPr/>
            <p:nvPr/>
          </p:nvSpPr>
          <p:spPr>
            <a:xfrm>
              <a:off x="7060695" y="3279539"/>
              <a:ext cx="477403" cy="30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626" y="4273"/>
                    <a:pt x="1252" y="8545"/>
                    <a:pt x="1722" y="11868"/>
                  </a:cubicBezTo>
                  <a:cubicBezTo>
                    <a:pt x="2191" y="15191"/>
                    <a:pt x="2504" y="17565"/>
                    <a:pt x="3052" y="18870"/>
                  </a:cubicBezTo>
                  <a:cubicBezTo>
                    <a:pt x="3600" y="20176"/>
                    <a:pt x="4383" y="20413"/>
                    <a:pt x="5557" y="20295"/>
                  </a:cubicBezTo>
                  <a:cubicBezTo>
                    <a:pt x="6730" y="20176"/>
                    <a:pt x="8296" y="19701"/>
                    <a:pt x="9157" y="18277"/>
                  </a:cubicBezTo>
                  <a:cubicBezTo>
                    <a:pt x="10017" y="16853"/>
                    <a:pt x="10174" y="14479"/>
                    <a:pt x="10017" y="12580"/>
                  </a:cubicBezTo>
                  <a:cubicBezTo>
                    <a:pt x="9861" y="10681"/>
                    <a:pt x="9391" y="9257"/>
                    <a:pt x="9313" y="9376"/>
                  </a:cubicBezTo>
                  <a:cubicBezTo>
                    <a:pt x="9235" y="9495"/>
                    <a:pt x="9548" y="11156"/>
                    <a:pt x="9939" y="12462"/>
                  </a:cubicBezTo>
                  <a:cubicBezTo>
                    <a:pt x="10330" y="13767"/>
                    <a:pt x="10800" y="14716"/>
                    <a:pt x="11348" y="15547"/>
                  </a:cubicBezTo>
                  <a:cubicBezTo>
                    <a:pt x="11896" y="16378"/>
                    <a:pt x="12522" y="17090"/>
                    <a:pt x="12991" y="16853"/>
                  </a:cubicBezTo>
                  <a:cubicBezTo>
                    <a:pt x="13461" y="16615"/>
                    <a:pt x="13774" y="15429"/>
                    <a:pt x="13930" y="14123"/>
                  </a:cubicBezTo>
                  <a:cubicBezTo>
                    <a:pt x="14087" y="12818"/>
                    <a:pt x="14087" y="11393"/>
                    <a:pt x="14243" y="11393"/>
                  </a:cubicBezTo>
                  <a:cubicBezTo>
                    <a:pt x="14400" y="11393"/>
                    <a:pt x="14713" y="12818"/>
                    <a:pt x="15417" y="14598"/>
                  </a:cubicBezTo>
                  <a:cubicBezTo>
                    <a:pt x="16122" y="16378"/>
                    <a:pt x="17217" y="18514"/>
                    <a:pt x="18157" y="19820"/>
                  </a:cubicBezTo>
                  <a:cubicBezTo>
                    <a:pt x="19096" y="21125"/>
                    <a:pt x="19878" y="21600"/>
                    <a:pt x="20426" y="20888"/>
                  </a:cubicBezTo>
                  <a:cubicBezTo>
                    <a:pt x="20974" y="20176"/>
                    <a:pt x="21287" y="18277"/>
                    <a:pt x="21443" y="15785"/>
                  </a:cubicBezTo>
                  <a:cubicBezTo>
                    <a:pt x="21600" y="13292"/>
                    <a:pt x="21600" y="10207"/>
                    <a:pt x="21600" y="7121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4" name="Line"/>
            <p:cNvSpPr/>
            <p:nvPr/>
          </p:nvSpPr>
          <p:spPr>
            <a:xfrm>
              <a:off x="7569232" y="3388061"/>
              <a:ext cx="163214" cy="8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0740" extrusionOk="0">
                  <a:moveTo>
                    <a:pt x="2700" y="14368"/>
                  </a:moveTo>
                  <a:cubicBezTo>
                    <a:pt x="4950" y="16960"/>
                    <a:pt x="7200" y="19552"/>
                    <a:pt x="10350" y="20416"/>
                  </a:cubicBezTo>
                  <a:cubicBezTo>
                    <a:pt x="13500" y="21280"/>
                    <a:pt x="17550" y="20416"/>
                    <a:pt x="19575" y="17824"/>
                  </a:cubicBezTo>
                  <a:cubicBezTo>
                    <a:pt x="21600" y="15232"/>
                    <a:pt x="21600" y="10912"/>
                    <a:pt x="20475" y="7888"/>
                  </a:cubicBezTo>
                  <a:cubicBezTo>
                    <a:pt x="19350" y="4864"/>
                    <a:pt x="17100" y="3136"/>
                    <a:pt x="14625" y="1840"/>
                  </a:cubicBezTo>
                  <a:cubicBezTo>
                    <a:pt x="12150" y="544"/>
                    <a:pt x="9450" y="-320"/>
                    <a:pt x="6975" y="112"/>
                  </a:cubicBezTo>
                  <a:cubicBezTo>
                    <a:pt x="4500" y="544"/>
                    <a:pt x="2250" y="2272"/>
                    <a:pt x="1125" y="4432"/>
                  </a:cubicBezTo>
                  <a:cubicBezTo>
                    <a:pt x="0" y="6592"/>
                    <a:pt x="0" y="9184"/>
                    <a:pt x="0" y="11776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>
              <a:off x="6967291" y="3422837"/>
              <a:ext cx="269837" cy="2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extrusionOk="0">
                  <a:moveTo>
                    <a:pt x="0" y="20297"/>
                  </a:moveTo>
                  <a:cubicBezTo>
                    <a:pt x="5262" y="11040"/>
                    <a:pt x="10523" y="1783"/>
                    <a:pt x="14123" y="240"/>
                  </a:cubicBezTo>
                  <a:cubicBezTo>
                    <a:pt x="17723" y="-1303"/>
                    <a:pt x="19662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>
              <a:off x="2239591" y="3874561"/>
              <a:ext cx="233902" cy="22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600" extrusionOk="0">
                  <a:moveTo>
                    <a:pt x="505" y="9637"/>
                  </a:moveTo>
                  <a:cubicBezTo>
                    <a:pt x="3949" y="7975"/>
                    <a:pt x="7392" y="6314"/>
                    <a:pt x="9896" y="4818"/>
                  </a:cubicBezTo>
                  <a:cubicBezTo>
                    <a:pt x="12401" y="3323"/>
                    <a:pt x="13966" y="1994"/>
                    <a:pt x="13966" y="1163"/>
                  </a:cubicBezTo>
                  <a:cubicBezTo>
                    <a:pt x="13966" y="332"/>
                    <a:pt x="12401" y="0"/>
                    <a:pt x="10053" y="0"/>
                  </a:cubicBezTo>
                  <a:cubicBezTo>
                    <a:pt x="7705" y="0"/>
                    <a:pt x="4575" y="332"/>
                    <a:pt x="2540" y="1163"/>
                  </a:cubicBezTo>
                  <a:cubicBezTo>
                    <a:pt x="505" y="1994"/>
                    <a:pt x="-434" y="3323"/>
                    <a:pt x="192" y="6480"/>
                  </a:cubicBezTo>
                  <a:cubicBezTo>
                    <a:pt x="818" y="9637"/>
                    <a:pt x="3009" y="14622"/>
                    <a:pt x="5670" y="17612"/>
                  </a:cubicBezTo>
                  <a:cubicBezTo>
                    <a:pt x="8331" y="20603"/>
                    <a:pt x="11462" y="21600"/>
                    <a:pt x="14123" y="21600"/>
                  </a:cubicBezTo>
                  <a:cubicBezTo>
                    <a:pt x="16783" y="21600"/>
                    <a:pt x="18975" y="20603"/>
                    <a:pt x="21166" y="19606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>
              <a:off x="2543316" y="3889467"/>
              <a:ext cx="137743" cy="46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394" extrusionOk="0">
                  <a:moveTo>
                    <a:pt x="20976" y="2001"/>
                  </a:moveTo>
                  <a:cubicBezTo>
                    <a:pt x="19396" y="1371"/>
                    <a:pt x="17815" y="740"/>
                    <a:pt x="14917" y="346"/>
                  </a:cubicBezTo>
                  <a:cubicBezTo>
                    <a:pt x="12020" y="-48"/>
                    <a:pt x="7805" y="-206"/>
                    <a:pt x="4644" y="425"/>
                  </a:cubicBezTo>
                  <a:cubicBezTo>
                    <a:pt x="1483" y="1055"/>
                    <a:pt x="-624" y="2474"/>
                    <a:pt x="166" y="3736"/>
                  </a:cubicBezTo>
                  <a:cubicBezTo>
                    <a:pt x="956" y="4997"/>
                    <a:pt x="4644" y="6101"/>
                    <a:pt x="7805" y="6652"/>
                  </a:cubicBezTo>
                  <a:cubicBezTo>
                    <a:pt x="10966" y="7204"/>
                    <a:pt x="13600" y="7204"/>
                    <a:pt x="15708" y="6889"/>
                  </a:cubicBezTo>
                  <a:cubicBezTo>
                    <a:pt x="17815" y="6574"/>
                    <a:pt x="19396" y="5943"/>
                    <a:pt x="19396" y="5233"/>
                  </a:cubicBezTo>
                  <a:cubicBezTo>
                    <a:pt x="19396" y="4524"/>
                    <a:pt x="17815" y="3736"/>
                    <a:pt x="17025" y="3736"/>
                  </a:cubicBezTo>
                  <a:cubicBezTo>
                    <a:pt x="16235" y="3736"/>
                    <a:pt x="16235" y="4524"/>
                    <a:pt x="17025" y="6968"/>
                  </a:cubicBezTo>
                  <a:cubicBezTo>
                    <a:pt x="17815" y="9412"/>
                    <a:pt x="19396" y="13511"/>
                    <a:pt x="20186" y="16191"/>
                  </a:cubicBezTo>
                  <a:cubicBezTo>
                    <a:pt x="20976" y="18871"/>
                    <a:pt x="20976" y="20133"/>
                    <a:pt x="20976" y="21394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>
              <a:off x="2774462" y="4037154"/>
              <a:ext cx="238702" cy="75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9" extrusionOk="0">
                  <a:moveTo>
                    <a:pt x="0" y="0"/>
                  </a:moveTo>
                  <a:cubicBezTo>
                    <a:pt x="1252" y="2700"/>
                    <a:pt x="2504" y="5400"/>
                    <a:pt x="3443" y="9000"/>
                  </a:cubicBezTo>
                  <a:cubicBezTo>
                    <a:pt x="4383" y="12600"/>
                    <a:pt x="5009" y="17100"/>
                    <a:pt x="6104" y="18900"/>
                  </a:cubicBezTo>
                  <a:cubicBezTo>
                    <a:pt x="7200" y="20700"/>
                    <a:pt x="8765" y="19800"/>
                    <a:pt x="9861" y="15300"/>
                  </a:cubicBezTo>
                  <a:cubicBezTo>
                    <a:pt x="10957" y="10800"/>
                    <a:pt x="11583" y="2700"/>
                    <a:pt x="12052" y="900"/>
                  </a:cubicBezTo>
                  <a:cubicBezTo>
                    <a:pt x="12522" y="-900"/>
                    <a:pt x="12835" y="3600"/>
                    <a:pt x="13461" y="7650"/>
                  </a:cubicBezTo>
                  <a:cubicBezTo>
                    <a:pt x="14087" y="11700"/>
                    <a:pt x="15026" y="15300"/>
                    <a:pt x="16435" y="16650"/>
                  </a:cubicBezTo>
                  <a:cubicBezTo>
                    <a:pt x="17843" y="18000"/>
                    <a:pt x="19722" y="171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>
              <a:off x="3113346" y="3884265"/>
              <a:ext cx="543272" cy="418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39" extrusionOk="0">
                  <a:moveTo>
                    <a:pt x="4244" y="10396"/>
                  </a:moveTo>
                  <a:cubicBezTo>
                    <a:pt x="3423" y="10044"/>
                    <a:pt x="2603" y="9693"/>
                    <a:pt x="1851" y="9693"/>
                  </a:cubicBezTo>
                  <a:cubicBezTo>
                    <a:pt x="1099" y="9693"/>
                    <a:pt x="416" y="10044"/>
                    <a:pt x="142" y="11098"/>
                  </a:cubicBezTo>
                  <a:cubicBezTo>
                    <a:pt x="-131" y="12152"/>
                    <a:pt x="6" y="13908"/>
                    <a:pt x="416" y="14786"/>
                  </a:cubicBezTo>
                  <a:cubicBezTo>
                    <a:pt x="826" y="15664"/>
                    <a:pt x="1509" y="15664"/>
                    <a:pt x="2125" y="15400"/>
                  </a:cubicBezTo>
                  <a:cubicBezTo>
                    <a:pt x="2740" y="15137"/>
                    <a:pt x="3287" y="14610"/>
                    <a:pt x="3628" y="13908"/>
                  </a:cubicBezTo>
                  <a:cubicBezTo>
                    <a:pt x="3970" y="13205"/>
                    <a:pt x="4107" y="12327"/>
                    <a:pt x="4585" y="12591"/>
                  </a:cubicBezTo>
                  <a:cubicBezTo>
                    <a:pt x="5064" y="12854"/>
                    <a:pt x="5884" y="14259"/>
                    <a:pt x="6636" y="15049"/>
                  </a:cubicBezTo>
                  <a:cubicBezTo>
                    <a:pt x="7388" y="15839"/>
                    <a:pt x="8072" y="16015"/>
                    <a:pt x="8960" y="15400"/>
                  </a:cubicBezTo>
                  <a:cubicBezTo>
                    <a:pt x="9849" y="14786"/>
                    <a:pt x="10942" y="13381"/>
                    <a:pt x="11694" y="11186"/>
                  </a:cubicBezTo>
                  <a:cubicBezTo>
                    <a:pt x="12446" y="8991"/>
                    <a:pt x="12856" y="6005"/>
                    <a:pt x="12856" y="4161"/>
                  </a:cubicBezTo>
                  <a:cubicBezTo>
                    <a:pt x="12856" y="2318"/>
                    <a:pt x="12446" y="1615"/>
                    <a:pt x="11831" y="1000"/>
                  </a:cubicBezTo>
                  <a:cubicBezTo>
                    <a:pt x="11216" y="386"/>
                    <a:pt x="10396" y="-141"/>
                    <a:pt x="9985" y="35"/>
                  </a:cubicBezTo>
                  <a:cubicBezTo>
                    <a:pt x="9575" y="210"/>
                    <a:pt x="9575" y="1088"/>
                    <a:pt x="9780" y="3898"/>
                  </a:cubicBezTo>
                  <a:cubicBezTo>
                    <a:pt x="9985" y="6708"/>
                    <a:pt x="10396" y="11449"/>
                    <a:pt x="10806" y="14698"/>
                  </a:cubicBezTo>
                  <a:cubicBezTo>
                    <a:pt x="11216" y="17947"/>
                    <a:pt x="11626" y="19703"/>
                    <a:pt x="12173" y="20581"/>
                  </a:cubicBezTo>
                  <a:cubicBezTo>
                    <a:pt x="12720" y="21459"/>
                    <a:pt x="13403" y="21459"/>
                    <a:pt x="14292" y="20581"/>
                  </a:cubicBezTo>
                  <a:cubicBezTo>
                    <a:pt x="15180" y="19703"/>
                    <a:pt x="16274" y="17947"/>
                    <a:pt x="17026" y="16718"/>
                  </a:cubicBezTo>
                  <a:cubicBezTo>
                    <a:pt x="17778" y="15488"/>
                    <a:pt x="18188" y="14786"/>
                    <a:pt x="18530" y="14874"/>
                  </a:cubicBezTo>
                  <a:cubicBezTo>
                    <a:pt x="18872" y="14961"/>
                    <a:pt x="19145" y="15839"/>
                    <a:pt x="19623" y="16454"/>
                  </a:cubicBezTo>
                  <a:cubicBezTo>
                    <a:pt x="20102" y="17069"/>
                    <a:pt x="20785" y="17420"/>
                    <a:pt x="21469" y="17771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0" name="Line"/>
            <p:cNvSpPr/>
            <p:nvPr/>
          </p:nvSpPr>
          <p:spPr>
            <a:xfrm>
              <a:off x="3521699" y="3974884"/>
              <a:ext cx="12454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1" name="Line"/>
            <p:cNvSpPr/>
            <p:nvPr/>
          </p:nvSpPr>
          <p:spPr>
            <a:xfrm>
              <a:off x="3314133" y="4047533"/>
              <a:ext cx="176433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2" name="Line"/>
            <p:cNvSpPr/>
            <p:nvPr/>
          </p:nvSpPr>
          <p:spPr>
            <a:xfrm>
              <a:off x="3680110" y="4047594"/>
              <a:ext cx="743503" cy="239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774" extrusionOk="0">
                  <a:moveTo>
                    <a:pt x="1415" y="14395"/>
                  </a:moveTo>
                  <a:cubicBezTo>
                    <a:pt x="1912" y="14395"/>
                    <a:pt x="2410" y="14395"/>
                    <a:pt x="2908" y="13795"/>
                  </a:cubicBezTo>
                  <a:cubicBezTo>
                    <a:pt x="3405" y="13195"/>
                    <a:pt x="3903" y="11995"/>
                    <a:pt x="4251" y="10645"/>
                  </a:cubicBezTo>
                  <a:cubicBezTo>
                    <a:pt x="4600" y="9295"/>
                    <a:pt x="4799" y="7795"/>
                    <a:pt x="4600" y="6745"/>
                  </a:cubicBezTo>
                  <a:cubicBezTo>
                    <a:pt x="4401" y="5695"/>
                    <a:pt x="3804" y="5095"/>
                    <a:pt x="3256" y="4795"/>
                  </a:cubicBezTo>
                  <a:cubicBezTo>
                    <a:pt x="2709" y="4495"/>
                    <a:pt x="2211" y="4495"/>
                    <a:pt x="1713" y="4645"/>
                  </a:cubicBezTo>
                  <a:cubicBezTo>
                    <a:pt x="1216" y="4795"/>
                    <a:pt x="718" y="5095"/>
                    <a:pt x="369" y="5995"/>
                  </a:cubicBezTo>
                  <a:cubicBezTo>
                    <a:pt x="21" y="6895"/>
                    <a:pt x="-178" y="8395"/>
                    <a:pt x="220" y="10045"/>
                  </a:cubicBezTo>
                  <a:cubicBezTo>
                    <a:pt x="618" y="11695"/>
                    <a:pt x="1614" y="13495"/>
                    <a:pt x="2709" y="13645"/>
                  </a:cubicBezTo>
                  <a:cubicBezTo>
                    <a:pt x="3804" y="13795"/>
                    <a:pt x="4998" y="12295"/>
                    <a:pt x="5745" y="10795"/>
                  </a:cubicBezTo>
                  <a:cubicBezTo>
                    <a:pt x="6491" y="9295"/>
                    <a:pt x="6790" y="7795"/>
                    <a:pt x="7088" y="6445"/>
                  </a:cubicBezTo>
                  <a:cubicBezTo>
                    <a:pt x="7387" y="5095"/>
                    <a:pt x="7686" y="3895"/>
                    <a:pt x="7984" y="3895"/>
                  </a:cubicBezTo>
                  <a:cubicBezTo>
                    <a:pt x="8283" y="3895"/>
                    <a:pt x="8581" y="5095"/>
                    <a:pt x="8781" y="6445"/>
                  </a:cubicBezTo>
                  <a:cubicBezTo>
                    <a:pt x="8980" y="7795"/>
                    <a:pt x="9079" y="9295"/>
                    <a:pt x="9179" y="10795"/>
                  </a:cubicBezTo>
                  <a:cubicBezTo>
                    <a:pt x="9278" y="12295"/>
                    <a:pt x="9378" y="13795"/>
                    <a:pt x="9627" y="13945"/>
                  </a:cubicBezTo>
                  <a:cubicBezTo>
                    <a:pt x="9875" y="14095"/>
                    <a:pt x="10274" y="12895"/>
                    <a:pt x="10672" y="11245"/>
                  </a:cubicBezTo>
                  <a:cubicBezTo>
                    <a:pt x="11070" y="9595"/>
                    <a:pt x="11468" y="7495"/>
                    <a:pt x="11767" y="5695"/>
                  </a:cubicBezTo>
                  <a:cubicBezTo>
                    <a:pt x="12065" y="3895"/>
                    <a:pt x="12264" y="2395"/>
                    <a:pt x="12364" y="2395"/>
                  </a:cubicBezTo>
                  <a:cubicBezTo>
                    <a:pt x="12463" y="2395"/>
                    <a:pt x="12463" y="3895"/>
                    <a:pt x="12463" y="5395"/>
                  </a:cubicBezTo>
                  <a:cubicBezTo>
                    <a:pt x="12463" y="6895"/>
                    <a:pt x="12463" y="8395"/>
                    <a:pt x="12563" y="9895"/>
                  </a:cubicBezTo>
                  <a:cubicBezTo>
                    <a:pt x="12663" y="11395"/>
                    <a:pt x="12862" y="12895"/>
                    <a:pt x="13459" y="13345"/>
                  </a:cubicBezTo>
                  <a:cubicBezTo>
                    <a:pt x="14056" y="13795"/>
                    <a:pt x="15051" y="13195"/>
                    <a:pt x="15698" y="11395"/>
                  </a:cubicBezTo>
                  <a:cubicBezTo>
                    <a:pt x="16346" y="9595"/>
                    <a:pt x="16644" y="6595"/>
                    <a:pt x="16893" y="4345"/>
                  </a:cubicBezTo>
                  <a:cubicBezTo>
                    <a:pt x="17142" y="2095"/>
                    <a:pt x="17341" y="595"/>
                    <a:pt x="17689" y="145"/>
                  </a:cubicBezTo>
                  <a:cubicBezTo>
                    <a:pt x="18038" y="-305"/>
                    <a:pt x="18535" y="295"/>
                    <a:pt x="19133" y="1945"/>
                  </a:cubicBezTo>
                  <a:cubicBezTo>
                    <a:pt x="19730" y="3595"/>
                    <a:pt x="20427" y="6295"/>
                    <a:pt x="20825" y="8395"/>
                  </a:cubicBezTo>
                  <a:cubicBezTo>
                    <a:pt x="21223" y="10495"/>
                    <a:pt x="21322" y="11995"/>
                    <a:pt x="21372" y="13645"/>
                  </a:cubicBezTo>
                  <a:cubicBezTo>
                    <a:pt x="21422" y="15295"/>
                    <a:pt x="21422" y="17095"/>
                    <a:pt x="20924" y="18595"/>
                  </a:cubicBezTo>
                  <a:cubicBezTo>
                    <a:pt x="20427" y="20095"/>
                    <a:pt x="19431" y="21295"/>
                    <a:pt x="18436" y="20545"/>
                  </a:cubicBezTo>
                  <a:cubicBezTo>
                    <a:pt x="17440" y="19795"/>
                    <a:pt x="16445" y="17095"/>
                    <a:pt x="15450" y="14395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3" name="Line"/>
            <p:cNvSpPr/>
            <p:nvPr/>
          </p:nvSpPr>
          <p:spPr>
            <a:xfrm>
              <a:off x="1497933" y="7430855"/>
              <a:ext cx="31136" cy="65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extrusionOk="0">
                  <a:moveTo>
                    <a:pt x="0" y="0"/>
                  </a:moveTo>
                  <a:cubicBezTo>
                    <a:pt x="2400" y="1903"/>
                    <a:pt x="4800" y="3805"/>
                    <a:pt x="6000" y="6603"/>
                  </a:cubicBezTo>
                  <a:cubicBezTo>
                    <a:pt x="7200" y="9401"/>
                    <a:pt x="7200" y="13094"/>
                    <a:pt x="8400" y="15948"/>
                  </a:cubicBezTo>
                  <a:cubicBezTo>
                    <a:pt x="9600" y="18802"/>
                    <a:pt x="12000" y="20817"/>
                    <a:pt x="14400" y="21208"/>
                  </a:cubicBezTo>
                  <a:cubicBezTo>
                    <a:pt x="16800" y="21600"/>
                    <a:pt x="19200" y="20369"/>
                    <a:pt x="21600" y="191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4" name="Line"/>
            <p:cNvSpPr/>
            <p:nvPr/>
          </p:nvSpPr>
          <p:spPr>
            <a:xfrm>
              <a:off x="1601716" y="7418627"/>
              <a:ext cx="26406" cy="68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499" extrusionOk="0">
                  <a:moveTo>
                    <a:pt x="16200" y="1030"/>
                  </a:moveTo>
                  <a:cubicBezTo>
                    <a:pt x="10800" y="490"/>
                    <a:pt x="5400" y="-50"/>
                    <a:pt x="2700" y="4"/>
                  </a:cubicBezTo>
                  <a:cubicBezTo>
                    <a:pt x="0" y="58"/>
                    <a:pt x="0" y="706"/>
                    <a:pt x="0" y="3244"/>
                  </a:cubicBezTo>
                  <a:cubicBezTo>
                    <a:pt x="0" y="5782"/>
                    <a:pt x="0" y="10210"/>
                    <a:pt x="1350" y="13342"/>
                  </a:cubicBezTo>
                  <a:cubicBezTo>
                    <a:pt x="2700" y="16474"/>
                    <a:pt x="5400" y="18310"/>
                    <a:pt x="9450" y="19552"/>
                  </a:cubicBezTo>
                  <a:cubicBezTo>
                    <a:pt x="13500" y="20794"/>
                    <a:pt x="18900" y="21442"/>
                    <a:pt x="20250" y="21496"/>
                  </a:cubicBezTo>
                  <a:cubicBezTo>
                    <a:pt x="21600" y="21550"/>
                    <a:pt x="18900" y="21010"/>
                    <a:pt x="16200" y="204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5" name="Line"/>
            <p:cNvSpPr/>
            <p:nvPr/>
          </p:nvSpPr>
          <p:spPr>
            <a:xfrm>
              <a:off x="1342258" y="7897879"/>
              <a:ext cx="446268" cy="27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"/>
                  </a:moveTo>
                  <a:cubicBezTo>
                    <a:pt x="3181" y="7560"/>
                    <a:pt x="6363" y="13500"/>
                    <a:pt x="8288" y="17010"/>
                  </a:cubicBezTo>
                  <a:cubicBezTo>
                    <a:pt x="10214" y="20520"/>
                    <a:pt x="10884" y="21600"/>
                    <a:pt x="11470" y="21600"/>
                  </a:cubicBezTo>
                  <a:cubicBezTo>
                    <a:pt x="12056" y="21600"/>
                    <a:pt x="12558" y="20520"/>
                    <a:pt x="14149" y="17415"/>
                  </a:cubicBezTo>
                  <a:cubicBezTo>
                    <a:pt x="15740" y="14310"/>
                    <a:pt x="18419" y="9180"/>
                    <a:pt x="19842" y="5940"/>
                  </a:cubicBezTo>
                  <a:cubicBezTo>
                    <a:pt x="21265" y="2700"/>
                    <a:pt x="21433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6" name="Line"/>
            <p:cNvSpPr/>
            <p:nvPr/>
          </p:nvSpPr>
          <p:spPr>
            <a:xfrm>
              <a:off x="286905" y="8697007"/>
              <a:ext cx="266604" cy="1691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extrusionOk="0">
                  <a:moveTo>
                    <a:pt x="13864" y="265"/>
                  </a:moveTo>
                  <a:cubicBezTo>
                    <a:pt x="12756" y="133"/>
                    <a:pt x="11649" y="0"/>
                    <a:pt x="10541" y="0"/>
                  </a:cubicBezTo>
                  <a:cubicBezTo>
                    <a:pt x="9433" y="0"/>
                    <a:pt x="8326" y="133"/>
                    <a:pt x="6803" y="663"/>
                  </a:cubicBezTo>
                  <a:cubicBezTo>
                    <a:pt x="5279" y="1193"/>
                    <a:pt x="3341" y="2120"/>
                    <a:pt x="3341" y="3269"/>
                  </a:cubicBezTo>
                  <a:cubicBezTo>
                    <a:pt x="3341" y="4417"/>
                    <a:pt x="5279" y="5786"/>
                    <a:pt x="6387" y="6714"/>
                  </a:cubicBezTo>
                  <a:cubicBezTo>
                    <a:pt x="7495" y="7642"/>
                    <a:pt x="7772" y="8128"/>
                    <a:pt x="7495" y="8459"/>
                  </a:cubicBezTo>
                  <a:cubicBezTo>
                    <a:pt x="7218" y="8790"/>
                    <a:pt x="6387" y="8967"/>
                    <a:pt x="5556" y="9144"/>
                  </a:cubicBezTo>
                  <a:cubicBezTo>
                    <a:pt x="4726" y="9320"/>
                    <a:pt x="3895" y="9497"/>
                    <a:pt x="2787" y="9629"/>
                  </a:cubicBezTo>
                  <a:cubicBezTo>
                    <a:pt x="1679" y="9762"/>
                    <a:pt x="295" y="9850"/>
                    <a:pt x="156" y="9961"/>
                  </a:cubicBezTo>
                  <a:cubicBezTo>
                    <a:pt x="18" y="10071"/>
                    <a:pt x="1126" y="10204"/>
                    <a:pt x="2649" y="10690"/>
                  </a:cubicBezTo>
                  <a:cubicBezTo>
                    <a:pt x="4172" y="11175"/>
                    <a:pt x="6110" y="12015"/>
                    <a:pt x="6664" y="12898"/>
                  </a:cubicBezTo>
                  <a:cubicBezTo>
                    <a:pt x="7218" y="13782"/>
                    <a:pt x="6387" y="14709"/>
                    <a:pt x="5003" y="15593"/>
                  </a:cubicBezTo>
                  <a:cubicBezTo>
                    <a:pt x="3618" y="16476"/>
                    <a:pt x="1679" y="17315"/>
                    <a:pt x="710" y="17978"/>
                  </a:cubicBezTo>
                  <a:cubicBezTo>
                    <a:pt x="-259" y="18640"/>
                    <a:pt x="-259" y="19126"/>
                    <a:pt x="849" y="19546"/>
                  </a:cubicBezTo>
                  <a:cubicBezTo>
                    <a:pt x="1956" y="19966"/>
                    <a:pt x="4172" y="20319"/>
                    <a:pt x="7772" y="20650"/>
                  </a:cubicBezTo>
                  <a:cubicBezTo>
                    <a:pt x="11372" y="20982"/>
                    <a:pt x="16356" y="21291"/>
                    <a:pt x="2134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7" name="Line"/>
            <p:cNvSpPr/>
            <p:nvPr/>
          </p:nvSpPr>
          <p:spPr>
            <a:xfrm>
              <a:off x="921793" y="8693547"/>
              <a:ext cx="264792" cy="2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extrusionOk="0">
                  <a:moveTo>
                    <a:pt x="14739" y="2541"/>
                  </a:moveTo>
                  <a:cubicBezTo>
                    <a:pt x="14458" y="1271"/>
                    <a:pt x="14177" y="0"/>
                    <a:pt x="13616" y="0"/>
                  </a:cubicBezTo>
                  <a:cubicBezTo>
                    <a:pt x="13055" y="0"/>
                    <a:pt x="12214" y="1271"/>
                    <a:pt x="10250" y="4193"/>
                  </a:cubicBezTo>
                  <a:cubicBezTo>
                    <a:pt x="8287" y="7115"/>
                    <a:pt x="5201" y="11689"/>
                    <a:pt x="3097" y="14358"/>
                  </a:cubicBezTo>
                  <a:cubicBezTo>
                    <a:pt x="993" y="17026"/>
                    <a:pt x="-129" y="17788"/>
                    <a:pt x="11" y="18169"/>
                  </a:cubicBezTo>
                  <a:cubicBezTo>
                    <a:pt x="152" y="18551"/>
                    <a:pt x="1554" y="18551"/>
                    <a:pt x="5341" y="19059"/>
                  </a:cubicBezTo>
                  <a:cubicBezTo>
                    <a:pt x="9128" y="19567"/>
                    <a:pt x="15300" y="20584"/>
                    <a:pt x="2147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8" name="Line"/>
            <p:cNvSpPr/>
            <p:nvPr/>
          </p:nvSpPr>
          <p:spPr>
            <a:xfrm>
              <a:off x="1072423" y="8821546"/>
              <a:ext cx="32056" cy="24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5700"/>
                    <a:pt x="17280" y="11400"/>
                    <a:pt x="19440" y="15000"/>
                  </a:cubicBezTo>
                  <a:cubicBezTo>
                    <a:pt x="21600" y="18600"/>
                    <a:pt x="17280" y="201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89" name="Line"/>
            <p:cNvSpPr/>
            <p:nvPr/>
          </p:nvSpPr>
          <p:spPr>
            <a:xfrm>
              <a:off x="1404528" y="8762351"/>
              <a:ext cx="259458" cy="26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extrusionOk="0">
                  <a:moveTo>
                    <a:pt x="0" y="3077"/>
                  </a:moveTo>
                  <a:cubicBezTo>
                    <a:pt x="864" y="1969"/>
                    <a:pt x="1728" y="862"/>
                    <a:pt x="2880" y="308"/>
                  </a:cubicBezTo>
                  <a:cubicBezTo>
                    <a:pt x="4032" y="-246"/>
                    <a:pt x="5472" y="-246"/>
                    <a:pt x="7632" y="1969"/>
                  </a:cubicBezTo>
                  <a:cubicBezTo>
                    <a:pt x="9792" y="4185"/>
                    <a:pt x="12672" y="8616"/>
                    <a:pt x="15120" y="12216"/>
                  </a:cubicBezTo>
                  <a:cubicBezTo>
                    <a:pt x="17568" y="15816"/>
                    <a:pt x="19584" y="18585"/>
                    <a:pt x="21600" y="213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0" name="Line"/>
            <p:cNvSpPr/>
            <p:nvPr/>
          </p:nvSpPr>
          <p:spPr>
            <a:xfrm>
              <a:off x="1435663" y="8769655"/>
              <a:ext cx="207567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560" y="5009"/>
                    <a:pt x="11520" y="10017"/>
                    <a:pt x="7920" y="13617"/>
                  </a:cubicBezTo>
                  <a:cubicBezTo>
                    <a:pt x="4320" y="17217"/>
                    <a:pt x="2160" y="194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1" name="Line"/>
            <p:cNvSpPr/>
            <p:nvPr/>
          </p:nvSpPr>
          <p:spPr>
            <a:xfrm>
              <a:off x="1944199" y="8831925"/>
              <a:ext cx="31135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000" y="14400"/>
                    <a:pt x="12000" y="7200"/>
                    <a:pt x="15600" y="3600"/>
                  </a:cubicBezTo>
                  <a:cubicBezTo>
                    <a:pt x="19200" y="0"/>
                    <a:pt x="20400" y="0"/>
                    <a:pt x="21000" y="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2" name="Line"/>
            <p:cNvSpPr/>
            <p:nvPr/>
          </p:nvSpPr>
          <p:spPr>
            <a:xfrm>
              <a:off x="1954578" y="8946086"/>
              <a:ext cx="30097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62" y="3600"/>
                    <a:pt x="10924" y="7200"/>
                    <a:pt x="14524" y="10800"/>
                  </a:cubicBezTo>
                  <a:cubicBezTo>
                    <a:pt x="18124" y="14400"/>
                    <a:pt x="19862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3" name="Line"/>
            <p:cNvSpPr/>
            <p:nvPr/>
          </p:nvSpPr>
          <p:spPr>
            <a:xfrm>
              <a:off x="2681058" y="8780033"/>
              <a:ext cx="32056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0" y="0"/>
                  </a:moveTo>
                  <a:cubicBezTo>
                    <a:pt x="8640" y="5867"/>
                    <a:pt x="17280" y="11733"/>
                    <a:pt x="19440" y="15333"/>
                  </a:cubicBezTo>
                  <a:cubicBezTo>
                    <a:pt x="21600" y="18933"/>
                    <a:pt x="17280" y="20267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4" name="Line"/>
            <p:cNvSpPr/>
            <p:nvPr/>
          </p:nvSpPr>
          <p:spPr>
            <a:xfrm>
              <a:off x="2968805" y="8776433"/>
              <a:ext cx="314194" cy="323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240" extrusionOk="0">
                  <a:moveTo>
                    <a:pt x="3011" y="2965"/>
                  </a:moveTo>
                  <a:cubicBezTo>
                    <a:pt x="3715" y="1828"/>
                    <a:pt x="4420" y="691"/>
                    <a:pt x="5476" y="237"/>
                  </a:cubicBezTo>
                  <a:cubicBezTo>
                    <a:pt x="6533" y="-218"/>
                    <a:pt x="7941" y="9"/>
                    <a:pt x="8998" y="691"/>
                  </a:cubicBezTo>
                  <a:cubicBezTo>
                    <a:pt x="10054" y="1374"/>
                    <a:pt x="10759" y="2510"/>
                    <a:pt x="9937" y="4670"/>
                  </a:cubicBezTo>
                  <a:cubicBezTo>
                    <a:pt x="9115" y="6830"/>
                    <a:pt x="6767" y="10014"/>
                    <a:pt x="5124" y="11946"/>
                  </a:cubicBezTo>
                  <a:cubicBezTo>
                    <a:pt x="3481" y="13879"/>
                    <a:pt x="2541" y="14561"/>
                    <a:pt x="1602" y="15243"/>
                  </a:cubicBezTo>
                  <a:cubicBezTo>
                    <a:pt x="663" y="15925"/>
                    <a:pt x="-276" y="16607"/>
                    <a:pt x="76" y="17062"/>
                  </a:cubicBezTo>
                  <a:cubicBezTo>
                    <a:pt x="428" y="17517"/>
                    <a:pt x="2072" y="17744"/>
                    <a:pt x="4772" y="18426"/>
                  </a:cubicBezTo>
                  <a:cubicBezTo>
                    <a:pt x="7472" y="19108"/>
                    <a:pt x="11228" y="20245"/>
                    <a:pt x="13694" y="20814"/>
                  </a:cubicBezTo>
                  <a:cubicBezTo>
                    <a:pt x="16159" y="21382"/>
                    <a:pt x="17333" y="21382"/>
                    <a:pt x="18389" y="20814"/>
                  </a:cubicBezTo>
                  <a:cubicBezTo>
                    <a:pt x="19446" y="20245"/>
                    <a:pt x="20385" y="19108"/>
                    <a:pt x="21324" y="179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5" name="Line"/>
            <p:cNvSpPr/>
            <p:nvPr/>
          </p:nvSpPr>
          <p:spPr>
            <a:xfrm>
              <a:off x="1103558" y="10018827"/>
              <a:ext cx="290593" cy="31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extrusionOk="0">
                  <a:moveTo>
                    <a:pt x="0" y="3230"/>
                  </a:moveTo>
                  <a:cubicBezTo>
                    <a:pt x="514" y="2069"/>
                    <a:pt x="1029" y="907"/>
                    <a:pt x="2186" y="327"/>
                  </a:cubicBezTo>
                  <a:cubicBezTo>
                    <a:pt x="3343" y="-254"/>
                    <a:pt x="5143" y="-254"/>
                    <a:pt x="7329" y="1952"/>
                  </a:cubicBezTo>
                  <a:cubicBezTo>
                    <a:pt x="9514" y="4159"/>
                    <a:pt x="12086" y="8572"/>
                    <a:pt x="13886" y="12056"/>
                  </a:cubicBezTo>
                  <a:cubicBezTo>
                    <a:pt x="15686" y="15540"/>
                    <a:pt x="16714" y="18094"/>
                    <a:pt x="17871" y="19488"/>
                  </a:cubicBezTo>
                  <a:cubicBezTo>
                    <a:pt x="19029" y="20881"/>
                    <a:pt x="20314" y="21114"/>
                    <a:pt x="21600" y="213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6" name="Line"/>
            <p:cNvSpPr/>
            <p:nvPr/>
          </p:nvSpPr>
          <p:spPr>
            <a:xfrm>
              <a:off x="1156989" y="10012861"/>
              <a:ext cx="247540" cy="26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104" extrusionOk="0">
                  <a:moveTo>
                    <a:pt x="21466" y="175"/>
                  </a:moveTo>
                  <a:cubicBezTo>
                    <a:pt x="19966" y="-102"/>
                    <a:pt x="18466" y="-379"/>
                    <a:pt x="15916" y="2113"/>
                  </a:cubicBezTo>
                  <a:cubicBezTo>
                    <a:pt x="13366" y="4606"/>
                    <a:pt x="9766" y="9867"/>
                    <a:pt x="7366" y="13190"/>
                  </a:cubicBezTo>
                  <a:cubicBezTo>
                    <a:pt x="4966" y="16513"/>
                    <a:pt x="3766" y="17898"/>
                    <a:pt x="2566" y="19006"/>
                  </a:cubicBezTo>
                  <a:cubicBezTo>
                    <a:pt x="1366" y="20113"/>
                    <a:pt x="166" y="20944"/>
                    <a:pt x="16" y="21083"/>
                  </a:cubicBezTo>
                  <a:cubicBezTo>
                    <a:pt x="-134" y="21221"/>
                    <a:pt x="766" y="20667"/>
                    <a:pt x="1666" y="201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7" name="Line"/>
            <p:cNvSpPr/>
            <p:nvPr/>
          </p:nvSpPr>
          <p:spPr>
            <a:xfrm>
              <a:off x="1570581" y="10201859"/>
              <a:ext cx="24908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8" name="Line"/>
            <p:cNvSpPr/>
            <p:nvPr/>
          </p:nvSpPr>
          <p:spPr>
            <a:xfrm>
              <a:off x="2139539" y="10058344"/>
              <a:ext cx="250928" cy="25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52" extrusionOk="0">
                  <a:moveTo>
                    <a:pt x="3709" y="2444"/>
                  </a:moveTo>
                  <a:cubicBezTo>
                    <a:pt x="5188" y="1580"/>
                    <a:pt x="6667" y="716"/>
                    <a:pt x="8295" y="284"/>
                  </a:cubicBezTo>
                  <a:cubicBezTo>
                    <a:pt x="9922" y="-148"/>
                    <a:pt x="11698" y="-148"/>
                    <a:pt x="12733" y="716"/>
                  </a:cubicBezTo>
                  <a:cubicBezTo>
                    <a:pt x="13769" y="1580"/>
                    <a:pt x="14065" y="3308"/>
                    <a:pt x="12289" y="5900"/>
                  </a:cubicBezTo>
                  <a:cubicBezTo>
                    <a:pt x="10514" y="8492"/>
                    <a:pt x="6667" y="11948"/>
                    <a:pt x="4004" y="14108"/>
                  </a:cubicBezTo>
                  <a:cubicBezTo>
                    <a:pt x="1341" y="16268"/>
                    <a:pt x="-138" y="17132"/>
                    <a:pt x="10" y="17708"/>
                  </a:cubicBezTo>
                  <a:cubicBezTo>
                    <a:pt x="158" y="18284"/>
                    <a:pt x="1933" y="18572"/>
                    <a:pt x="5780" y="19148"/>
                  </a:cubicBezTo>
                  <a:cubicBezTo>
                    <a:pt x="9626" y="19724"/>
                    <a:pt x="15544" y="20588"/>
                    <a:pt x="21462" y="214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99" name="Line"/>
            <p:cNvSpPr/>
            <p:nvPr/>
          </p:nvSpPr>
          <p:spPr>
            <a:xfrm>
              <a:off x="2525384" y="10156886"/>
              <a:ext cx="194491" cy="53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07" extrusionOk="0">
                  <a:moveTo>
                    <a:pt x="0" y="557"/>
                  </a:moveTo>
                  <a:cubicBezTo>
                    <a:pt x="0" y="1254"/>
                    <a:pt x="0" y="1951"/>
                    <a:pt x="1516" y="2648"/>
                  </a:cubicBezTo>
                  <a:cubicBezTo>
                    <a:pt x="3032" y="3345"/>
                    <a:pt x="6063" y="4041"/>
                    <a:pt x="8526" y="4181"/>
                  </a:cubicBezTo>
                  <a:cubicBezTo>
                    <a:pt x="10989" y="4320"/>
                    <a:pt x="12884" y="3902"/>
                    <a:pt x="14021" y="3345"/>
                  </a:cubicBezTo>
                  <a:cubicBezTo>
                    <a:pt x="15158" y="2787"/>
                    <a:pt x="15537" y="2090"/>
                    <a:pt x="15726" y="1394"/>
                  </a:cubicBezTo>
                  <a:cubicBezTo>
                    <a:pt x="15916" y="697"/>
                    <a:pt x="15916" y="0"/>
                    <a:pt x="15916" y="0"/>
                  </a:cubicBezTo>
                  <a:cubicBezTo>
                    <a:pt x="15916" y="0"/>
                    <a:pt x="15916" y="697"/>
                    <a:pt x="16863" y="2857"/>
                  </a:cubicBezTo>
                  <a:cubicBezTo>
                    <a:pt x="17811" y="5017"/>
                    <a:pt x="19705" y="8640"/>
                    <a:pt x="20653" y="11566"/>
                  </a:cubicBezTo>
                  <a:cubicBezTo>
                    <a:pt x="21600" y="14493"/>
                    <a:pt x="21600" y="16723"/>
                    <a:pt x="20084" y="18325"/>
                  </a:cubicBezTo>
                  <a:cubicBezTo>
                    <a:pt x="18568" y="19928"/>
                    <a:pt x="15537" y="20903"/>
                    <a:pt x="13074" y="21252"/>
                  </a:cubicBezTo>
                  <a:cubicBezTo>
                    <a:pt x="10611" y="21600"/>
                    <a:pt x="8716" y="21321"/>
                    <a:pt x="6821" y="20834"/>
                  </a:cubicBezTo>
                  <a:cubicBezTo>
                    <a:pt x="4926" y="20346"/>
                    <a:pt x="3032" y="19649"/>
                    <a:pt x="1895" y="18952"/>
                  </a:cubicBezTo>
                  <a:cubicBezTo>
                    <a:pt x="758" y="18255"/>
                    <a:pt x="379" y="17559"/>
                    <a:pt x="758" y="16932"/>
                  </a:cubicBezTo>
                  <a:cubicBezTo>
                    <a:pt x="1137" y="16305"/>
                    <a:pt x="2274" y="15747"/>
                    <a:pt x="5305" y="15120"/>
                  </a:cubicBezTo>
                  <a:cubicBezTo>
                    <a:pt x="8337" y="14493"/>
                    <a:pt x="13263" y="13796"/>
                    <a:pt x="18189" y="130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0" name="Line"/>
            <p:cNvSpPr/>
            <p:nvPr/>
          </p:nvSpPr>
          <p:spPr>
            <a:xfrm>
              <a:off x="3137703" y="10232993"/>
              <a:ext cx="25945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3600"/>
                    <a:pt x="11520" y="7200"/>
                    <a:pt x="15120" y="10800"/>
                  </a:cubicBezTo>
                  <a:cubicBezTo>
                    <a:pt x="18720" y="14400"/>
                    <a:pt x="2016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1" name="Line"/>
            <p:cNvSpPr/>
            <p:nvPr/>
          </p:nvSpPr>
          <p:spPr>
            <a:xfrm>
              <a:off x="3168837" y="10357533"/>
              <a:ext cx="28021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2" name="Line"/>
            <p:cNvSpPr/>
            <p:nvPr/>
          </p:nvSpPr>
          <p:spPr>
            <a:xfrm>
              <a:off x="3583969" y="10149967"/>
              <a:ext cx="93406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600" y="4741"/>
                    <a:pt x="11200" y="9483"/>
                    <a:pt x="14800" y="12556"/>
                  </a:cubicBezTo>
                  <a:cubicBezTo>
                    <a:pt x="18400" y="15629"/>
                    <a:pt x="20000" y="17034"/>
                    <a:pt x="20800" y="18263"/>
                  </a:cubicBezTo>
                  <a:cubicBezTo>
                    <a:pt x="21600" y="19493"/>
                    <a:pt x="21600" y="20546"/>
                    <a:pt x="21600" y="21073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3" name="Line"/>
            <p:cNvSpPr/>
            <p:nvPr/>
          </p:nvSpPr>
          <p:spPr>
            <a:xfrm>
              <a:off x="2255548" y="7250127"/>
              <a:ext cx="232890" cy="33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244" extrusionOk="0">
                  <a:moveTo>
                    <a:pt x="15247" y="2257"/>
                  </a:moveTo>
                  <a:cubicBezTo>
                    <a:pt x="14294" y="1376"/>
                    <a:pt x="13341" y="494"/>
                    <a:pt x="12071" y="164"/>
                  </a:cubicBezTo>
                  <a:cubicBezTo>
                    <a:pt x="10800" y="-167"/>
                    <a:pt x="9212" y="53"/>
                    <a:pt x="7624" y="384"/>
                  </a:cubicBezTo>
                  <a:cubicBezTo>
                    <a:pt x="6035" y="715"/>
                    <a:pt x="4447" y="1155"/>
                    <a:pt x="3494" y="1927"/>
                  </a:cubicBezTo>
                  <a:cubicBezTo>
                    <a:pt x="2541" y="2698"/>
                    <a:pt x="2224" y="3800"/>
                    <a:pt x="3494" y="5123"/>
                  </a:cubicBezTo>
                  <a:cubicBezTo>
                    <a:pt x="4765" y="6445"/>
                    <a:pt x="7624" y="7988"/>
                    <a:pt x="10482" y="9641"/>
                  </a:cubicBezTo>
                  <a:cubicBezTo>
                    <a:pt x="13341" y="11294"/>
                    <a:pt x="16200" y="13057"/>
                    <a:pt x="18106" y="14490"/>
                  </a:cubicBezTo>
                  <a:cubicBezTo>
                    <a:pt x="20012" y="15923"/>
                    <a:pt x="20965" y="17025"/>
                    <a:pt x="21282" y="18127"/>
                  </a:cubicBezTo>
                  <a:cubicBezTo>
                    <a:pt x="21600" y="19229"/>
                    <a:pt x="21282" y="20331"/>
                    <a:pt x="18741" y="20882"/>
                  </a:cubicBezTo>
                  <a:cubicBezTo>
                    <a:pt x="16200" y="21433"/>
                    <a:pt x="11435" y="21433"/>
                    <a:pt x="7941" y="20331"/>
                  </a:cubicBezTo>
                  <a:cubicBezTo>
                    <a:pt x="4447" y="19229"/>
                    <a:pt x="2224" y="17025"/>
                    <a:pt x="0" y="1482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4" name="Line"/>
            <p:cNvSpPr/>
            <p:nvPr/>
          </p:nvSpPr>
          <p:spPr>
            <a:xfrm>
              <a:off x="2546140" y="7347829"/>
              <a:ext cx="290593" cy="17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extrusionOk="0">
                  <a:moveTo>
                    <a:pt x="0" y="3888"/>
                  </a:moveTo>
                  <a:cubicBezTo>
                    <a:pt x="1286" y="7776"/>
                    <a:pt x="2571" y="11664"/>
                    <a:pt x="3600" y="14472"/>
                  </a:cubicBezTo>
                  <a:cubicBezTo>
                    <a:pt x="4629" y="17280"/>
                    <a:pt x="5400" y="19008"/>
                    <a:pt x="6043" y="18792"/>
                  </a:cubicBezTo>
                  <a:cubicBezTo>
                    <a:pt x="6686" y="18576"/>
                    <a:pt x="7200" y="16416"/>
                    <a:pt x="7329" y="14256"/>
                  </a:cubicBezTo>
                  <a:cubicBezTo>
                    <a:pt x="7457" y="12096"/>
                    <a:pt x="7200" y="9936"/>
                    <a:pt x="7457" y="9720"/>
                  </a:cubicBezTo>
                  <a:cubicBezTo>
                    <a:pt x="7714" y="9504"/>
                    <a:pt x="8486" y="11232"/>
                    <a:pt x="9257" y="12960"/>
                  </a:cubicBezTo>
                  <a:cubicBezTo>
                    <a:pt x="10029" y="14688"/>
                    <a:pt x="10800" y="16416"/>
                    <a:pt x="11571" y="18144"/>
                  </a:cubicBezTo>
                  <a:cubicBezTo>
                    <a:pt x="12343" y="19872"/>
                    <a:pt x="13114" y="21600"/>
                    <a:pt x="13757" y="21384"/>
                  </a:cubicBezTo>
                  <a:cubicBezTo>
                    <a:pt x="14400" y="21168"/>
                    <a:pt x="14914" y="19008"/>
                    <a:pt x="16200" y="15120"/>
                  </a:cubicBezTo>
                  <a:cubicBezTo>
                    <a:pt x="17486" y="11232"/>
                    <a:pt x="19543" y="56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5" name="Line"/>
            <p:cNvSpPr/>
            <p:nvPr/>
          </p:nvSpPr>
          <p:spPr>
            <a:xfrm>
              <a:off x="2878245" y="7378964"/>
              <a:ext cx="41515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6" name="Line"/>
            <p:cNvSpPr/>
            <p:nvPr/>
          </p:nvSpPr>
          <p:spPr>
            <a:xfrm>
              <a:off x="2815975" y="7202533"/>
              <a:ext cx="3113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7" name="Line"/>
            <p:cNvSpPr/>
            <p:nvPr/>
          </p:nvSpPr>
          <p:spPr>
            <a:xfrm>
              <a:off x="3107865" y="7181777"/>
              <a:ext cx="154378" cy="38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13" extrusionOk="0">
                  <a:moveTo>
                    <a:pt x="4140" y="0"/>
                  </a:moveTo>
                  <a:cubicBezTo>
                    <a:pt x="2700" y="4476"/>
                    <a:pt x="1260" y="8951"/>
                    <a:pt x="540" y="12259"/>
                  </a:cubicBezTo>
                  <a:cubicBezTo>
                    <a:pt x="-180" y="15568"/>
                    <a:pt x="-180" y="17708"/>
                    <a:pt x="540" y="19168"/>
                  </a:cubicBezTo>
                  <a:cubicBezTo>
                    <a:pt x="1260" y="20627"/>
                    <a:pt x="2700" y="21405"/>
                    <a:pt x="6060" y="21503"/>
                  </a:cubicBezTo>
                  <a:cubicBezTo>
                    <a:pt x="9420" y="21600"/>
                    <a:pt x="14700" y="21016"/>
                    <a:pt x="17580" y="20238"/>
                  </a:cubicBezTo>
                  <a:cubicBezTo>
                    <a:pt x="20460" y="19459"/>
                    <a:pt x="20940" y="18486"/>
                    <a:pt x="21420" y="1751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8" name="Line"/>
            <p:cNvSpPr/>
            <p:nvPr/>
          </p:nvSpPr>
          <p:spPr>
            <a:xfrm>
              <a:off x="3013163" y="7358208"/>
              <a:ext cx="228324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09" name="Line"/>
            <p:cNvSpPr/>
            <p:nvPr/>
          </p:nvSpPr>
          <p:spPr>
            <a:xfrm>
              <a:off x="3360033" y="7005345"/>
              <a:ext cx="591172" cy="58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42" extrusionOk="0">
                  <a:moveTo>
                    <a:pt x="4337" y="15337"/>
                  </a:moveTo>
                  <a:cubicBezTo>
                    <a:pt x="3713" y="14954"/>
                    <a:pt x="3088" y="14570"/>
                    <a:pt x="2339" y="14698"/>
                  </a:cubicBezTo>
                  <a:cubicBezTo>
                    <a:pt x="1590" y="14826"/>
                    <a:pt x="716" y="15465"/>
                    <a:pt x="279" y="16104"/>
                  </a:cubicBezTo>
                  <a:cubicBezTo>
                    <a:pt x="-158" y="16743"/>
                    <a:pt x="-158" y="17382"/>
                    <a:pt x="841" y="18021"/>
                  </a:cubicBezTo>
                  <a:cubicBezTo>
                    <a:pt x="1840" y="18660"/>
                    <a:pt x="3837" y="19299"/>
                    <a:pt x="5585" y="19299"/>
                  </a:cubicBezTo>
                  <a:cubicBezTo>
                    <a:pt x="7333" y="19299"/>
                    <a:pt x="8832" y="18660"/>
                    <a:pt x="9955" y="17127"/>
                  </a:cubicBezTo>
                  <a:cubicBezTo>
                    <a:pt x="11079" y="15593"/>
                    <a:pt x="11828" y="13164"/>
                    <a:pt x="11953" y="10544"/>
                  </a:cubicBezTo>
                  <a:cubicBezTo>
                    <a:pt x="12078" y="7924"/>
                    <a:pt x="11578" y="5112"/>
                    <a:pt x="11079" y="3131"/>
                  </a:cubicBezTo>
                  <a:cubicBezTo>
                    <a:pt x="10580" y="1150"/>
                    <a:pt x="10080" y="0"/>
                    <a:pt x="9955" y="0"/>
                  </a:cubicBezTo>
                  <a:cubicBezTo>
                    <a:pt x="9830" y="0"/>
                    <a:pt x="10080" y="1150"/>
                    <a:pt x="10267" y="3707"/>
                  </a:cubicBezTo>
                  <a:cubicBezTo>
                    <a:pt x="10455" y="6263"/>
                    <a:pt x="10580" y="10225"/>
                    <a:pt x="10580" y="13037"/>
                  </a:cubicBezTo>
                  <a:cubicBezTo>
                    <a:pt x="10580" y="15849"/>
                    <a:pt x="10455" y="17510"/>
                    <a:pt x="10392" y="18852"/>
                  </a:cubicBezTo>
                  <a:cubicBezTo>
                    <a:pt x="10330" y="20194"/>
                    <a:pt x="10330" y="21217"/>
                    <a:pt x="10392" y="21408"/>
                  </a:cubicBezTo>
                  <a:cubicBezTo>
                    <a:pt x="10455" y="21600"/>
                    <a:pt x="10580" y="20961"/>
                    <a:pt x="10892" y="20002"/>
                  </a:cubicBezTo>
                  <a:cubicBezTo>
                    <a:pt x="11204" y="19044"/>
                    <a:pt x="11703" y="17766"/>
                    <a:pt x="12140" y="16871"/>
                  </a:cubicBezTo>
                  <a:cubicBezTo>
                    <a:pt x="12577" y="15976"/>
                    <a:pt x="12952" y="15465"/>
                    <a:pt x="13451" y="15401"/>
                  </a:cubicBezTo>
                  <a:cubicBezTo>
                    <a:pt x="13951" y="15337"/>
                    <a:pt x="14575" y="15721"/>
                    <a:pt x="15324" y="16424"/>
                  </a:cubicBezTo>
                  <a:cubicBezTo>
                    <a:pt x="16073" y="17127"/>
                    <a:pt x="16947" y="18149"/>
                    <a:pt x="17696" y="18788"/>
                  </a:cubicBezTo>
                  <a:cubicBezTo>
                    <a:pt x="18445" y="19427"/>
                    <a:pt x="19070" y="19683"/>
                    <a:pt x="19694" y="19747"/>
                  </a:cubicBezTo>
                  <a:cubicBezTo>
                    <a:pt x="20318" y="19811"/>
                    <a:pt x="20943" y="19683"/>
                    <a:pt x="21192" y="19427"/>
                  </a:cubicBezTo>
                  <a:cubicBezTo>
                    <a:pt x="21442" y="19172"/>
                    <a:pt x="21317" y="18788"/>
                    <a:pt x="21192" y="1840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0" name="Line"/>
            <p:cNvSpPr/>
            <p:nvPr/>
          </p:nvSpPr>
          <p:spPr>
            <a:xfrm>
              <a:off x="4552959" y="6966621"/>
              <a:ext cx="650024" cy="651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08" extrusionOk="0">
                  <a:moveTo>
                    <a:pt x="560" y="10194"/>
                  </a:moveTo>
                  <a:cubicBezTo>
                    <a:pt x="217" y="12137"/>
                    <a:pt x="-126" y="14079"/>
                    <a:pt x="45" y="15622"/>
                  </a:cubicBezTo>
                  <a:cubicBezTo>
                    <a:pt x="217" y="17165"/>
                    <a:pt x="903" y="18308"/>
                    <a:pt x="1874" y="18937"/>
                  </a:cubicBezTo>
                  <a:cubicBezTo>
                    <a:pt x="2845" y="19565"/>
                    <a:pt x="4103" y="19679"/>
                    <a:pt x="5360" y="18422"/>
                  </a:cubicBezTo>
                  <a:cubicBezTo>
                    <a:pt x="6617" y="17165"/>
                    <a:pt x="7874" y="14537"/>
                    <a:pt x="8331" y="11622"/>
                  </a:cubicBezTo>
                  <a:cubicBezTo>
                    <a:pt x="8788" y="8708"/>
                    <a:pt x="8445" y="5508"/>
                    <a:pt x="8103" y="3622"/>
                  </a:cubicBezTo>
                  <a:cubicBezTo>
                    <a:pt x="7760" y="1737"/>
                    <a:pt x="7417" y="1165"/>
                    <a:pt x="7017" y="708"/>
                  </a:cubicBezTo>
                  <a:cubicBezTo>
                    <a:pt x="6617" y="251"/>
                    <a:pt x="6160" y="-92"/>
                    <a:pt x="5874" y="22"/>
                  </a:cubicBezTo>
                  <a:cubicBezTo>
                    <a:pt x="5588" y="137"/>
                    <a:pt x="5474" y="708"/>
                    <a:pt x="5531" y="2937"/>
                  </a:cubicBezTo>
                  <a:cubicBezTo>
                    <a:pt x="5588" y="5165"/>
                    <a:pt x="5817" y="9051"/>
                    <a:pt x="5931" y="11565"/>
                  </a:cubicBezTo>
                  <a:cubicBezTo>
                    <a:pt x="6045" y="14079"/>
                    <a:pt x="6045" y="15222"/>
                    <a:pt x="6045" y="16079"/>
                  </a:cubicBezTo>
                  <a:cubicBezTo>
                    <a:pt x="6045" y="16937"/>
                    <a:pt x="6045" y="17508"/>
                    <a:pt x="6331" y="17737"/>
                  </a:cubicBezTo>
                  <a:cubicBezTo>
                    <a:pt x="6617" y="17965"/>
                    <a:pt x="7188" y="17851"/>
                    <a:pt x="8045" y="18137"/>
                  </a:cubicBezTo>
                  <a:cubicBezTo>
                    <a:pt x="8903" y="18422"/>
                    <a:pt x="10045" y="19108"/>
                    <a:pt x="11645" y="19451"/>
                  </a:cubicBezTo>
                  <a:cubicBezTo>
                    <a:pt x="13245" y="19794"/>
                    <a:pt x="15303" y="19794"/>
                    <a:pt x="16903" y="19279"/>
                  </a:cubicBezTo>
                  <a:cubicBezTo>
                    <a:pt x="18503" y="18765"/>
                    <a:pt x="19645" y="17737"/>
                    <a:pt x="20331" y="16937"/>
                  </a:cubicBezTo>
                  <a:cubicBezTo>
                    <a:pt x="21017" y="16137"/>
                    <a:pt x="21245" y="15565"/>
                    <a:pt x="20903" y="15051"/>
                  </a:cubicBezTo>
                  <a:cubicBezTo>
                    <a:pt x="20560" y="14537"/>
                    <a:pt x="19645" y="14079"/>
                    <a:pt x="18903" y="13851"/>
                  </a:cubicBezTo>
                  <a:cubicBezTo>
                    <a:pt x="18160" y="13622"/>
                    <a:pt x="17588" y="13622"/>
                    <a:pt x="17017" y="13679"/>
                  </a:cubicBezTo>
                  <a:cubicBezTo>
                    <a:pt x="16445" y="13737"/>
                    <a:pt x="15874" y="13851"/>
                    <a:pt x="15588" y="14308"/>
                  </a:cubicBezTo>
                  <a:cubicBezTo>
                    <a:pt x="15303" y="14765"/>
                    <a:pt x="15303" y="15565"/>
                    <a:pt x="15760" y="16479"/>
                  </a:cubicBezTo>
                  <a:cubicBezTo>
                    <a:pt x="16217" y="17394"/>
                    <a:pt x="17131" y="18422"/>
                    <a:pt x="18160" y="19279"/>
                  </a:cubicBezTo>
                  <a:cubicBezTo>
                    <a:pt x="19188" y="20137"/>
                    <a:pt x="20331" y="20822"/>
                    <a:pt x="21474" y="215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1" name="Line"/>
            <p:cNvSpPr/>
            <p:nvPr/>
          </p:nvSpPr>
          <p:spPr>
            <a:xfrm>
              <a:off x="4549150" y="7378964"/>
              <a:ext cx="14529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2" name="Line"/>
            <p:cNvSpPr/>
            <p:nvPr/>
          </p:nvSpPr>
          <p:spPr>
            <a:xfrm>
              <a:off x="5764003" y="7264802"/>
              <a:ext cx="776807" cy="34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24" extrusionOk="0">
                  <a:moveTo>
                    <a:pt x="270" y="0"/>
                  </a:moveTo>
                  <a:cubicBezTo>
                    <a:pt x="79" y="2592"/>
                    <a:pt x="-112" y="5184"/>
                    <a:pt x="79" y="8532"/>
                  </a:cubicBezTo>
                  <a:cubicBezTo>
                    <a:pt x="270" y="11880"/>
                    <a:pt x="844" y="15984"/>
                    <a:pt x="1369" y="18252"/>
                  </a:cubicBezTo>
                  <a:cubicBezTo>
                    <a:pt x="1895" y="20520"/>
                    <a:pt x="2373" y="20952"/>
                    <a:pt x="2994" y="20412"/>
                  </a:cubicBezTo>
                  <a:cubicBezTo>
                    <a:pt x="3615" y="19872"/>
                    <a:pt x="4380" y="18360"/>
                    <a:pt x="4953" y="16524"/>
                  </a:cubicBezTo>
                  <a:cubicBezTo>
                    <a:pt x="5527" y="14688"/>
                    <a:pt x="5909" y="12528"/>
                    <a:pt x="6100" y="10908"/>
                  </a:cubicBezTo>
                  <a:cubicBezTo>
                    <a:pt x="6292" y="9288"/>
                    <a:pt x="6292" y="8208"/>
                    <a:pt x="6100" y="7344"/>
                  </a:cubicBezTo>
                  <a:cubicBezTo>
                    <a:pt x="5909" y="6480"/>
                    <a:pt x="5527" y="5832"/>
                    <a:pt x="5384" y="6264"/>
                  </a:cubicBezTo>
                  <a:cubicBezTo>
                    <a:pt x="5240" y="6696"/>
                    <a:pt x="5336" y="8208"/>
                    <a:pt x="5623" y="10044"/>
                  </a:cubicBezTo>
                  <a:cubicBezTo>
                    <a:pt x="5909" y="11880"/>
                    <a:pt x="6387" y="14040"/>
                    <a:pt x="6769" y="15768"/>
                  </a:cubicBezTo>
                  <a:cubicBezTo>
                    <a:pt x="7152" y="17496"/>
                    <a:pt x="7438" y="18792"/>
                    <a:pt x="7821" y="19656"/>
                  </a:cubicBezTo>
                  <a:cubicBezTo>
                    <a:pt x="8203" y="20520"/>
                    <a:pt x="8681" y="20952"/>
                    <a:pt x="8968" y="20628"/>
                  </a:cubicBezTo>
                  <a:cubicBezTo>
                    <a:pt x="9254" y="20304"/>
                    <a:pt x="9350" y="19224"/>
                    <a:pt x="9398" y="17604"/>
                  </a:cubicBezTo>
                  <a:cubicBezTo>
                    <a:pt x="9446" y="15984"/>
                    <a:pt x="9446" y="13824"/>
                    <a:pt x="9350" y="12204"/>
                  </a:cubicBezTo>
                  <a:cubicBezTo>
                    <a:pt x="9254" y="10584"/>
                    <a:pt x="9063" y="9504"/>
                    <a:pt x="9063" y="9504"/>
                  </a:cubicBezTo>
                  <a:cubicBezTo>
                    <a:pt x="9063" y="9504"/>
                    <a:pt x="9254" y="10584"/>
                    <a:pt x="9684" y="12636"/>
                  </a:cubicBezTo>
                  <a:cubicBezTo>
                    <a:pt x="10115" y="14688"/>
                    <a:pt x="10784" y="17712"/>
                    <a:pt x="11357" y="19440"/>
                  </a:cubicBezTo>
                  <a:cubicBezTo>
                    <a:pt x="11930" y="21168"/>
                    <a:pt x="12408" y="21600"/>
                    <a:pt x="12791" y="21168"/>
                  </a:cubicBezTo>
                  <a:cubicBezTo>
                    <a:pt x="13173" y="20736"/>
                    <a:pt x="13460" y="19440"/>
                    <a:pt x="13699" y="17388"/>
                  </a:cubicBezTo>
                  <a:cubicBezTo>
                    <a:pt x="13938" y="15336"/>
                    <a:pt x="14129" y="12528"/>
                    <a:pt x="14224" y="10584"/>
                  </a:cubicBezTo>
                  <a:cubicBezTo>
                    <a:pt x="14320" y="8640"/>
                    <a:pt x="14320" y="7560"/>
                    <a:pt x="14559" y="7776"/>
                  </a:cubicBezTo>
                  <a:cubicBezTo>
                    <a:pt x="14798" y="7992"/>
                    <a:pt x="15276" y="9504"/>
                    <a:pt x="15992" y="11556"/>
                  </a:cubicBezTo>
                  <a:cubicBezTo>
                    <a:pt x="16709" y="13608"/>
                    <a:pt x="17665" y="16200"/>
                    <a:pt x="18382" y="17712"/>
                  </a:cubicBezTo>
                  <a:cubicBezTo>
                    <a:pt x="19099" y="19224"/>
                    <a:pt x="19576" y="19656"/>
                    <a:pt x="20007" y="19548"/>
                  </a:cubicBezTo>
                  <a:cubicBezTo>
                    <a:pt x="20437" y="19440"/>
                    <a:pt x="20819" y="18792"/>
                    <a:pt x="21058" y="17928"/>
                  </a:cubicBezTo>
                  <a:cubicBezTo>
                    <a:pt x="21297" y="17064"/>
                    <a:pt x="21392" y="15984"/>
                    <a:pt x="21440" y="14904"/>
                  </a:cubicBezTo>
                  <a:cubicBezTo>
                    <a:pt x="21488" y="13824"/>
                    <a:pt x="21488" y="12744"/>
                    <a:pt x="21058" y="11664"/>
                  </a:cubicBezTo>
                  <a:cubicBezTo>
                    <a:pt x="20628" y="10584"/>
                    <a:pt x="19768" y="9504"/>
                    <a:pt x="19003" y="8964"/>
                  </a:cubicBezTo>
                  <a:cubicBezTo>
                    <a:pt x="18238" y="8424"/>
                    <a:pt x="17569" y="8424"/>
                    <a:pt x="16948" y="8640"/>
                  </a:cubicBezTo>
                  <a:cubicBezTo>
                    <a:pt x="16327" y="8856"/>
                    <a:pt x="15753" y="9288"/>
                    <a:pt x="15515" y="10476"/>
                  </a:cubicBezTo>
                  <a:cubicBezTo>
                    <a:pt x="15276" y="11664"/>
                    <a:pt x="15371" y="13608"/>
                    <a:pt x="15467" y="155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3" name="Line"/>
            <p:cNvSpPr/>
            <p:nvPr/>
          </p:nvSpPr>
          <p:spPr>
            <a:xfrm>
              <a:off x="5721897" y="7389342"/>
              <a:ext cx="186810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00" y="16200"/>
                    <a:pt x="9600" y="10800"/>
                    <a:pt x="1320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4" name="Line"/>
            <p:cNvSpPr/>
            <p:nvPr/>
          </p:nvSpPr>
          <p:spPr>
            <a:xfrm>
              <a:off x="2310073" y="7887500"/>
              <a:ext cx="287959" cy="248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53" extrusionOk="0">
                  <a:moveTo>
                    <a:pt x="3618" y="13315"/>
                  </a:moveTo>
                  <a:cubicBezTo>
                    <a:pt x="5905" y="11540"/>
                    <a:pt x="8192" y="9764"/>
                    <a:pt x="9971" y="8433"/>
                  </a:cubicBezTo>
                  <a:cubicBezTo>
                    <a:pt x="11750" y="7101"/>
                    <a:pt x="13020" y="6214"/>
                    <a:pt x="14037" y="4882"/>
                  </a:cubicBezTo>
                  <a:cubicBezTo>
                    <a:pt x="15053" y="3551"/>
                    <a:pt x="15816" y="1775"/>
                    <a:pt x="15561" y="888"/>
                  </a:cubicBezTo>
                  <a:cubicBezTo>
                    <a:pt x="15307" y="0"/>
                    <a:pt x="14037" y="0"/>
                    <a:pt x="12131" y="0"/>
                  </a:cubicBezTo>
                  <a:cubicBezTo>
                    <a:pt x="10225" y="0"/>
                    <a:pt x="7684" y="0"/>
                    <a:pt x="5397" y="1036"/>
                  </a:cubicBezTo>
                  <a:cubicBezTo>
                    <a:pt x="3110" y="2071"/>
                    <a:pt x="1077" y="4142"/>
                    <a:pt x="314" y="6953"/>
                  </a:cubicBezTo>
                  <a:cubicBezTo>
                    <a:pt x="-448" y="9764"/>
                    <a:pt x="60" y="13315"/>
                    <a:pt x="3110" y="15978"/>
                  </a:cubicBezTo>
                  <a:cubicBezTo>
                    <a:pt x="6159" y="18641"/>
                    <a:pt x="11750" y="20416"/>
                    <a:pt x="15180" y="21008"/>
                  </a:cubicBezTo>
                  <a:cubicBezTo>
                    <a:pt x="18611" y="21600"/>
                    <a:pt x="19881" y="21008"/>
                    <a:pt x="21152" y="2041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5" name="Line"/>
            <p:cNvSpPr/>
            <p:nvPr/>
          </p:nvSpPr>
          <p:spPr>
            <a:xfrm>
              <a:off x="2622247" y="7930311"/>
              <a:ext cx="160947" cy="600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53" extrusionOk="0">
                  <a:moveTo>
                    <a:pt x="20221" y="1815"/>
                  </a:moveTo>
                  <a:cubicBezTo>
                    <a:pt x="19302" y="1194"/>
                    <a:pt x="18383" y="574"/>
                    <a:pt x="16774" y="263"/>
                  </a:cubicBezTo>
                  <a:cubicBezTo>
                    <a:pt x="15166" y="-47"/>
                    <a:pt x="12868" y="-47"/>
                    <a:pt x="10570" y="77"/>
                  </a:cubicBezTo>
                  <a:cubicBezTo>
                    <a:pt x="8272" y="201"/>
                    <a:pt x="5974" y="450"/>
                    <a:pt x="3906" y="1070"/>
                  </a:cubicBezTo>
                  <a:cubicBezTo>
                    <a:pt x="1838" y="1691"/>
                    <a:pt x="0" y="2684"/>
                    <a:pt x="0" y="3429"/>
                  </a:cubicBezTo>
                  <a:cubicBezTo>
                    <a:pt x="0" y="4174"/>
                    <a:pt x="1838" y="4670"/>
                    <a:pt x="5055" y="5043"/>
                  </a:cubicBezTo>
                  <a:cubicBezTo>
                    <a:pt x="8272" y="5415"/>
                    <a:pt x="12868" y="5663"/>
                    <a:pt x="15855" y="5539"/>
                  </a:cubicBezTo>
                  <a:cubicBezTo>
                    <a:pt x="18843" y="5415"/>
                    <a:pt x="20221" y="4919"/>
                    <a:pt x="20911" y="4360"/>
                  </a:cubicBezTo>
                  <a:cubicBezTo>
                    <a:pt x="21600" y="3801"/>
                    <a:pt x="21600" y="3181"/>
                    <a:pt x="20451" y="2746"/>
                  </a:cubicBezTo>
                  <a:cubicBezTo>
                    <a:pt x="19302" y="2312"/>
                    <a:pt x="17004" y="2063"/>
                    <a:pt x="15855" y="2250"/>
                  </a:cubicBezTo>
                  <a:cubicBezTo>
                    <a:pt x="14706" y="2436"/>
                    <a:pt x="14706" y="3056"/>
                    <a:pt x="15396" y="5415"/>
                  </a:cubicBezTo>
                  <a:cubicBezTo>
                    <a:pt x="16085" y="7774"/>
                    <a:pt x="17464" y="11870"/>
                    <a:pt x="18153" y="14601"/>
                  </a:cubicBezTo>
                  <a:cubicBezTo>
                    <a:pt x="18843" y="17332"/>
                    <a:pt x="18843" y="18698"/>
                    <a:pt x="18383" y="19753"/>
                  </a:cubicBezTo>
                  <a:cubicBezTo>
                    <a:pt x="17923" y="20808"/>
                    <a:pt x="17004" y="21553"/>
                    <a:pt x="16774" y="21553"/>
                  </a:cubicBezTo>
                  <a:cubicBezTo>
                    <a:pt x="16545" y="21553"/>
                    <a:pt x="17004" y="20808"/>
                    <a:pt x="17464" y="200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6" name="Line"/>
            <p:cNvSpPr/>
            <p:nvPr/>
          </p:nvSpPr>
          <p:spPr>
            <a:xfrm>
              <a:off x="2878245" y="8070849"/>
              <a:ext cx="238702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18"/>
                  </a:moveTo>
                  <a:cubicBezTo>
                    <a:pt x="2191" y="7200"/>
                    <a:pt x="4383" y="11782"/>
                    <a:pt x="5948" y="15382"/>
                  </a:cubicBezTo>
                  <a:cubicBezTo>
                    <a:pt x="7513" y="18982"/>
                    <a:pt x="8452" y="21600"/>
                    <a:pt x="9548" y="21600"/>
                  </a:cubicBezTo>
                  <a:cubicBezTo>
                    <a:pt x="10643" y="21600"/>
                    <a:pt x="11896" y="18982"/>
                    <a:pt x="12522" y="16036"/>
                  </a:cubicBezTo>
                  <a:cubicBezTo>
                    <a:pt x="13148" y="13091"/>
                    <a:pt x="13148" y="9818"/>
                    <a:pt x="13148" y="6545"/>
                  </a:cubicBezTo>
                  <a:cubicBezTo>
                    <a:pt x="13148" y="3273"/>
                    <a:pt x="13148" y="0"/>
                    <a:pt x="13304" y="0"/>
                  </a:cubicBezTo>
                  <a:cubicBezTo>
                    <a:pt x="13461" y="0"/>
                    <a:pt x="13774" y="3273"/>
                    <a:pt x="15183" y="7200"/>
                  </a:cubicBezTo>
                  <a:cubicBezTo>
                    <a:pt x="16591" y="11127"/>
                    <a:pt x="19096" y="15709"/>
                    <a:pt x="21600" y="2029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7" name="Line"/>
            <p:cNvSpPr/>
            <p:nvPr/>
          </p:nvSpPr>
          <p:spPr>
            <a:xfrm>
              <a:off x="3255693" y="7783703"/>
              <a:ext cx="701896" cy="494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51" extrusionOk="0">
                  <a:moveTo>
                    <a:pt x="3695" y="15301"/>
                  </a:moveTo>
                  <a:cubicBezTo>
                    <a:pt x="3695" y="14551"/>
                    <a:pt x="3695" y="13801"/>
                    <a:pt x="3430" y="13501"/>
                  </a:cubicBezTo>
                  <a:cubicBezTo>
                    <a:pt x="3165" y="13201"/>
                    <a:pt x="2636" y="13351"/>
                    <a:pt x="2107" y="13651"/>
                  </a:cubicBezTo>
                  <a:cubicBezTo>
                    <a:pt x="1577" y="13951"/>
                    <a:pt x="1048" y="14401"/>
                    <a:pt x="624" y="14926"/>
                  </a:cubicBezTo>
                  <a:cubicBezTo>
                    <a:pt x="201" y="15451"/>
                    <a:pt x="-117" y="16051"/>
                    <a:pt x="42" y="16876"/>
                  </a:cubicBezTo>
                  <a:cubicBezTo>
                    <a:pt x="201" y="17701"/>
                    <a:pt x="836" y="18751"/>
                    <a:pt x="1683" y="19126"/>
                  </a:cubicBezTo>
                  <a:cubicBezTo>
                    <a:pt x="2530" y="19501"/>
                    <a:pt x="3589" y="19201"/>
                    <a:pt x="4330" y="18751"/>
                  </a:cubicBezTo>
                  <a:cubicBezTo>
                    <a:pt x="5071" y="18301"/>
                    <a:pt x="5495" y="17701"/>
                    <a:pt x="5495" y="17026"/>
                  </a:cubicBezTo>
                  <a:cubicBezTo>
                    <a:pt x="5495" y="16351"/>
                    <a:pt x="5071" y="15601"/>
                    <a:pt x="4807" y="15601"/>
                  </a:cubicBezTo>
                  <a:cubicBezTo>
                    <a:pt x="4542" y="15601"/>
                    <a:pt x="4436" y="16351"/>
                    <a:pt x="4542" y="17026"/>
                  </a:cubicBezTo>
                  <a:cubicBezTo>
                    <a:pt x="4648" y="17701"/>
                    <a:pt x="4965" y="18301"/>
                    <a:pt x="5707" y="18976"/>
                  </a:cubicBezTo>
                  <a:cubicBezTo>
                    <a:pt x="6448" y="19651"/>
                    <a:pt x="7612" y="20401"/>
                    <a:pt x="8459" y="20701"/>
                  </a:cubicBezTo>
                  <a:cubicBezTo>
                    <a:pt x="9307" y="21001"/>
                    <a:pt x="9836" y="20851"/>
                    <a:pt x="10471" y="20101"/>
                  </a:cubicBezTo>
                  <a:cubicBezTo>
                    <a:pt x="11107" y="19351"/>
                    <a:pt x="11848" y="18001"/>
                    <a:pt x="12377" y="15751"/>
                  </a:cubicBezTo>
                  <a:cubicBezTo>
                    <a:pt x="12907" y="13501"/>
                    <a:pt x="13224" y="10351"/>
                    <a:pt x="13383" y="8026"/>
                  </a:cubicBezTo>
                  <a:cubicBezTo>
                    <a:pt x="13542" y="5701"/>
                    <a:pt x="13542" y="4201"/>
                    <a:pt x="13542" y="3076"/>
                  </a:cubicBezTo>
                  <a:cubicBezTo>
                    <a:pt x="13542" y="1951"/>
                    <a:pt x="13542" y="1201"/>
                    <a:pt x="13277" y="676"/>
                  </a:cubicBezTo>
                  <a:cubicBezTo>
                    <a:pt x="13012" y="151"/>
                    <a:pt x="12483" y="-149"/>
                    <a:pt x="12112" y="76"/>
                  </a:cubicBezTo>
                  <a:cubicBezTo>
                    <a:pt x="11742" y="301"/>
                    <a:pt x="11530" y="1051"/>
                    <a:pt x="11371" y="3301"/>
                  </a:cubicBezTo>
                  <a:cubicBezTo>
                    <a:pt x="11212" y="5551"/>
                    <a:pt x="11107" y="9301"/>
                    <a:pt x="11107" y="12151"/>
                  </a:cubicBezTo>
                  <a:cubicBezTo>
                    <a:pt x="11107" y="15001"/>
                    <a:pt x="11212" y="16951"/>
                    <a:pt x="11424" y="18301"/>
                  </a:cubicBezTo>
                  <a:cubicBezTo>
                    <a:pt x="11636" y="19651"/>
                    <a:pt x="11954" y="20401"/>
                    <a:pt x="12377" y="20851"/>
                  </a:cubicBezTo>
                  <a:cubicBezTo>
                    <a:pt x="12801" y="21301"/>
                    <a:pt x="13330" y="21451"/>
                    <a:pt x="13859" y="21451"/>
                  </a:cubicBezTo>
                  <a:cubicBezTo>
                    <a:pt x="14389" y="21451"/>
                    <a:pt x="14918" y="21301"/>
                    <a:pt x="15395" y="20926"/>
                  </a:cubicBezTo>
                  <a:cubicBezTo>
                    <a:pt x="15871" y="20551"/>
                    <a:pt x="16295" y="19951"/>
                    <a:pt x="16877" y="19426"/>
                  </a:cubicBezTo>
                  <a:cubicBezTo>
                    <a:pt x="17459" y="18901"/>
                    <a:pt x="18201" y="18451"/>
                    <a:pt x="18836" y="18601"/>
                  </a:cubicBezTo>
                  <a:cubicBezTo>
                    <a:pt x="19471" y="18751"/>
                    <a:pt x="20001" y="19501"/>
                    <a:pt x="20424" y="19576"/>
                  </a:cubicBezTo>
                  <a:cubicBezTo>
                    <a:pt x="20848" y="19651"/>
                    <a:pt x="21165" y="19051"/>
                    <a:pt x="21483" y="1845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8" name="Line"/>
            <p:cNvSpPr/>
            <p:nvPr/>
          </p:nvSpPr>
          <p:spPr>
            <a:xfrm>
              <a:off x="3824703" y="7900659"/>
              <a:ext cx="122507" cy="49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3" h="20442" extrusionOk="0">
                  <a:moveTo>
                    <a:pt x="1408" y="16122"/>
                  </a:moveTo>
                  <a:cubicBezTo>
                    <a:pt x="241" y="8922"/>
                    <a:pt x="-927" y="1722"/>
                    <a:pt x="1116" y="282"/>
                  </a:cubicBezTo>
                  <a:cubicBezTo>
                    <a:pt x="3160" y="-1158"/>
                    <a:pt x="8414" y="3162"/>
                    <a:pt x="12208" y="7482"/>
                  </a:cubicBezTo>
                  <a:cubicBezTo>
                    <a:pt x="16003" y="11802"/>
                    <a:pt x="18338" y="16122"/>
                    <a:pt x="20673" y="2044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9" name="Line"/>
            <p:cNvSpPr/>
            <p:nvPr/>
          </p:nvSpPr>
          <p:spPr>
            <a:xfrm>
              <a:off x="3532077" y="8012040"/>
              <a:ext cx="217946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0" name="Line"/>
            <p:cNvSpPr/>
            <p:nvPr/>
          </p:nvSpPr>
          <p:spPr>
            <a:xfrm>
              <a:off x="3904399" y="8062155"/>
              <a:ext cx="781989" cy="27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088" extrusionOk="0">
                  <a:moveTo>
                    <a:pt x="1168" y="9618"/>
                  </a:moveTo>
                  <a:cubicBezTo>
                    <a:pt x="2299" y="9618"/>
                    <a:pt x="3431" y="9618"/>
                    <a:pt x="4280" y="9091"/>
                  </a:cubicBezTo>
                  <a:cubicBezTo>
                    <a:pt x="5129" y="8564"/>
                    <a:pt x="5695" y="7510"/>
                    <a:pt x="6072" y="6325"/>
                  </a:cubicBezTo>
                  <a:cubicBezTo>
                    <a:pt x="6450" y="5140"/>
                    <a:pt x="6638" y="3823"/>
                    <a:pt x="6450" y="3032"/>
                  </a:cubicBezTo>
                  <a:cubicBezTo>
                    <a:pt x="6261" y="2242"/>
                    <a:pt x="5695" y="1979"/>
                    <a:pt x="4846" y="1847"/>
                  </a:cubicBezTo>
                  <a:cubicBezTo>
                    <a:pt x="3997" y="1715"/>
                    <a:pt x="2865" y="1715"/>
                    <a:pt x="2016" y="2110"/>
                  </a:cubicBezTo>
                  <a:cubicBezTo>
                    <a:pt x="1168" y="2506"/>
                    <a:pt x="602" y="3296"/>
                    <a:pt x="271" y="4349"/>
                  </a:cubicBezTo>
                  <a:cubicBezTo>
                    <a:pt x="-59" y="5403"/>
                    <a:pt x="-153" y="6720"/>
                    <a:pt x="366" y="7774"/>
                  </a:cubicBezTo>
                  <a:cubicBezTo>
                    <a:pt x="885" y="8828"/>
                    <a:pt x="2016" y="9618"/>
                    <a:pt x="3290" y="9354"/>
                  </a:cubicBezTo>
                  <a:cubicBezTo>
                    <a:pt x="4563" y="9091"/>
                    <a:pt x="5978" y="7774"/>
                    <a:pt x="6827" y="6588"/>
                  </a:cubicBezTo>
                  <a:cubicBezTo>
                    <a:pt x="7676" y="5403"/>
                    <a:pt x="7959" y="4349"/>
                    <a:pt x="8242" y="3296"/>
                  </a:cubicBezTo>
                  <a:cubicBezTo>
                    <a:pt x="8525" y="2242"/>
                    <a:pt x="8808" y="1188"/>
                    <a:pt x="9138" y="1057"/>
                  </a:cubicBezTo>
                  <a:cubicBezTo>
                    <a:pt x="9468" y="925"/>
                    <a:pt x="9845" y="1715"/>
                    <a:pt x="10034" y="2901"/>
                  </a:cubicBezTo>
                  <a:cubicBezTo>
                    <a:pt x="10223" y="4086"/>
                    <a:pt x="10223" y="5667"/>
                    <a:pt x="10223" y="7115"/>
                  </a:cubicBezTo>
                  <a:cubicBezTo>
                    <a:pt x="10223" y="8564"/>
                    <a:pt x="10223" y="9881"/>
                    <a:pt x="10364" y="11067"/>
                  </a:cubicBezTo>
                  <a:cubicBezTo>
                    <a:pt x="10506" y="12252"/>
                    <a:pt x="10788" y="13306"/>
                    <a:pt x="11071" y="13174"/>
                  </a:cubicBezTo>
                  <a:cubicBezTo>
                    <a:pt x="11354" y="13042"/>
                    <a:pt x="11637" y="11725"/>
                    <a:pt x="11920" y="10540"/>
                  </a:cubicBezTo>
                  <a:cubicBezTo>
                    <a:pt x="12203" y="9354"/>
                    <a:pt x="12486" y="8301"/>
                    <a:pt x="12722" y="7115"/>
                  </a:cubicBezTo>
                  <a:cubicBezTo>
                    <a:pt x="12958" y="5930"/>
                    <a:pt x="13147" y="4613"/>
                    <a:pt x="13382" y="4481"/>
                  </a:cubicBezTo>
                  <a:cubicBezTo>
                    <a:pt x="13618" y="4349"/>
                    <a:pt x="13901" y="5403"/>
                    <a:pt x="14137" y="6588"/>
                  </a:cubicBezTo>
                  <a:cubicBezTo>
                    <a:pt x="14373" y="7774"/>
                    <a:pt x="14561" y="9091"/>
                    <a:pt x="14844" y="10145"/>
                  </a:cubicBezTo>
                  <a:cubicBezTo>
                    <a:pt x="15127" y="11198"/>
                    <a:pt x="15505" y="11988"/>
                    <a:pt x="15835" y="11857"/>
                  </a:cubicBezTo>
                  <a:cubicBezTo>
                    <a:pt x="16165" y="11725"/>
                    <a:pt x="16448" y="10671"/>
                    <a:pt x="16637" y="9486"/>
                  </a:cubicBezTo>
                  <a:cubicBezTo>
                    <a:pt x="16825" y="8301"/>
                    <a:pt x="16919" y="6984"/>
                    <a:pt x="17202" y="5271"/>
                  </a:cubicBezTo>
                  <a:cubicBezTo>
                    <a:pt x="17485" y="3559"/>
                    <a:pt x="17957" y="1452"/>
                    <a:pt x="18429" y="530"/>
                  </a:cubicBezTo>
                  <a:cubicBezTo>
                    <a:pt x="18900" y="-392"/>
                    <a:pt x="19372" y="-129"/>
                    <a:pt x="19891" y="1452"/>
                  </a:cubicBezTo>
                  <a:cubicBezTo>
                    <a:pt x="20409" y="3032"/>
                    <a:pt x="20975" y="5930"/>
                    <a:pt x="21211" y="8959"/>
                  </a:cubicBezTo>
                  <a:cubicBezTo>
                    <a:pt x="21447" y="11988"/>
                    <a:pt x="21353" y="15149"/>
                    <a:pt x="20457" y="17389"/>
                  </a:cubicBezTo>
                  <a:cubicBezTo>
                    <a:pt x="19561" y="19628"/>
                    <a:pt x="17863" y="20945"/>
                    <a:pt x="16825" y="21076"/>
                  </a:cubicBezTo>
                  <a:cubicBezTo>
                    <a:pt x="15788" y="21208"/>
                    <a:pt x="15410" y="20154"/>
                    <a:pt x="15033" y="1910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130" name="Drawing"/>
          <p:cNvGrpSpPr/>
          <p:nvPr/>
        </p:nvGrpSpPr>
        <p:grpSpPr>
          <a:xfrm>
            <a:off x="8520562" y="2597269"/>
            <a:ext cx="3362581" cy="782970"/>
            <a:chOff x="0" y="0"/>
            <a:chExt cx="3362579" cy="782968"/>
          </a:xfrm>
        </p:grpSpPr>
        <p:sp>
          <p:nvSpPr>
            <p:cNvPr id="1122" name="Line"/>
            <p:cNvSpPr/>
            <p:nvPr/>
          </p:nvSpPr>
          <p:spPr>
            <a:xfrm>
              <a:off x="0" y="169034"/>
              <a:ext cx="444890" cy="32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958" extrusionOk="0">
                  <a:moveTo>
                    <a:pt x="997" y="4310"/>
                  </a:moveTo>
                  <a:cubicBezTo>
                    <a:pt x="1662" y="8096"/>
                    <a:pt x="2326" y="11881"/>
                    <a:pt x="2742" y="14888"/>
                  </a:cubicBezTo>
                  <a:cubicBezTo>
                    <a:pt x="3157" y="17894"/>
                    <a:pt x="3323" y="20121"/>
                    <a:pt x="3323" y="20566"/>
                  </a:cubicBezTo>
                  <a:cubicBezTo>
                    <a:pt x="3323" y="21011"/>
                    <a:pt x="3157" y="19675"/>
                    <a:pt x="2659" y="16669"/>
                  </a:cubicBezTo>
                  <a:cubicBezTo>
                    <a:pt x="2160" y="13663"/>
                    <a:pt x="1329" y="8987"/>
                    <a:pt x="748" y="5758"/>
                  </a:cubicBezTo>
                  <a:cubicBezTo>
                    <a:pt x="166" y="2529"/>
                    <a:pt x="-166" y="747"/>
                    <a:pt x="83" y="191"/>
                  </a:cubicBezTo>
                  <a:cubicBezTo>
                    <a:pt x="332" y="-366"/>
                    <a:pt x="1163" y="302"/>
                    <a:pt x="2492" y="2083"/>
                  </a:cubicBezTo>
                  <a:cubicBezTo>
                    <a:pt x="3822" y="3865"/>
                    <a:pt x="5649" y="6760"/>
                    <a:pt x="6896" y="8541"/>
                  </a:cubicBezTo>
                  <a:cubicBezTo>
                    <a:pt x="8142" y="10323"/>
                    <a:pt x="8806" y="10991"/>
                    <a:pt x="9554" y="11325"/>
                  </a:cubicBezTo>
                  <a:cubicBezTo>
                    <a:pt x="10302" y="11659"/>
                    <a:pt x="11132" y="11659"/>
                    <a:pt x="12212" y="10768"/>
                  </a:cubicBezTo>
                  <a:cubicBezTo>
                    <a:pt x="13292" y="9877"/>
                    <a:pt x="14622" y="8096"/>
                    <a:pt x="15536" y="6314"/>
                  </a:cubicBezTo>
                  <a:cubicBezTo>
                    <a:pt x="16449" y="4533"/>
                    <a:pt x="16948" y="2752"/>
                    <a:pt x="17363" y="2418"/>
                  </a:cubicBezTo>
                  <a:cubicBezTo>
                    <a:pt x="17779" y="2083"/>
                    <a:pt x="18111" y="3197"/>
                    <a:pt x="18776" y="6203"/>
                  </a:cubicBezTo>
                  <a:cubicBezTo>
                    <a:pt x="19440" y="9209"/>
                    <a:pt x="20437" y="14108"/>
                    <a:pt x="20936" y="17114"/>
                  </a:cubicBezTo>
                  <a:cubicBezTo>
                    <a:pt x="21434" y="20121"/>
                    <a:pt x="21434" y="21234"/>
                    <a:pt x="21268" y="20900"/>
                  </a:cubicBezTo>
                  <a:cubicBezTo>
                    <a:pt x="21102" y="20566"/>
                    <a:pt x="20769" y="18785"/>
                    <a:pt x="20437" y="17003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3" name="Line"/>
            <p:cNvSpPr/>
            <p:nvPr/>
          </p:nvSpPr>
          <p:spPr>
            <a:xfrm>
              <a:off x="560448" y="-1"/>
              <a:ext cx="716096" cy="53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99" extrusionOk="0">
                  <a:moveTo>
                    <a:pt x="4984" y="16092"/>
                  </a:moveTo>
                  <a:cubicBezTo>
                    <a:pt x="4569" y="15677"/>
                    <a:pt x="4154" y="15261"/>
                    <a:pt x="3686" y="15123"/>
                  </a:cubicBezTo>
                  <a:cubicBezTo>
                    <a:pt x="3219" y="14984"/>
                    <a:pt x="2700" y="15123"/>
                    <a:pt x="2129" y="15400"/>
                  </a:cubicBezTo>
                  <a:cubicBezTo>
                    <a:pt x="1558" y="15677"/>
                    <a:pt x="934" y="16092"/>
                    <a:pt x="519" y="16646"/>
                  </a:cubicBezTo>
                  <a:cubicBezTo>
                    <a:pt x="104" y="17200"/>
                    <a:pt x="-104" y="17892"/>
                    <a:pt x="52" y="18446"/>
                  </a:cubicBezTo>
                  <a:cubicBezTo>
                    <a:pt x="208" y="19000"/>
                    <a:pt x="727" y="19415"/>
                    <a:pt x="1506" y="19554"/>
                  </a:cubicBezTo>
                  <a:cubicBezTo>
                    <a:pt x="2284" y="19692"/>
                    <a:pt x="3323" y="19554"/>
                    <a:pt x="3998" y="19138"/>
                  </a:cubicBezTo>
                  <a:cubicBezTo>
                    <a:pt x="4673" y="18723"/>
                    <a:pt x="4984" y="18030"/>
                    <a:pt x="5348" y="18030"/>
                  </a:cubicBezTo>
                  <a:cubicBezTo>
                    <a:pt x="5711" y="18030"/>
                    <a:pt x="6127" y="18723"/>
                    <a:pt x="6646" y="19138"/>
                  </a:cubicBezTo>
                  <a:cubicBezTo>
                    <a:pt x="7165" y="19554"/>
                    <a:pt x="7788" y="19692"/>
                    <a:pt x="8308" y="19554"/>
                  </a:cubicBezTo>
                  <a:cubicBezTo>
                    <a:pt x="8827" y="19415"/>
                    <a:pt x="9242" y="19000"/>
                    <a:pt x="9813" y="17546"/>
                  </a:cubicBezTo>
                  <a:cubicBezTo>
                    <a:pt x="10384" y="16092"/>
                    <a:pt x="11111" y="13600"/>
                    <a:pt x="11527" y="10830"/>
                  </a:cubicBezTo>
                  <a:cubicBezTo>
                    <a:pt x="11942" y="8061"/>
                    <a:pt x="12046" y="5015"/>
                    <a:pt x="11994" y="3146"/>
                  </a:cubicBezTo>
                  <a:cubicBezTo>
                    <a:pt x="11942" y="1277"/>
                    <a:pt x="11734" y="584"/>
                    <a:pt x="11371" y="238"/>
                  </a:cubicBezTo>
                  <a:cubicBezTo>
                    <a:pt x="11008" y="-108"/>
                    <a:pt x="10488" y="-108"/>
                    <a:pt x="10229" y="446"/>
                  </a:cubicBezTo>
                  <a:cubicBezTo>
                    <a:pt x="9969" y="1000"/>
                    <a:pt x="9969" y="2107"/>
                    <a:pt x="10021" y="4807"/>
                  </a:cubicBezTo>
                  <a:cubicBezTo>
                    <a:pt x="10073" y="7507"/>
                    <a:pt x="10177" y="11800"/>
                    <a:pt x="10436" y="14707"/>
                  </a:cubicBezTo>
                  <a:cubicBezTo>
                    <a:pt x="10696" y="17615"/>
                    <a:pt x="11111" y="19138"/>
                    <a:pt x="11786" y="20107"/>
                  </a:cubicBezTo>
                  <a:cubicBezTo>
                    <a:pt x="12461" y="21077"/>
                    <a:pt x="13396" y="21492"/>
                    <a:pt x="14227" y="21215"/>
                  </a:cubicBezTo>
                  <a:cubicBezTo>
                    <a:pt x="15058" y="20938"/>
                    <a:pt x="15784" y="19969"/>
                    <a:pt x="16304" y="19138"/>
                  </a:cubicBezTo>
                  <a:cubicBezTo>
                    <a:pt x="16823" y="18307"/>
                    <a:pt x="17134" y="17615"/>
                    <a:pt x="17290" y="16854"/>
                  </a:cubicBezTo>
                  <a:cubicBezTo>
                    <a:pt x="17446" y="16092"/>
                    <a:pt x="17446" y="15261"/>
                    <a:pt x="17602" y="15261"/>
                  </a:cubicBezTo>
                  <a:cubicBezTo>
                    <a:pt x="17758" y="15261"/>
                    <a:pt x="18069" y="16092"/>
                    <a:pt x="18433" y="16923"/>
                  </a:cubicBezTo>
                  <a:cubicBezTo>
                    <a:pt x="18796" y="17754"/>
                    <a:pt x="19211" y="18584"/>
                    <a:pt x="19731" y="19000"/>
                  </a:cubicBezTo>
                  <a:cubicBezTo>
                    <a:pt x="20250" y="19415"/>
                    <a:pt x="20873" y="19415"/>
                    <a:pt x="21496" y="19415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4" name="Line"/>
            <p:cNvSpPr/>
            <p:nvPr/>
          </p:nvSpPr>
          <p:spPr>
            <a:xfrm>
              <a:off x="1100112" y="204868"/>
              <a:ext cx="62271" cy="1"/>
            </a:xfrm>
            <a:prstGeom prst="ellipse">
              <a:avLst/>
            </a:pr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5" name="Line"/>
            <p:cNvSpPr/>
            <p:nvPr/>
          </p:nvSpPr>
          <p:spPr>
            <a:xfrm>
              <a:off x="1266164" y="339786"/>
              <a:ext cx="228324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6" name="Line"/>
            <p:cNvSpPr/>
            <p:nvPr/>
          </p:nvSpPr>
          <p:spPr>
            <a:xfrm>
              <a:off x="1266164" y="381299"/>
              <a:ext cx="19718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7" name="Line"/>
            <p:cNvSpPr/>
            <p:nvPr/>
          </p:nvSpPr>
          <p:spPr>
            <a:xfrm>
              <a:off x="809519" y="277516"/>
              <a:ext cx="20756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8" name="Line"/>
            <p:cNvSpPr/>
            <p:nvPr/>
          </p:nvSpPr>
          <p:spPr>
            <a:xfrm>
              <a:off x="1993471" y="20303"/>
              <a:ext cx="850194" cy="7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450" extrusionOk="0">
                  <a:moveTo>
                    <a:pt x="12096" y="1105"/>
                  </a:moveTo>
                  <a:cubicBezTo>
                    <a:pt x="11745" y="715"/>
                    <a:pt x="11394" y="326"/>
                    <a:pt x="10867" y="132"/>
                  </a:cubicBezTo>
                  <a:cubicBezTo>
                    <a:pt x="10340" y="-63"/>
                    <a:pt x="9638" y="-63"/>
                    <a:pt x="8935" y="278"/>
                  </a:cubicBezTo>
                  <a:cubicBezTo>
                    <a:pt x="8233" y="618"/>
                    <a:pt x="7530" y="1299"/>
                    <a:pt x="7267" y="2661"/>
                  </a:cubicBezTo>
                  <a:cubicBezTo>
                    <a:pt x="7003" y="4023"/>
                    <a:pt x="7179" y="6067"/>
                    <a:pt x="7618" y="8499"/>
                  </a:cubicBezTo>
                  <a:cubicBezTo>
                    <a:pt x="8057" y="10932"/>
                    <a:pt x="8759" y="13753"/>
                    <a:pt x="9023" y="15796"/>
                  </a:cubicBezTo>
                  <a:cubicBezTo>
                    <a:pt x="9286" y="17840"/>
                    <a:pt x="9111" y="19105"/>
                    <a:pt x="8540" y="20029"/>
                  </a:cubicBezTo>
                  <a:cubicBezTo>
                    <a:pt x="7969" y="20953"/>
                    <a:pt x="7003" y="21537"/>
                    <a:pt x="5862" y="21440"/>
                  </a:cubicBezTo>
                  <a:cubicBezTo>
                    <a:pt x="4720" y="21342"/>
                    <a:pt x="3403" y="20564"/>
                    <a:pt x="2438" y="19251"/>
                  </a:cubicBezTo>
                  <a:cubicBezTo>
                    <a:pt x="1472" y="17937"/>
                    <a:pt x="857" y="16088"/>
                    <a:pt x="506" y="14921"/>
                  </a:cubicBezTo>
                  <a:cubicBezTo>
                    <a:pt x="155" y="13753"/>
                    <a:pt x="67" y="13267"/>
                    <a:pt x="23" y="12634"/>
                  </a:cubicBezTo>
                  <a:cubicBezTo>
                    <a:pt x="-21" y="12002"/>
                    <a:pt x="-21" y="11223"/>
                    <a:pt x="199" y="10834"/>
                  </a:cubicBezTo>
                  <a:cubicBezTo>
                    <a:pt x="418" y="10445"/>
                    <a:pt x="857" y="10445"/>
                    <a:pt x="2306" y="10591"/>
                  </a:cubicBezTo>
                  <a:cubicBezTo>
                    <a:pt x="3755" y="10737"/>
                    <a:pt x="6213" y="11029"/>
                    <a:pt x="8101" y="11078"/>
                  </a:cubicBezTo>
                  <a:cubicBezTo>
                    <a:pt x="9989" y="11126"/>
                    <a:pt x="11306" y="10932"/>
                    <a:pt x="12140" y="10445"/>
                  </a:cubicBezTo>
                  <a:cubicBezTo>
                    <a:pt x="12974" y="9959"/>
                    <a:pt x="13325" y="9180"/>
                    <a:pt x="13501" y="9034"/>
                  </a:cubicBezTo>
                  <a:cubicBezTo>
                    <a:pt x="13677" y="8888"/>
                    <a:pt x="13677" y="9375"/>
                    <a:pt x="13808" y="9861"/>
                  </a:cubicBezTo>
                  <a:cubicBezTo>
                    <a:pt x="13940" y="10348"/>
                    <a:pt x="14203" y="10834"/>
                    <a:pt x="14423" y="11321"/>
                  </a:cubicBezTo>
                  <a:cubicBezTo>
                    <a:pt x="14642" y="11807"/>
                    <a:pt x="14818" y="12294"/>
                    <a:pt x="15125" y="12634"/>
                  </a:cubicBezTo>
                  <a:cubicBezTo>
                    <a:pt x="15433" y="12975"/>
                    <a:pt x="15872" y="13169"/>
                    <a:pt x="16267" y="13121"/>
                  </a:cubicBezTo>
                  <a:cubicBezTo>
                    <a:pt x="16662" y="13072"/>
                    <a:pt x="17013" y="12780"/>
                    <a:pt x="17364" y="12440"/>
                  </a:cubicBezTo>
                  <a:cubicBezTo>
                    <a:pt x="17716" y="12099"/>
                    <a:pt x="18067" y="11710"/>
                    <a:pt x="18418" y="11321"/>
                  </a:cubicBezTo>
                  <a:cubicBezTo>
                    <a:pt x="18769" y="10932"/>
                    <a:pt x="19120" y="10542"/>
                    <a:pt x="19428" y="10542"/>
                  </a:cubicBezTo>
                  <a:cubicBezTo>
                    <a:pt x="19735" y="10542"/>
                    <a:pt x="19999" y="10932"/>
                    <a:pt x="20350" y="11272"/>
                  </a:cubicBezTo>
                  <a:cubicBezTo>
                    <a:pt x="20701" y="11613"/>
                    <a:pt x="21140" y="11905"/>
                    <a:pt x="21579" y="12196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29" name="Line"/>
            <p:cNvSpPr/>
            <p:nvPr/>
          </p:nvSpPr>
          <p:spPr>
            <a:xfrm>
              <a:off x="2905934" y="360542"/>
              <a:ext cx="456646" cy="15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91" y="2400"/>
                    <a:pt x="982" y="4800"/>
                    <a:pt x="1473" y="7200"/>
                  </a:cubicBezTo>
                  <a:cubicBezTo>
                    <a:pt x="1964" y="9600"/>
                    <a:pt x="2455" y="12000"/>
                    <a:pt x="3027" y="12480"/>
                  </a:cubicBezTo>
                  <a:cubicBezTo>
                    <a:pt x="3600" y="12960"/>
                    <a:pt x="4255" y="11520"/>
                    <a:pt x="4909" y="9840"/>
                  </a:cubicBezTo>
                  <a:cubicBezTo>
                    <a:pt x="5564" y="8160"/>
                    <a:pt x="6218" y="6240"/>
                    <a:pt x="6873" y="6000"/>
                  </a:cubicBezTo>
                  <a:cubicBezTo>
                    <a:pt x="7527" y="5760"/>
                    <a:pt x="8182" y="7200"/>
                    <a:pt x="8509" y="9840"/>
                  </a:cubicBezTo>
                  <a:cubicBezTo>
                    <a:pt x="8836" y="12480"/>
                    <a:pt x="8836" y="16320"/>
                    <a:pt x="9164" y="17040"/>
                  </a:cubicBezTo>
                  <a:cubicBezTo>
                    <a:pt x="9491" y="17760"/>
                    <a:pt x="10145" y="15360"/>
                    <a:pt x="11127" y="12480"/>
                  </a:cubicBezTo>
                  <a:cubicBezTo>
                    <a:pt x="12109" y="9600"/>
                    <a:pt x="13418" y="6240"/>
                    <a:pt x="14564" y="4560"/>
                  </a:cubicBezTo>
                  <a:cubicBezTo>
                    <a:pt x="15709" y="2880"/>
                    <a:pt x="16691" y="2880"/>
                    <a:pt x="17836" y="6000"/>
                  </a:cubicBezTo>
                  <a:cubicBezTo>
                    <a:pt x="18982" y="9120"/>
                    <a:pt x="20291" y="15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161FD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240" name="Drawing"/>
          <p:cNvGrpSpPr/>
          <p:nvPr/>
        </p:nvGrpSpPr>
        <p:grpSpPr>
          <a:xfrm>
            <a:off x="12744540" y="2148305"/>
            <a:ext cx="9703760" cy="10838077"/>
            <a:chOff x="0" y="0"/>
            <a:chExt cx="9703759" cy="10838075"/>
          </a:xfrm>
        </p:grpSpPr>
        <p:sp>
          <p:nvSpPr>
            <p:cNvPr id="1131" name="Line"/>
            <p:cNvSpPr/>
            <p:nvPr/>
          </p:nvSpPr>
          <p:spPr>
            <a:xfrm>
              <a:off x="1576634" y="17297"/>
              <a:ext cx="172255" cy="153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531" extrusionOk="0">
                  <a:moveTo>
                    <a:pt x="17894" y="48"/>
                  </a:moveTo>
                  <a:cubicBezTo>
                    <a:pt x="15776" y="0"/>
                    <a:pt x="13658" y="-49"/>
                    <a:pt x="10906" y="97"/>
                  </a:cubicBezTo>
                  <a:cubicBezTo>
                    <a:pt x="8153" y="243"/>
                    <a:pt x="4764" y="583"/>
                    <a:pt x="2647" y="1143"/>
                  </a:cubicBezTo>
                  <a:cubicBezTo>
                    <a:pt x="529" y="1702"/>
                    <a:pt x="-318" y="2481"/>
                    <a:pt x="106" y="3721"/>
                  </a:cubicBezTo>
                  <a:cubicBezTo>
                    <a:pt x="529" y="4962"/>
                    <a:pt x="2223" y="6665"/>
                    <a:pt x="2859" y="8221"/>
                  </a:cubicBezTo>
                  <a:cubicBezTo>
                    <a:pt x="3494" y="9778"/>
                    <a:pt x="3070" y="11189"/>
                    <a:pt x="2647" y="12648"/>
                  </a:cubicBezTo>
                  <a:cubicBezTo>
                    <a:pt x="2223" y="14108"/>
                    <a:pt x="1800" y="15616"/>
                    <a:pt x="1588" y="16856"/>
                  </a:cubicBezTo>
                  <a:cubicBezTo>
                    <a:pt x="1376" y="18097"/>
                    <a:pt x="1376" y="19070"/>
                    <a:pt x="3070" y="19702"/>
                  </a:cubicBezTo>
                  <a:cubicBezTo>
                    <a:pt x="4764" y="20335"/>
                    <a:pt x="8153" y="20627"/>
                    <a:pt x="10694" y="20846"/>
                  </a:cubicBezTo>
                  <a:cubicBezTo>
                    <a:pt x="13235" y="21065"/>
                    <a:pt x="14929" y="21210"/>
                    <a:pt x="16835" y="21332"/>
                  </a:cubicBezTo>
                  <a:cubicBezTo>
                    <a:pt x="18741" y="21454"/>
                    <a:pt x="20858" y="21551"/>
                    <a:pt x="21070" y="21527"/>
                  </a:cubicBezTo>
                  <a:cubicBezTo>
                    <a:pt x="21282" y="21502"/>
                    <a:pt x="19588" y="21356"/>
                    <a:pt x="17894" y="212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2" name="Line"/>
            <p:cNvSpPr/>
            <p:nvPr/>
          </p:nvSpPr>
          <p:spPr>
            <a:xfrm>
              <a:off x="2210576" y="83026"/>
              <a:ext cx="31136" cy="33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00" y="6458"/>
                    <a:pt x="9600" y="12915"/>
                    <a:pt x="11999" y="16701"/>
                  </a:cubicBezTo>
                  <a:cubicBezTo>
                    <a:pt x="14399" y="20487"/>
                    <a:pt x="14399" y="21600"/>
                    <a:pt x="15599" y="21600"/>
                  </a:cubicBezTo>
                  <a:cubicBezTo>
                    <a:pt x="16800" y="21600"/>
                    <a:pt x="19200" y="20487"/>
                    <a:pt x="21600" y="193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3" name="Line"/>
            <p:cNvSpPr/>
            <p:nvPr/>
          </p:nvSpPr>
          <p:spPr>
            <a:xfrm>
              <a:off x="3404079" y="215945"/>
              <a:ext cx="207566" cy="3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8" extrusionOk="0">
                  <a:moveTo>
                    <a:pt x="0" y="14208"/>
                  </a:moveTo>
                  <a:cubicBezTo>
                    <a:pt x="1800" y="7728"/>
                    <a:pt x="3600" y="1248"/>
                    <a:pt x="6300" y="168"/>
                  </a:cubicBezTo>
                  <a:cubicBezTo>
                    <a:pt x="9000" y="-912"/>
                    <a:pt x="12600" y="3408"/>
                    <a:pt x="15300" y="7728"/>
                  </a:cubicBezTo>
                  <a:cubicBezTo>
                    <a:pt x="18000" y="12048"/>
                    <a:pt x="19800" y="16368"/>
                    <a:pt x="21600" y="206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4" name="Line"/>
            <p:cNvSpPr/>
            <p:nvPr/>
          </p:nvSpPr>
          <p:spPr>
            <a:xfrm>
              <a:off x="3774238" y="143566"/>
              <a:ext cx="294052" cy="39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3303" y="2887"/>
                  </a:moveTo>
                  <a:cubicBezTo>
                    <a:pt x="3812" y="1955"/>
                    <a:pt x="4320" y="1024"/>
                    <a:pt x="5718" y="466"/>
                  </a:cubicBezTo>
                  <a:cubicBezTo>
                    <a:pt x="7115" y="-93"/>
                    <a:pt x="9402" y="-279"/>
                    <a:pt x="11308" y="652"/>
                  </a:cubicBezTo>
                  <a:cubicBezTo>
                    <a:pt x="13214" y="1583"/>
                    <a:pt x="14739" y="3631"/>
                    <a:pt x="13849" y="6238"/>
                  </a:cubicBezTo>
                  <a:cubicBezTo>
                    <a:pt x="12960" y="8845"/>
                    <a:pt x="9656" y="12011"/>
                    <a:pt x="7369" y="13873"/>
                  </a:cubicBezTo>
                  <a:cubicBezTo>
                    <a:pt x="5082" y="15735"/>
                    <a:pt x="3812" y="16293"/>
                    <a:pt x="2541" y="16852"/>
                  </a:cubicBezTo>
                  <a:cubicBezTo>
                    <a:pt x="1271" y="17411"/>
                    <a:pt x="0" y="17969"/>
                    <a:pt x="0" y="18249"/>
                  </a:cubicBezTo>
                  <a:cubicBezTo>
                    <a:pt x="0" y="18528"/>
                    <a:pt x="1271" y="18528"/>
                    <a:pt x="5082" y="18993"/>
                  </a:cubicBezTo>
                  <a:cubicBezTo>
                    <a:pt x="8894" y="19459"/>
                    <a:pt x="15247" y="20390"/>
                    <a:pt x="21600" y="213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5" name="Line"/>
            <p:cNvSpPr/>
            <p:nvPr/>
          </p:nvSpPr>
          <p:spPr>
            <a:xfrm>
              <a:off x="2054900" y="1402615"/>
              <a:ext cx="264967" cy="50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38" extrusionOk="0">
                  <a:moveTo>
                    <a:pt x="4985" y="1240"/>
                  </a:moveTo>
                  <a:cubicBezTo>
                    <a:pt x="6092" y="660"/>
                    <a:pt x="7200" y="80"/>
                    <a:pt x="9692" y="7"/>
                  </a:cubicBezTo>
                  <a:cubicBezTo>
                    <a:pt x="12185" y="-65"/>
                    <a:pt x="16062" y="370"/>
                    <a:pt x="17585" y="1530"/>
                  </a:cubicBezTo>
                  <a:cubicBezTo>
                    <a:pt x="19108" y="2689"/>
                    <a:pt x="18277" y="4574"/>
                    <a:pt x="16615" y="5951"/>
                  </a:cubicBezTo>
                  <a:cubicBezTo>
                    <a:pt x="14954" y="7328"/>
                    <a:pt x="12462" y="8198"/>
                    <a:pt x="9969" y="8778"/>
                  </a:cubicBezTo>
                  <a:cubicBezTo>
                    <a:pt x="7477" y="9358"/>
                    <a:pt x="4985" y="9648"/>
                    <a:pt x="4431" y="9720"/>
                  </a:cubicBezTo>
                  <a:cubicBezTo>
                    <a:pt x="3877" y="9793"/>
                    <a:pt x="5262" y="9648"/>
                    <a:pt x="7615" y="9648"/>
                  </a:cubicBezTo>
                  <a:cubicBezTo>
                    <a:pt x="9969" y="9648"/>
                    <a:pt x="13292" y="9793"/>
                    <a:pt x="15923" y="10518"/>
                  </a:cubicBezTo>
                  <a:cubicBezTo>
                    <a:pt x="18554" y="11242"/>
                    <a:pt x="20492" y="12547"/>
                    <a:pt x="21046" y="13924"/>
                  </a:cubicBezTo>
                  <a:cubicBezTo>
                    <a:pt x="21600" y="15301"/>
                    <a:pt x="20769" y="16751"/>
                    <a:pt x="18277" y="18056"/>
                  </a:cubicBezTo>
                  <a:cubicBezTo>
                    <a:pt x="15785" y="19361"/>
                    <a:pt x="11631" y="20520"/>
                    <a:pt x="8723" y="21028"/>
                  </a:cubicBezTo>
                  <a:cubicBezTo>
                    <a:pt x="5815" y="21535"/>
                    <a:pt x="4154" y="21390"/>
                    <a:pt x="2908" y="20810"/>
                  </a:cubicBezTo>
                  <a:cubicBezTo>
                    <a:pt x="1662" y="20230"/>
                    <a:pt x="831" y="19216"/>
                    <a:pt x="0" y="182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6" name="Line"/>
            <p:cNvSpPr/>
            <p:nvPr/>
          </p:nvSpPr>
          <p:spPr>
            <a:xfrm>
              <a:off x="3467977" y="1505677"/>
              <a:ext cx="247451" cy="34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48" extrusionOk="0">
                  <a:moveTo>
                    <a:pt x="2559" y="3875"/>
                  </a:moveTo>
                  <a:cubicBezTo>
                    <a:pt x="2559" y="2784"/>
                    <a:pt x="2559" y="1693"/>
                    <a:pt x="3309" y="1039"/>
                  </a:cubicBezTo>
                  <a:cubicBezTo>
                    <a:pt x="4059" y="384"/>
                    <a:pt x="5559" y="166"/>
                    <a:pt x="7209" y="57"/>
                  </a:cubicBezTo>
                  <a:cubicBezTo>
                    <a:pt x="8859" y="-52"/>
                    <a:pt x="10659" y="-52"/>
                    <a:pt x="12159" y="493"/>
                  </a:cubicBezTo>
                  <a:cubicBezTo>
                    <a:pt x="13659" y="1039"/>
                    <a:pt x="14859" y="2130"/>
                    <a:pt x="14109" y="4421"/>
                  </a:cubicBezTo>
                  <a:cubicBezTo>
                    <a:pt x="13359" y="6712"/>
                    <a:pt x="10659" y="10203"/>
                    <a:pt x="8559" y="12275"/>
                  </a:cubicBezTo>
                  <a:cubicBezTo>
                    <a:pt x="6459" y="14348"/>
                    <a:pt x="4959" y="15003"/>
                    <a:pt x="3309" y="15766"/>
                  </a:cubicBezTo>
                  <a:cubicBezTo>
                    <a:pt x="1659" y="16530"/>
                    <a:pt x="-141" y="17403"/>
                    <a:pt x="9" y="17839"/>
                  </a:cubicBezTo>
                  <a:cubicBezTo>
                    <a:pt x="159" y="18275"/>
                    <a:pt x="2259" y="18275"/>
                    <a:pt x="4959" y="18384"/>
                  </a:cubicBezTo>
                  <a:cubicBezTo>
                    <a:pt x="7659" y="18493"/>
                    <a:pt x="10959" y="18712"/>
                    <a:pt x="13809" y="19257"/>
                  </a:cubicBezTo>
                  <a:cubicBezTo>
                    <a:pt x="16659" y="19803"/>
                    <a:pt x="19059" y="20675"/>
                    <a:pt x="21459" y="2154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7" name="Line"/>
            <p:cNvSpPr/>
            <p:nvPr/>
          </p:nvSpPr>
          <p:spPr>
            <a:xfrm>
              <a:off x="4203207" y="10378"/>
              <a:ext cx="243487" cy="182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3651" y="0"/>
                  </a:moveTo>
                  <a:cubicBezTo>
                    <a:pt x="8823" y="573"/>
                    <a:pt x="13994" y="1145"/>
                    <a:pt x="17037" y="1514"/>
                  </a:cubicBezTo>
                  <a:cubicBezTo>
                    <a:pt x="20079" y="1882"/>
                    <a:pt x="20992" y="2045"/>
                    <a:pt x="21296" y="2230"/>
                  </a:cubicBezTo>
                  <a:cubicBezTo>
                    <a:pt x="21600" y="2414"/>
                    <a:pt x="21296" y="2618"/>
                    <a:pt x="20535" y="3191"/>
                  </a:cubicBezTo>
                  <a:cubicBezTo>
                    <a:pt x="19775" y="3764"/>
                    <a:pt x="18558" y="4705"/>
                    <a:pt x="17797" y="5870"/>
                  </a:cubicBezTo>
                  <a:cubicBezTo>
                    <a:pt x="17037" y="7036"/>
                    <a:pt x="16732" y="8427"/>
                    <a:pt x="16428" y="9880"/>
                  </a:cubicBezTo>
                  <a:cubicBezTo>
                    <a:pt x="16124" y="11332"/>
                    <a:pt x="15820" y="12845"/>
                    <a:pt x="15668" y="14461"/>
                  </a:cubicBezTo>
                  <a:cubicBezTo>
                    <a:pt x="15515" y="16077"/>
                    <a:pt x="15515" y="17795"/>
                    <a:pt x="15211" y="18900"/>
                  </a:cubicBezTo>
                  <a:cubicBezTo>
                    <a:pt x="14907" y="20005"/>
                    <a:pt x="14299" y="20495"/>
                    <a:pt x="13386" y="20802"/>
                  </a:cubicBezTo>
                  <a:cubicBezTo>
                    <a:pt x="12473" y="21109"/>
                    <a:pt x="11256" y="21232"/>
                    <a:pt x="8975" y="21334"/>
                  </a:cubicBezTo>
                  <a:cubicBezTo>
                    <a:pt x="6693" y="21436"/>
                    <a:pt x="3346" y="21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8" name="Line"/>
            <p:cNvSpPr/>
            <p:nvPr/>
          </p:nvSpPr>
          <p:spPr>
            <a:xfrm>
              <a:off x="4761636" y="0"/>
              <a:ext cx="209565" cy="1743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extrusionOk="0">
                  <a:moveTo>
                    <a:pt x="21450" y="0"/>
                  </a:moveTo>
                  <a:cubicBezTo>
                    <a:pt x="17909" y="0"/>
                    <a:pt x="14368" y="0"/>
                    <a:pt x="11181" y="236"/>
                  </a:cubicBezTo>
                  <a:cubicBezTo>
                    <a:pt x="7994" y="471"/>
                    <a:pt x="5161" y="943"/>
                    <a:pt x="3214" y="1543"/>
                  </a:cubicBezTo>
                  <a:cubicBezTo>
                    <a:pt x="1266" y="2143"/>
                    <a:pt x="204" y="2871"/>
                    <a:pt x="27" y="3750"/>
                  </a:cubicBezTo>
                  <a:cubicBezTo>
                    <a:pt x="-150" y="4629"/>
                    <a:pt x="558" y="5657"/>
                    <a:pt x="1266" y="6793"/>
                  </a:cubicBezTo>
                  <a:cubicBezTo>
                    <a:pt x="1975" y="7929"/>
                    <a:pt x="2683" y="9171"/>
                    <a:pt x="3391" y="10436"/>
                  </a:cubicBezTo>
                  <a:cubicBezTo>
                    <a:pt x="4099" y="11700"/>
                    <a:pt x="4807" y="12986"/>
                    <a:pt x="5339" y="14143"/>
                  </a:cubicBezTo>
                  <a:cubicBezTo>
                    <a:pt x="5870" y="15300"/>
                    <a:pt x="6224" y="16329"/>
                    <a:pt x="5516" y="17186"/>
                  </a:cubicBezTo>
                  <a:cubicBezTo>
                    <a:pt x="4807" y="18043"/>
                    <a:pt x="3037" y="18729"/>
                    <a:pt x="2683" y="19286"/>
                  </a:cubicBezTo>
                  <a:cubicBezTo>
                    <a:pt x="2329" y="19843"/>
                    <a:pt x="3391" y="20271"/>
                    <a:pt x="4984" y="20636"/>
                  </a:cubicBezTo>
                  <a:cubicBezTo>
                    <a:pt x="6578" y="21000"/>
                    <a:pt x="8702" y="21300"/>
                    <a:pt x="1082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9" name="Line"/>
            <p:cNvSpPr/>
            <p:nvPr/>
          </p:nvSpPr>
          <p:spPr>
            <a:xfrm>
              <a:off x="5209901" y="102449"/>
              <a:ext cx="280215" cy="25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9" extrusionOk="0">
                  <a:moveTo>
                    <a:pt x="0" y="4491"/>
                  </a:moveTo>
                  <a:cubicBezTo>
                    <a:pt x="267" y="3032"/>
                    <a:pt x="533" y="1572"/>
                    <a:pt x="1600" y="697"/>
                  </a:cubicBezTo>
                  <a:cubicBezTo>
                    <a:pt x="2667" y="-179"/>
                    <a:pt x="4533" y="-471"/>
                    <a:pt x="7067" y="1280"/>
                  </a:cubicBezTo>
                  <a:cubicBezTo>
                    <a:pt x="9600" y="3032"/>
                    <a:pt x="12800" y="6826"/>
                    <a:pt x="15067" y="10329"/>
                  </a:cubicBezTo>
                  <a:cubicBezTo>
                    <a:pt x="17333" y="13832"/>
                    <a:pt x="18667" y="17043"/>
                    <a:pt x="19600" y="18794"/>
                  </a:cubicBezTo>
                  <a:cubicBezTo>
                    <a:pt x="20533" y="20545"/>
                    <a:pt x="21067" y="20837"/>
                    <a:pt x="21600" y="211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0" name="Line"/>
            <p:cNvSpPr/>
            <p:nvPr/>
          </p:nvSpPr>
          <p:spPr>
            <a:xfrm>
              <a:off x="5230658" y="83026"/>
              <a:ext cx="259458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432" y="2133"/>
                    <a:pt x="15264" y="4267"/>
                    <a:pt x="11664" y="7867"/>
                  </a:cubicBezTo>
                  <a:cubicBezTo>
                    <a:pt x="8064" y="11467"/>
                    <a:pt x="4032" y="16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1" name="Line"/>
            <p:cNvSpPr/>
            <p:nvPr/>
          </p:nvSpPr>
          <p:spPr>
            <a:xfrm>
              <a:off x="5253500" y="1401069"/>
              <a:ext cx="181907" cy="582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503" extrusionOk="0">
                  <a:moveTo>
                    <a:pt x="959" y="0"/>
                  </a:moveTo>
                  <a:cubicBezTo>
                    <a:pt x="959" y="1278"/>
                    <a:pt x="959" y="2556"/>
                    <a:pt x="1959" y="3770"/>
                  </a:cubicBezTo>
                  <a:cubicBezTo>
                    <a:pt x="2959" y="4985"/>
                    <a:pt x="4959" y="6135"/>
                    <a:pt x="6959" y="6710"/>
                  </a:cubicBezTo>
                  <a:cubicBezTo>
                    <a:pt x="8959" y="7285"/>
                    <a:pt x="10959" y="7285"/>
                    <a:pt x="12759" y="7030"/>
                  </a:cubicBezTo>
                  <a:cubicBezTo>
                    <a:pt x="14559" y="6774"/>
                    <a:pt x="16159" y="6263"/>
                    <a:pt x="16759" y="5560"/>
                  </a:cubicBezTo>
                  <a:cubicBezTo>
                    <a:pt x="17359" y="4857"/>
                    <a:pt x="16959" y="3962"/>
                    <a:pt x="16759" y="3898"/>
                  </a:cubicBezTo>
                  <a:cubicBezTo>
                    <a:pt x="16559" y="3834"/>
                    <a:pt x="16559" y="4601"/>
                    <a:pt x="17559" y="6902"/>
                  </a:cubicBezTo>
                  <a:cubicBezTo>
                    <a:pt x="18559" y="9202"/>
                    <a:pt x="20559" y="13037"/>
                    <a:pt x="20959" y="15657"/>
                  </a:cubicBezTo>
                  <a:cubicBezTo>
                    <a:pt x="21359" y="18277"/>
                    <a:pt x="20159" y="19683"/>
                    <a:pt x="16959" y="20514"/>
                  </a:cubicBezTo>
                  <a:cubicBezTo>
                    <a:pt x="13759" y="21344"/>
                    <a:pt x="8559" y="21600"/>
                    <a:pt x="5359" y="21472"/>
                  </a:cubicBezTo>
                  <a:cubicBezTo>
                    <a:pt x="2159" y="21344"/>
                    <a:pt x="959" y="20833"/>
                    <a:pt x="359" y="20258"/>
                  </a:cubicBezTo>
                  <a:cubicBezTo>
                    <a:pt x="-241" y="19683"/>
                    <a:pt x="-241" y="19044"/>
                    <a:pt x="1559" y="18277"/>
                  </a:cubicBezTo>
                  <a:cubicBezTo>
                    <a:pt x="3359" y="17510"/>
                    <a:pt x="6959" y="16615"/>
                    <a:pt x="10159" y="15785"/>
                  </a:cubicBezTo>
                  <a:cubicBezTo>
                    <a:pt x="13359" y="14954"/>
                    <a:pt x="16159" y="14187"/>
                    <a:pt x="18959" y="134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2" name="Line"/>
            <p:cNvSpPr/>
            <p:nvPr/>
          </p:nvSpPr>
          <p:spPr>
            <a:xfrm>
              <a:off x="5697681" y="186809"/>
              <a:ext cx="223575" cy="1691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2960" y="0"/>
                  </a:moveTo>
                  <a:cubicBezTo>
                    <a:pt x="14622" y="44"/>
                    <a:pt x="16283" y="88"/>
                    <a:pt x="17612" y="199"/>
                  </a:cubicBezTo>
                  <a:cubicBezTo>
                    <a:pt x="18942" y="309"/>
                    <a:pt x="19938" y="486"/>
                    <a:pt x="20603" y="972"/>
                  </a:cubicBezTo>
                  <a:cubicBezTo>
                    <a:pt x="21268" y="1458"/>
                    <a:pt x="21600" y="2253"/>
                    <a:pt x="21434" y="3136"/>
                  </a:cubicBezTo>
                  <a:cubicBezTo>
                    <a:pt x="21268" y="4020"/>
                    <a:pt x="20603" y="4991"/>
                    <a:pt x="20105" y="6096"/>
                  </a:cubicBezTo>
                  <a:cubicBezTo>
                    <a:pt x="19606" y="7200"/>
                    <a:pt x="19274" y="8437"/>
                    <a:pt x="19440" y="9894"/>
                  </a:cubicBezTo>
                  <a:cubicBezTo>
                    <a:pt x="19606" y="11352"/>
                    <a:pt x="20271" y="13031"/>
                    <a:pt x="20603" y="14510"/>
                  </a:cubicBezTo>
                  <a:cubicBezTo>
                    <a:pt x="20935" y="15990"/>
                    <a:pt x="20935" y="17271"/>
                    <a:pt x="19606" y="18331"/>
                  </a:cubicBezTo>
                  <a:cubicBezTo>
                    <a:pt x="18277" y="19391"/>
                    <a:pt x="15618" y="20231"/>
                    <a:pt x="13791" y="20739"/>
                  </a:cubicBezTo>
                  <a:cubicBezTo>
                    <a:pt x="11963" y="21247"/>
                    <a:pt x="10966" y="21423"/>
                    <a:pt x="8806" y="21512"/>
                  </a:cubicBezTo>
                  <a:cubicBezTo>
                    <a:pt x="6646" y="21600"/>
                    <a:pt x="3323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3" name="Line"/>
            <p:cNvSpPr/>
            <p:nvPr/>
          </p:nvSpPr>
          <p:spPr>
            <a:xfrm>
              <a:off x="6330757" y="851019"/>
              <a:ext cx="311350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>
              <a:off x="6351512" y="1037828"/>
              <a:ext cx="33210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5" name="Line"/>
            <p:cNvSpPr/>
            <p:nvPr/>
          </p:nvSpPr>
          <p:spPr>
            <a:xfrm>
              <a:off x="7266583" y="145295"/>
              <a:ext cx="195409" cy="1546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extrusionOk="0">
                  <a:moveTo>
                    <a:pt x="21405" y="0"/>
                  </a:moveTo>
                  <a:cubicBezTo>
                    <a:pt x="19510" y="0"/>
                    <a:pt x="17616" y="0"/>
                    <a:pt x="14773" y="314"/>
                  </a:cubicBezTo>
                  <a:cubicBezTo>
                    <a:pt x="11931" y="628"/>
                    <a:pt x="8142" y="1256"/>
                    <a:pt x="5679" y="2199"/>
                  </a:cubicBezTo>
                  <a:cubicBezTo>
                    <a:pt x="3216" y="3141"/>
                    <a:pt x="2079" y="4397"/>
                    <a:pt x="1700" y="5968"/>
                  </a:cubicBezTo>
                  <a:cubicBezTo>
                    <a:pt x="1321" y="7538"/>
                    <a:pt x="1700" y="9423"/>
                    <a:pt x="2079" y="11307"/>
                  </a:cubicBezTo>
                  <a:cubicBezTo>
                    <a:pt x="2458" y="13192"/>
                    <a:pt x="2837" y="15077"/>
                    <a:pt x="2458" y="16478"/>
                  </a:cubicBezTo>
                  <a:cubicBezTo>
                    <a:pt x="2079" y="17879"/>
                    <a:pt x="942" y="18797"/>
                    <a:pt x="373" y="19474"/>
                  </a:cubicBezTo>
                  <a:cubicBezTo>
                    <a:pt x="-195" y="20150"/>
                    <a:pt x="-195" y="20585"/>
                    <a:pt x="942" y="20899"/>
                  </a:cubicBezTo>
                  <a:cubicBezTo>
                    <a:pt x="2079" y="21213"/>
                    <a:pt x="4352" y="21407"/>
                    <a:pt x="662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6" name="Line"/>
            <p:cNvSpPr/>
            <p:nvPr/>
          </p:nvSpPr>
          <p:spPr>
            <a:xfrm>
              <a:off x="7866744" y="273294"/>
              <a:ext cx="47144" cy="384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437" extrusionOk="0">
                  <a:moveTo>
                    <a:pt x="0" y="2700"/>
                  </a:moveTo>
                  <a:cubicBezTo>
                    <a:pt x="0" y="1350"/>
                    <a:pt x="0" y="0"/>
                    <a:pt x="2314" y="0"/>
                  </a:cubicBezTo>
                  <a:cubicBezTo>
                    <a:pt x="4629" y="0"/>
                    <a:pt x="9257" y="1350"/>
                    <a:pt x="13114" y="4725"/>
                  </a:cubicBezTo>
                  <a:cubicBezTo>
                    <a:pt x="16971" y="8100"/>
                    <a:pt x="20057" y="13500"/>
                    <a:pt x="20829" y="16779"/>
                  </a:cubicBezTo>
                  <a:cubicBezTo>
                    <a:pt x="21600" y="20057"/>
                    <a:pt x="20057" y="21214"/>
                    <a:pt x="16971" y="21407"/>
                  </a:cubicBezTo>
                  <a:cubicBezTo>
                    <a:pt x="13885" y="21600"/>
                    <a:pt x="9257" y="20829"/>
                    <a:pt x="4628" y="200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7" name="Line"/>
            <p:cNvSpPr/>
            <p:nvPr/>
          </p:nvSpPr>
          <p:spPr>
            <a:xfrm>
              <a:off x="7773339" y="1494473"/>
              <a:ext cx="62270" cy="24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000" y="6171"/>
                    <a:pt x="12000" y="12343"/>
                    <a:pt x="15000" y="16200"/>
                  </a:cubicBezTo>
                  <a:cubicBezTo>
                    <a:pt x="18000" y="20057"/>
                    <a:pt x="18000" y="21600"/>
                    <a:pt x="18600" y="21600"/>
                  </a:cubicBezTo>
                  <a:cubicBezTo>
                    <a:pt x="19200" y="21600"/>
                    <a:pt x="20400" y="20057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8" name="Line"/>
            <p:cNvSpPr/>
            <p:nvPr/>
          </p:nvSpPr>
          <p:spPr>
            <a:xfrm>
              <a:off x="7991284" y="1515230"/>
              <a:ext cx="10378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49" name="Line"/>
            <p:cNvSpPr/>
            <p:nvPr/>
          </p:nvSpPr>
          <p:spPr>
            <a:xfrm>
              <a:off x="8354523" y="93404"/>
              <a:ext cx="216758" cy="1942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84" extrusionOk="0">
                  <a:moveTo>
                    <a:pt x="8229" y="0"/>
                  </a:moveTo>
                  <a:cubicBezTo>
                    <a:pt x="11314" y="192"/>
                    <a:pt x="14400" y="384"/>
                    <a:pt x="16629" y="653"/>
                  </a:cubicBezTo>
                  <a:cubicBezTo>
                    <a:pt x="18857" y="922"/>
                    <a:pt x="20229" y="1268"/>
                    <a:pt x="20914" y="2152"/>
                  </a:cubicBezTo>
                  <a:cubicBezTo>
                    <a:pt x="21600" y="3036"/>
                    <a:pt x="21600" y="4458"/>
                    <a:pt x="21257" y="5631"/>
                  </a:cubicBezTo>
                  <a:cubicBezTo>
                    <a:pt x="20914" y="6803"/>
                    <a:pt x="20229" y="7725"/>
                    <a:pt x="19543" y="8744"/>
                  </a:cubicBezTo>
                  <a:cubicBezTo>
                    <a:pt x="18857" y="9762"/>
                    <a:pt x="18171" y="10877"/>
                    <a:pt x="17657" y="12107"/>
                  </a:cubicBezTo>
                  <a:cubicBezTo>
                    <a:pt x="17143" y="13337"/>
                    <a:pt x="16800" y="14682"/>
                    <a:pt x="16629" y="15950"/>
                  </a:cubicBezTo>
                  <a:cubicBezTo>
                    <a:pt x="16457" y="17219"/>
                    <a:pt x="16457" y="18410"/>
                    <a:pt x="15600" y="19294"/>
                  </a:cubicBezTo>
                  <a:cubicBezTo>
                    <a:pt x="14743" y="20178"/>
                    <a:pt x="13029" y="20754"/>
                    <a:pt x="11486" y="21100"/>
                  </a:cubicBezTo>
                  <a:cubicBezTo>
                    <a:pt x="9943" y="21446"/>
                    <a:pt x="8571" y="21562"/>
                    <a:pt x="6686" y="21581"/>
                  </a:cubicBezTo>
                  <a:cubicBezTo>
                    <a:pt x="4800" y="21600"/>
                    <a:pt x="2400" y="21523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>
              <a:off x="4711743" y="2625707"/>
              <a:ext cx="65730" cy="58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extrusionOk="0">
                  <a:moveTo>
                    <a:pt x="0" y="0"/>
                  </a:moveTo>
                  <a:cubicBezTo>
                    <a:pt x="4547" y="3304"/>
                    <a:pt x="9095" y="6607"/>
                    <a:pt x="11937" y="9784"/>
                  </a:cubicBezTo>
                  <a:cubicBezTo>
                    <a:pt x="14779" y="12960"/>
                    <a:pt x="15916" y="16009"/>
                    <a:pt x="17621" y="18106"/>
                  </a:cubicBezTo>
                  <a:cubicBezTo>
                    <a:pt x="19326" y="20202"/>
                    <a:pt x="21600" y="21346"/>
                    <a:pt x="21600" y="21473"/>
                  </a:cubicBezTo>
                  <a:cubicBezTo>
                    <a:pt x="21600" y="21600"/>
                    <a:pt x="19326" y="20711"/>
                    <a:pt x="17053" y="198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4836283" y="2646464"/>
              <a:ext cx="41082" cy="68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32" extrusionOk="0">
                  <a:moveTo>
                    <a:pt x="0" y="0"/>
                  </a:moveTo>
                  <a:cubicBezTo>
                    <a:pt x="1800" y="2605"/>
                    <a:pt x="3600" y="5210"/>
                    <a:pt x="5400" y="8141"/>
                  </a:cubicBezTo>
                  <a:cubicBezTo>
                    <a:pt x="7200" y="11071"/>
                    <a:pt x="9000" y="14328"/>
                    <a:pt x="10800" y="16227"/>
                  </a:cubicBezTo>
                  <a:cubicBezTo>
                    <a:pt x="12600" y="18127"/>
                    <a:pt x="14400" y="18669"/>
                    <a:pt x="16200" y="19429"/>
                  </a:cubicBezTo>
                  <a:cubicBezTo>
                    <a:pt x="18000" y="20189"/>
                    <a:pt x="19800" y="21166"/>
                    <a:pt x="20700" y="21383"/>
                  </a:cubicBezTo>
                  <a:cubicBezTo>
                    <a:pt x="21600" y="21600"/>
                    <a:pt x="21600" y="21057"/>
                    <a:pt x="20700" y="20515"/>
                  </a:cubicBezTo>
                  <a:cubicBezTo>
                    <a:pt x="19800" y="19972"/>
                    <a:pt x="18000" y="19429"/>
                    <a:pt x="16200" y="1888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2" name="Line"/>
            <p:cNvSpPr/>
            <p:nvPr/>
          </p:nvSpPr>
          <p:spPr>
            <a:xfrm>
              <a:off x="4618339" y="3051217"/>
              <a:ext cx="510386" cy="27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169" extrusionOk="0">
                  <a:moveTo>
                    <a:pt x="0" y="3200"/>
                  </a:moveTo>
                  <a:cubicBezTo>
                    <a:pt x="1897" y="6133"/>
                    <a:pt x="3795" y="9067"/>
                    <a:pt x="5254" y="12133"/>
                  </a:cubicBezTo>
                  <a:cubicBezTo>
                    <a:pt x="6714" y="15200"/>
                    <a:pt x="7735" y="18400"/>
                    <a:pt x="8611" y="20000"/>
                  </a:cubicBezTo>
                  <a:cubicBezTo>
                    <a:pt x="9486" y="21600"/>
                    <a:pt x="10216" y="21600"/>
                    <a:pt x="11457" y="19733"/>
                  </a:cubicBezTo>
                  <a:cubicBezTo>
                    <a:pt x="12697" y="17867"/>
                    <a:pt x="14449" y="14133"/>
                    <a:pt x="15908" y="11067"/>
                  </a:cubicBezTo>
                  <a:cubicBezTo>
                    <a:pt x="17368" y="8000"/>
                    <a:pt x="18535" y="5600"/>
                    <a:pt x="19557" y="3867"/>
                  </a:cubicBezTo>
                  <a:cubicBezTo>
                    <a:pt x="20578" y="2133"/>
                    <a:pt x="21454" y="1067"/>
                    <a:pt x="21527" y="533"/>
                  </a:cubicBezTo>
                  <a:cubicBezTo>
                    <a:pt x="21600" y="0"/>
                    <a:pt x="20870" y="0"/>
                    <a:pt x="2014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3" name="Line"/>
            <p:cNvSpPr/>
            <p:nvPr/>
          </p:nvSpPr>
          <p:spPr>
            <a:xfrm>
              <a:off x="1546798" y="5054227"/>
              <a:ext cx="196755" cy="1691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600" extrusionOk="0">
                  <a:moveTo>
                    <a:pt x="21553" y="0"/>
                  </a:moveTo>
                  <a:cubicBezTo>
                    <a:pt x="17764" y="44"/>
                    <a:pt x="13974" y="88"/>
                    <a:pt x="10563" y="287"/>
                  </a:cubicBezTo>
                  <a:cubicBezTo>
                    <a:pt x="7153" y="486"/>
                    <a:pt x="4121" y="839"/>
                    <a:pt x="2416" y="1546"/>
                  </a:cubicBezTo>
                  <a:cubicBezTo>
                    <a:pt x="711" y="2253"/>
                    <a:pt x="332" y="3313"/>
                    <a:pt x="142" y="4726"/>
                  </a:cubicBezTo>
                  <a:cubicBezTo>
                    <a:pt x="-47" y="6140"/>
                    <a:pt x="-47" y="7907"/>
                    <a:pt x="142" y="9387"/>
                  </a:cubicBezTo>
                  <a:cubicBezTo>
                    <a:pt x="332" y="10866"/>
                    <a:pt x="711" y="12059"/>
                    <a:pt x="900" y="13472"/>
                  </a:cubicBezTo>
                  <a:cubicBezTo>
                    <a:pt x="1090" y="14886"/>
                    <a:pt x="1090" y="16520"/>
                    <a:pt x="900" y="17602"/>
                  </a:cubicBezTo>
                  <a:cubicBezTo>
                    <a:pt x="711" y="18685"/>
                    <a:pt x="332" y="19215"/>
                    <a:pt x="2606" y="19656"/>
                  </a:cubicBezTo>
                  <a:cubicBezTo>
                    <a:pt x="4879" y="20098"/>
                    <a:pt x="9806" y="20452"/>
                    <a:pt x="12837" y="20761"/>
                  </a:cubicBezTo>
                  <a:cubicBezTo>
                    <a:pt x="15869" y="21070"/>
                    <a:pt x="17006" y="21335"/>
                    <a:pt x="1814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4" name="Line"/>
            <p:cNvSpPr/>
            <p:nvPr/>
          </p:nvSpPr>
          <p:spPr>
            <a:xfrm>
              <a:off x="2319088" y="5178766"/>
              <a:ext cx="16027" cy="285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476" extrusionOk="0">
                  <a:moveTo>
                    <a:pt x="7055" y="0"/>
                  </a:moveTo>
                  <a:cubicBezTo>
                    <a:pt x="2735" y="5725"/>
                    <a:pt x="-1585" y="11451"/>
                    <a:pt x="575" y="15354"/>
                  </a:cubicBezTo>
                  <a:cubicBezTo>
                    <a:pt x="2735" y="19258"/>
                    <a:pt x="11375" y="21340"/>
                    <a:pt x="15695" y="21470"/>
                  </a:cubicBezTo>
                  <a:cubicBezTo>
                    <a:pt x="20015" y="21600"/>
                    <a:pt x="20015" y="19778"/>
                    <a:pt x="20015" y="179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5" name="Line"/>
            <p:cNvSpPr/>
            <p:nvPr/>
          </p:nvSpPr>
          <p:spPr>
            <a:xfrm>
              <a:off x="3061596" y="5359946"/>
              <a:ext cx="273833" cy="3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868" extrusionOk="0">
                  <a:moveTo>
                    <a:pt x="0" y="9086"/>
                  </a:moveTo>
                  <a:cubicBezTo>
                    <a:pt x="5940" y="5159"/>
                    <a:pt x="11880" y="1232"/>
                    <a:pt x="15660" y="250"/>
                  </a:cubicBezTo>
                  <a:cubicBezTo>
                    <a:pt x="19440" y="-732"/>
                    <a:pt x="21060" y="1232"/>
                    <a:pt x="21330" y="5159"/>
                  </a:cubicBezTo>
                  <a:cubicBezTo>
                    <a:pt x="21600" y="9086"/>
                    <a:pt x="20520" y="14977"/>
                    <a:pt x="19440" y="208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6" name="Line"/>
            <p:cNvSpPr/>
            <p:nvPr/>
          </p:nvSpPr>
          <p:spPr>
            <a:xfrm>
              <a:off x="3642348" y="5253061"/>
              <a:ext cx="280646" cy="350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50" extrusionOk="0">
                  <a:moveTo>
                    <a:pt x="3985" y="3046"/>
                  </a:moveTo>
                  <a:cubicBezTo>
                    <a:pt x="4511" y="1997"/>
                    <a:pt x="5038" y="949"/>
                    <a:pt x="5960" y="424"/>
                  </a:cubicBezTo>
                  <a:cubicBezTo>
                    <a:pt x="6882" y="-100"/>
                    <a:pt x="8199" y="-100"/>
                    <a:pt x="9385" y="215"/>
                  </a:cubicBezTo>
                  <a:cubicBezTo>
                    <a:pt x="10570" y="529"/>
                    <a:pt x="11624" y="1158"/>
                    <a:pt x="11755" y="3046"/>
                  </a:cubicBezTo>
                  <a:cubicBezTo>
                    <a:pt x="11887" y="4933"/>
                    <a:pt x="11097" y="8079"/>
                    <a:pt x="9648" y="10385"/>
                  </a:cubicBezTo>
                  <a:cubicBezTo>
                    <a:pt x="8199" y="12692"/>
                    <a:pt x="6092" y="14160"/>
                    <a:pt x="4116" y="15209"/>
                  </a:cubicBezTo>
                  <a:cubicBezTo>
                    <a:pt x="2141" y="16257"/>
                    <a:pt x="297" y="16886"/>
                    <a:pt x="33" y="17306"/>
                  </a:cubicBezTo>
                  <a:cubicBezTo>
                    <a:pt x="-230" y="17725"/>
                    <a:pt x="1087" y="17935"/>
                    <a:pt x="3985" y="18459"/>
                  </a:cubicBezTo>
                  <a:cubicBezTo>
                    <a:pt x="6882" y="18983"/>
                    <a:pt x="11360" y="19822"/>
                    <a:pt x="14521" y="20451"/>
                  </a:cubicBezTo>
                  <a:cubicBezTo>
                    <a:pt x="17682" y="21081"/>
                    <a:pt x="19526" y="21500"/>
                    <a:pt x="20448" y="21081"/>
                  </a:cubicBezTo>
                  <a:cubicBezTo>
                    <a:pt x="21370" y="20661"/>
                    <a:pt x="21370" y="19403"/>
                    <a:pt x="21370" y="181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7" name="Line"/>
            <p:cNvSpPr/>
            <p:nvPr/>
          </p:nvSpPr>
          <p:spPr>
            <a:xfrm>
              <a:off x="2182476" y="6465674"/>
              <a:ext cx="246044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600" extrusionOk="0">
                  <a:moveTo>
                    <a:pt x="15719" y="0"/>
                  </a:moveTo>
                  <a:cubicBezTo>
                    <a:pt x="13648" y="2400"/>
                    <a:pt x="11577" y="4800"/>
                    <a:pt x="10097" y="6533"/>
                  </a:cubicBezTo>
                  <a:cubicBezTo>
                    <a:pt x="8618" y="8267"/>
                    <a:pt x="7730" y="9333"/>
                    <a:pt x="5807" y="11333"/>
                  </a:cubicBezTo>
                  <a:cubicBezTo>
                    <a:pt x="3883" y="13333"/>
                    <a:pt x="924" y="16267"/>
                    <a:pt x="185" y="17733"/>
                  </a:cubicBezTo>
                  <a:cubicBezTo>
                    <a:pt x="-555" y="19200"/>
                    <a:pt x="924" y="19200"/>
                    <a:pt x="4771" y="19600"/>
                  </a:cubicBezTo>
                  <a:cubicBezTo>
                    <a:pt x="8618" y="20000"/>
                    <a:pt x="14831" y="20800"/>
                    <a:pt x="2104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8" name="Line"/>
            <p:cNvSpPr/>
            <p:nvPr/>
          </p:nvSpPr>
          <p:spPr>
            <a:xfrm>
              <a:off x="2335114" y="6590213"/>
              <a:ext cx="20758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59" name="Line"/>
            <p:cNvSpPr/>
            <p:nvPr/>
          </p:nvSpPr>
          <p:spPr>
            <a:xfrm>
              <a:off x="4143719" y="5209028"/>
              <a:ext cx="190948" cy="1765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68" extrusionOk="0">
                  <a:moveTo>
                    <a:pt x="2004" y="391"/>
                  </a:moveTo>
                  <a:cubicBezTo>
                    <a:pt x="847" y="222"/>
                    <a:pt x="-310" y="53"/>
                    <a:pt x="76" y="10"/>
                  </a:cubicBezTo>
                  <a:cubicBezTo>
                    <a:pt x="461" y="-32"/>
                    <a:pt x="2390" y="53"/>
                    <a:pt x="5283" y="243"/>
                  </a:cubicBezTo>
                  <a:cubicBezTo>
                    <a:pt x="8176" y="433"/>
                    <a:pt x="12033" y="729"/>
                    <a:pt x="14733" y="961"/>
                  </a:cubicBezTo>
                  <a:cubicBezTo>
                    <a:pt x="17433" y="1194"/>
                    <a:pt x="18976" y="1363"/>
                    <a:pt x="19940" y="1659"/>
                  </a:cubicBezTo>
                  <a:cubicBezTo>
                    <a:pt x="20904" y="1955"/>
                    <a:pt x="21290" y="2377"/>
                    <a:pt x="21290" y="3138"/>
                  </a:cubicBezTo>
                  <a:cubicBezTo>
                    <a:pt x="21290" y="3899"/>
                    <a:pt x="20904" y="4998"/>
                    <a:pt x="20326" y="6182"/>
                  </a:cubicBezTo>
                  <a:cubicBezTo>
                    <a:pt x="19747" y="7365"/>
                    <a:pt x="18976" y="8633"/>
                    <a:pt x="18783" y="9838"/>
                  </a:cubicBezTo>
                  <a:cubicBezTo>
                    <a:pt x="18590" y="11043"/>
                    <a:pt x="18976" y="12184"/>
                    <a:pt x="19554" y="13410"/>
                  </a:cubicBezTo>
                  <a:cubicBezTo>
                    <a:pt x="20133" y="14636"/>
                    <a:pt x="20904" y="15946"/>
                    <a:pt x="21097" y="17045"/>
                  </a:cubicBezTo>
                  <a:cubicBezTo>
                    <a:pt x="21290" y="18144"/>
                    <a:pt x="20904" y="19032"/>
                    <a:pt x="20326" y="19687"/>
                  </a:cubicBezTo>
                  <a:cubicBezTo>
                    <a:pt x="19747" y="20342"/>
                    <a:pt x="18976" y="20765"/>
                    <a:pt x="17626" y="21040"/>
                  </a:cubicBezTo>
                  <a:cubicBezTo>
                    <a:pt x="16276" y="21314"/>
                    <a:pt x="14347" y="21441"/>
                    <a:pt x="12418" y="2156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>
              <a:off x="4888117" y="5178766"/>
              <a:ext cx="166111" cy="151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600" extrusionOk="0">
                  <a:moveTo>
                    <a:pt x="15877" y="0"/>
                  </a:moveTo>
                  <a:cubicBezTo>
                    <a:pt x="12351" y="296"/>
                    <a:pt x="8824" y="592"/>
                    <a:pt x="5959" y="1307"/>
                  </a:cubicBezTo>
                  <a:cubicBezTo>
                    <a:pt x="3094" y="2022"/>
                    <a:pt x="889" y="3156"/>
                    <a:pt x="228" y="4685"/>
                  </a:cubicBezTo>
                  <a:cubicBezTo>
                    <a:pt x="-433" y="6214"/>
                    <a:pt x="449" y="8137"/>
                    <a:pt x="1551" y="9715"/>
                  </a:cubicBezTo>
                  <a:cubicBezTo>
                    <a:pt x="2653" y="11293"/>
                    <a:pt x="3975" y="12526"/>
                    <a:pt x="4636" y="13808"/>
                  </a:cubicBezTo>
                  <a:cubicBezTo>
                    <a:pt x="5298" y="15090"/>
                    <a:pt x="5298" y="16422"/>
                    <a:pt x="5077" y="17334"/>
                  </a:cubicBezTo>
                  <a:cubicBezTo>
                    <a:pt x="4857" y="18247"/>
                    <a:pt x="4416" y="18740"/>
                    <a:pt x="7061" y="19381"/>
                  </a:cubicBezTo>
                  <a:cubicBezTo>
                    <a:pt x="9706" y="20022"/>
                    <a:pt x="15436" y="20811"/>
                    <a:pt x="2116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>
              <a:off x="5334441" y="5174769"/>
              <a:ext cx="207567" cy="294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extrusionOk="0">
                  <a:moveTo>
                    <a:pt x="0" y="1797"/>
                  </a:moveTo>
                  <a:cubicBezTo>
                    <a:pt x="1440" y="793"/>
                    <a:pt x="2880" y="-212"/>
                    <a:pt x="4680" y="39"/>
                  </a:cubicBezTo>
                  <a:cubicBezTo>
                    <a:pt x="6480" y="290"/>
                    <a:pt x="8640" y="1797"/>
                    <a:pt x="11340" y="4937"/>
                  </a:cubicBezTo>
                  <a:cubicBezTo>
                    <a:pt x="14040" y="8076"/>
                    <a:pt x="17280" y="12848"/>
                    <a:pt x="19080" y="15862"/>
                  </a:cubicBezTo>
                  <a:cubicBezTo>
                    <a:pt x="20880" y="18876"/>
                    <a:pt x="21240" y="20132"/>
                    <a:pt x="21420" y="20760"/>
                  </a:cubicBezTo>
                  <a:cubicBezTo>
                    <a:pt x="21600" y="21388"/>
                    <a:pt x="21600" y="21388"/>
                    <a:pt x="21600" y="213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2" name="Line"/>
            <p:cNvSpPr/>
            <p:nvPr/>
          </p:nvSpPr>
          <p:spPr>
            <a:xfrm>
              <a:off x="5313684" y="5220279"/>
              <a:ext cx="217945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86" y="257"/>
                    <a:pt x="18171" y="514"/>
                    <a:pt x="14571" y="4114"/>
                  </a:cubicBezTo>
                  <a:cubicBezTo>
                    <a:pt x="10971" y="7714"/>
                    <a:pt x="5486" y="146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3" name="Line"/>
            <p:cNvSpPr/>
            <p:nvPr/>
          </p:nvSpPr>
          <p:spPr>
            <a:xfrm>
              <a:off x="5436238" y="6310000"/>
              <a:ext cx="249525" cy="62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57" extrusionOk="0">
                  <a:moveTo>
                    <a:pt x="5496" y="0"/>
                  </a:moveTo>
                  <a:cubicBezTo>
                    <a:pt x="5792" y="1187"/>
                    <a:pt x="6088" y="2374"/>
                    <a:pt x="6975" y="3442"/>
                  </a:cubicBezTo>
                  <a:cubicBezTo>
                    <a:pt x="7863" y="4510"/>
                    <a:pt x="9343" y="5459"/>
                    <a:pt x="10822" y="5875"/>
                  </a:cubicBezTo>
                  <a:cubicBezTo>
                    <a:pt x="12301" y="6290"/>
                    <a:pt x="13781" y="6171"/>
                    <a:pt x="15112" y="5756"/>
                  </a:cubicBezTo>
                  <a:cubicBezTo>
                    <a:pt x="16444" y="5341"/>
                    <a:pt x="17627" y="4629"/>
                    <a:pt x="18367" y="3976"/>
                  </a:cubicBezTo>
                  <a:cubicBezTo>
                    <a:pt x="19107" y="3323"/>
                    <a:pt x="19403" y="2730"/>
                    <a:pt x="18959" y="2611"/>
                  </a:cubicBezTo>
                  <a:cubicBezTo>
                    <a:pt x="18515" y="2492"/>
                    <a:pt x="17332" y="2848"/>
                    <a:pt x="17332" y="3916"/>
                  </a:cubicBezTo>
                  <a:cubicBezTo>
                    <a:pt x="17332" y="4985"/>
                    <a:pt x="18515" y="6765"/>
                    <a:pt x="19551" y="9198"/>
                  </a:cubicBezTo>
                  <a:cubicBezTo>
                    <a:pt x="20586" y="11631"/>
                    <a:pt x="21474" y="14716"/>
                    <a:pt x="21326" y="16853"/>
                  </a:cubicBezTo>
                  <a:cubicBezTo>
                    <a:pt x="21178" y="18989"/>
                    <a:pt x="19995" y="20176"/>
                    <a:pt x="17775" y="20829"/>
                  </a:cubicBezTo>
                  <a:cubicBezTo>
                    <a:pt x="15556" y="21481"/>
                    <a:pt x="12301" y="21600"/>
                    <a:pt x="9343" y="21303"/>
                  </a:cubicBezTo>
                  <a:cubicBezTo>
                    <a:pt x="6384" y="21007"/>
                    <a:pt x="3721" y="20295"/>
                    <a:pt x="2093" y="19642"/>
                  </a:cubicBezTo>
                  <a:cubicBezTo>
                    <a:pt x="466" y="18989"/>
                    <a:pt x="-126" y="18396"/>
                    <a:pt x="22" y="17862"/>
                  </a:cubicBezTo>
                  <a:cubicBezTo>
                    <a:pt x="170" y="17327"/>
                    <a:pt x="1058" y="16853"/>
                    <a:pt x="4608" y="16081"/>
                  </a:cubicBezTo>
                  <a:cubicBezTo>
                    <a:pt x="8159" y="15310"/>
                    <a:pt x="14373" y="14242"/>
                    <a:pt x="20586" y="131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4" name="Line"/>
            <p:cNvSpPr/>
            <p:nvPr/>
          </p:nvSpPr>
          <p:spPr>
            <a:xfrm>
              <a:off x="6060921" y="5209901"/>
              <a:ext cx="154906" cy="164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extrusionOk="0">
                  <a:moveTo>
                    <a:pt x="0" y="0"/>
                  </a:moveTo>
                  <a:cubicBezTo>
                    <a:pt x="5760" y="409"/>
                    <a:pt x="11520" y="819"/>
                    <a:pt x="14640" y="1251"/>
                  </a:cubicBezTo>
                  <a:cubicBezTo>
                    <a:pt x="17760" y="1683"/>
                    <a:pt x="18240" y="2137"/>
                    <a:pt x="18000" y="3024"/>
                  </a:cubicBezTo>
                  <a:cubicBezTo>
                    <a:pt x="17760" y="3911"/>
                    <a:pt x="16800" y="5229"/>
                    <a:pt x="16800" y="6457"/>
                  </a:cubicBezTo>
                  <a:cubicBezTo>
                    <a:pt x="16800" y="7685"/>
                    <a:pt x="17760" y="8822"/>
                    <a:pt x="18480" y="10141"/>
                  </a:cubicBezTo>
                  <a:cubicBezTo>
                    <a:pt x="19200" y="11459"/>
                    <a:pt x="19680" y="12960"/>
                    <a:pt x="20160" y="14597"/>
                  </a:cubicBezTo>
                  <a:cubicBezTo>
                    <a:pt x="20640" y="16234"/>
                    <a:pt x="21120" y="18008"/>
                    <a:pt x="21360" y="19122"/>
                  </a:cubicBezTo>
                  <a:cubicBezTo>
                    <a:pt x="21600" y="20236"/>
                    <a:pt x="21600" y="20691"/>
                    <a:pt x="20640" y="21032"/>
                  </a:cubicBezTo>
                  <a:cubicBezTo>
                    <a:pt x="19680" y="21373"/>
                    <a:pt x="17760" y="21600"/>
                    <a:pt x="14160" y="21600"/>
                  </a:cubicBezTo>
                  <a:cubicBezTo>
                    <a:pt x="10560" y="21600"/>
                    <a:pt x="5280" y="21373"/>
                    <a:pt x="0" y="2114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>
              <a:off x="6631726" y="5863733"/>
              <a:ext cx="282062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700" extrusionOk="0">
                  <a:moveTo>
                    <a:pt x="0" y="0"/>
                  </a:moveTo>
                  <a:cubicBezTo>
                    <a:pt x="6322" y="7200"/>
                    <a:pt x="12644" y="14400"/>
                    <a:pt x="16463" y="18000"/>
                  </a:cubicBezTo>
                  <a:cubicBezTo>
                    <a:pt x="20283" y="21600"/>
                    <a:pt x="21600" y="21600"/>
                    <a:pt x="21468" y="18000"/>
                  </a:cubicBezTo>
                  <a:cubicBezTo>
                    <a:pt x="21337" y="14400"/>
                    <a:pt x="19756" y="7200"/>
                    <a:pt x="18702" y="3600"/>
                  </a:cubicBezTo>
                  <a:cubicBezTo>
                    <a:pt x="17649" y="0"/>
                    <a:pt x="17122" y="0"/>
                    <a:pt x="1659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>
              <a:off x="6600592" y="6029786"/>
              <a:ext cx="300972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7" name="Line"/>
            <p:cNvSpPr/>
            <p:nvPr/>
          </p:nvSpPr>
          <p:spPr>
            <a:xfrm>
              <a:off x="7591259" y="4941692"/>
              <a:ext cx="233972" cy="162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33" extrusionOk="0">
                  <a:moveTo>
                    <a:pt x="21483" y="116"/>
                  </a:moveTo>
                  <a:cubicBezTo>
                    <a:pt x="19577" y="25"/>
                    <a:pt x="17671" y="-67"/>
                    <a:pt x="14971" y="70"/>
                  </a:cubicBezTo>
                  <a:cubicBezTo>
                    <a:pt x="12271" y="208"/>
                    <a:pt x="8777" y="574"/>
                    <a:pt x="6236" y="1054"/>
                  </a:cubicBezTo>
                  <a:cubicBezTo>
                    <a:pt x="3695" y="1535"/>
                    <a:pt x="2106" y="2130"/>
                    <a:pt x="1471" y="3045"/>
                  </a:cubicBezTo>
                  <a:cubicBezTo>
                    <a:pt x="836" y="3960"/>
                    <a:pt x="1154" y="5196"/>
                    <a:pt x="1312" y="6431"/>
                  </a:cubicBezTo>
                  <a:cubicBezTo>
                    <a:pt x="1471" y="7667"/>
                    <a:pt x="1471" y="8902"/>
                    <a:pt x="1154" y="10367"/>
                  </a:cubicBezTo>
                  <a:cubicBezTo>
                    <a:pt x="836" y="11831"/>
                    <a:pt x="201" y="13525"/>
                    <a:pt x="42" y="15103"/>
                  </a:cubicBezTo>
                  <a:cubicBezTo>
                    <a:pt x="-117" y="16682"/>
                    <a:pt x="201" y="18147"/>
                    <a:pt x="518" y="19176"/>
                  </a:cubicBezTo>
                  <a:cubicBezTo>
                    <a:pt x="836" y="20206"/>
                    <a:pt x="1154" y="20801"/>
                    <a:pt x="1948" y="21121"/>
                  </a:cubicBezTo>
                  <a:cubicBezTo>
                    <a:pt x="2742" y="21441"/>
                    <a:pt x="4012" y="21487"/>
                    <a:pt x="5283" y="215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8" name="Line"/>
            <p:cNvSpPr/>
            <p:nvPr/>
          </p:nvSpPr>
          <p:spPr>
            <a:xfrm>
              <a:off x="8271496" y="4929687"/>
              <a:ext cx="41515" cy="37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6200" y="4800"/>
                    <a:pt x="10800" y="9600"/>
                    <a:pt x="7200" y="12600"/>
                  </a:cubicBezTo>
                  <a:cubicBezTo>
                    <a:pt x="3600" y="15600"/>
                    <a:pt x="1800" y="16800"/>
                    <a:pt x="900" y="18000"/>
                  </a:cubicBezTo>
                  <a:cubicBezTo>
                    <a:pt x="0" y="19200"/>
                    <a:pt x="0" y="20400"/>
                    <a:pt x="0" y="210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69" name="Line"/>
            <p:cNvSpPr/>
            <p:nvPr/>
          </p:nvSpPr>
          <p:spPr>
            <a:xfrm>
              <a:off x="8126201" y="6330757"/>
              <a:ext cx="20758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>
              <a:off x="8330606" y="6404948"/>
              <a:ext cx="179593" cy="33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500" extrusionOk="0">
                  <a:moveTo>
                    <a:pt x="9965" y="1925"/>
                  </a:moveTo>
                  <a:cubicBezTo>
                    <a:pt x="11165" y="1025"/>
                    <a:pt x="12365" y="125"/>
                    <a:pt x="13965" y="13"/>
                  </a:cubicBezTo>
                  <a:cubicBezTo>
                    <a:pt x="15565" y="-100"/>
                    <a:pt x="17565" y="575"/>
                    <a:pt x="18765" y="1812"/>
                  </a:cubicBezTo>
                  <a:cubicBezTo>
                    <a:pt x="19965" y="3050"/>
                    <a:pt x="20365" y="4850"/>
                    <a:pt x="17365" y="7325"/>
                  </a:cubicBezTo>
                  <a:cubicBezTo>
                    <a:pt x="14365" y="9800"/>
                    <a:pt x="7965" y="12950"/>
                    <a:pt x="4165" y="14975"/>
                  </a:cubicBezTo>
                  <a:cubicBezTo>
                    <a:pt x="365" y="17000"/>
                    <a:pt x="-835" y="17900"/>
                    <a:pt x="565" y="18463"/>
                  </a:cubicBezTo>
                  <a:cubicBezTo>
                    <a:pt x="1965" y="19025"/>
                    <a:pt x="5965" y="19250"/>
                    <a:pt x="9765" y="19700"/>
                  </a:cubicBezTo>
                  <a:cubicBezTo>
                    <a:pt x="13565" y="20150"/>
                    <a:pt x="17165" y="20825"/>
                    <a:pt x="20765" y="215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>
              <a:off x="8780032" y="4846661"/>
              <a:ext cx="220878" cy="206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600" extrusionOk="0">
                  <a:moveTo>
                    <a:pt x="10800" y="0"/>
                  </a:moveTo>
                  <a:cubicBezTo>
                    <a:pt x="14727" y="615"/>
                    <a:pt x="18655" y="1230"/>
                    <a:pt x="20127" y="1827"/>
                  </a:cubicBezTo>
                  <a:cubicBezTo>
                    <a:pt x="21600" y="2424"/>
                    <a:pt x="20618" y="3003"/>
                    <a:pt x="19964" y="3727"/>
                  </a:cubicBezTo>
                  <a:cubicBezTo>
                    <a:pt x="19309" y="4450"/>
                    <a:pt x="18982" y="5319"/>
                    <a:pt x="18491" y="6332"/>
                  </a:cubicBezTo>
                  <a:cubicBezTo>
                    <a:pt x="18000" y="7345"/>
                    <a:pt x="17345" y="8503"/>
                    <a:pt x="17182" y="9570"/>
                  </a:cubicBezTo>
                  <a:cubicBezTo>
                    <a:pt x="17018" y="10637"/>
                    <a:pt x="17345" y="11614"/>
                    <a:pt x="17836" y="12754"/>
                  </a:cubicBezTo>
                  <a:cubicBezTo>
                    <a:pt x="18327" y="13893"/>
                    <a:pt x="18982" y="15196"/>
                    <a:pt x="18655" y="16299"/>
                  </a:cubicBezTo>
                  <a:cubicBezTo>
                    <a:pt x="18327" y="17403"/>
                    <a:pt x="17018" y="18308"/>
                    <a:pt x="15218" y="19085"/>
                  </a:cubicBezTo>
                  <a:cubicBezTo>
                    <a:pt x="13418" y="19863"/>
                    <a:pt x="11127" y="20515"/>
                    <a:pt x="8509" y="20913"/>
                  </a:cubicBezTo>
                  <a:cubicBezTo>
                    <a:pt x="5891" y="21311"/>
                    <a:pt x="2945" y="21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2" name="Line"/>
            <p:cNvSpPr/>
            <p:nvPr/>
          </p:nvSpPr>
          <p:spPr>
            <a:xfrm>
              <a:off x="0" y="2082576"/>
              <a:ext cx="1297287" cy="59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extrusionOk="0">
                  <a:moveTo>
                    <a:pt x="0" y="13531"/>
                  </a:moveTo>
                  <a:cubicBezTo>
                    <a:pt x="173" y="13034"/>
                    <a:pt x="346" y="12538"/>
                    <a:pt x="576" y="12290"/>
                  </a:cubicBezTo>
                  <a:cubicBezTo>
                    <a:pt x="806" y="12041"/>
                    <a:pt x="1094" y="12041"/>
                    <a:pt x="1382" y="12662"/>
                  </a:cubicBezTo>
                  <a:cubicBezTo>
                    <a:pt x="1670" y="13283"/>
                    <a:pt x="1958" y="14524"/>
                    <a:pt x="2160" y="15641"/>
                  </a:cubicBezTo>
                  <a:cubicBezTo>
                    <a:pt x="2362" y="16759"/>
                    <a:pt x="2477" y="17752"/>
                    <a:pt x="2534" y="18559"/>
                  </a:cubicBezTo>
                  <a:cubicBezTo>
                    <a:pt x="2592" y="19366"/>
                    <a:pt x="2592" y="19986"/>
                    <a:pt x="2563" y="19924"/>
                  </a:cubicBezTo>
                  <a:cubicBezTo>
                    <a:pt x="2534" y="19862"/>
                    <a:pt x="2477" y="19117"/>
                    <a:pt x="2534" y="18124"/>
                  </a:cubicBezTo>
                  <a:cubicBezTo>
                    <a:pt x="2592" y="17131"/>
                    <a:pt x="2765" y="15890"/>
                    <a:pt x="2966" y="15021"/>
                  </a:cubicBezTo>
                  <a:cubicBezTo>
                    <a:pt x="3168" y="14152"/>
                    <a:pt x="3398" y="13655"/>
                    <a:pt x="3629" y="13593"/>
                  </a:cubicBezTo>
                  <a:cubicBezTo>
                    <a:pt x="3859" y="13531"/>
                    <a:pt x="4090" y="13903"/>
                    <a:pt x="4291" y="14710"/>
                  </a:cubicBezTo>
                  <a:cubicBezTo>
                    <a:pt x="4493" y="15517"/>
                    <a:pt x="4666" y="16759"/>
                    <a:pt x="4781" y="17752"/>
                  </a:cubicBezTo>
                  <a:cubicBezTo>
                    <a:pt x="4896" y="18745"/>
                    <a:pt x="4954" y="19490"/>
                    <a:pt x="4982" y="19490"/>
                  </a:cubicBezTo>
                  <a:cubicBezTo>
                    <a:pt x="5011" y="19490"/>
                    <a:pt x="5011" y="18745"/>
                    <a:pt x="5069" y="18062"/>
                  </a:cubicBezTo>
                  <a:cubicBezTo>
                    <a:pt x="5126" y="17379"/>
                    <a:pt x="5242" y="16759"/>
                    <a:pt x="5357" y="16138"/>
                  </a:cubicBezTo>
                  <a:cubicBezTo>
                    <a:pt x="5472" y="15517"/>
                    <a:pt x="5587" y="14897"/>
                    <a:pt x="5789" y="14586"/>
                  </a:cubicBezTo>
                  <a:cubicBezTo>
                    <a:pt x="5990" y="14276"/>
                    <a:pt x="6278" y="14276"/>
                    <a:pt x="6480" y="14648"/>
                  </a:cubicBezTo>
                  <a:cubicBezTo>
                    <a:pt x="6682" y="15021"/>
                    <a:pt x="6797" y="15766"/>
                    <a:pt x="6883" y="16510"/>
                  </a:cubicBezTo>
                  <a:cubicBezTo>
                    <a:pt x="6970" y="17255"/>
                    <a:pt x="7027" y="18000"/>
                    <a:pt x="7056" y="18745"/>
                  </a:cubicBezTo>
                  <a:cubicBezTo>
                    <a:pt x="7085" y="19490"/>
                    <a:pt x="7085" y="20234"/>
                    <a:pt x="7200" y="20421"/>
                  </a:cubicBezTo>
                  <a:cubicBezTo>
                    <a:pt x="7315" y="20607"/>
                    <a:pt x="7546" y="20234"/>
                    <a:pt x="7747" y="19800"/>
                  </a:cubicBezTo>
                  <a:cubicBezTo>
                    <a:pt x="7949" y="19366"/>
                    <a:pt x="8122" y="18869"/>
                    <a:pt x="8294" y="18372"/>
                  </a:cubicBezTo>
                  <a:cubicBezTo>
                    <a:pt x="8467" y="17876"/>
                    <a:pt x="8640" y="17379"/>
                    <a:pt x="8755" y="17441"/>
                  </a:cubicBezTo>
                  <a:cubicBezTo>
                    <a:pt x="8870" y="17503"/>
                    <a:pt x="8928" y="18124"/>
                    <a:pt x="9043" y="18683"/>
                  </a:cubicBezTo>
                  <a:cubicBezTo>
                    <a:pt x="9158" y="19241"/>
                    <a:pt x="9331" y="19738"/>
                    <a:pt x="9562" y="19986"/>
                  </a:cubicBezTo>
                  <a:cubicBezTo>
                    <a:pt x="9792" y="20234"/>
                    <a:pt x="10080" y="20234"/>
                    <a:pt x="10282" y="19924"/>
                  </a:cubicBezTo>
                  <a:cubicBezTo>
                    <a:pt x="10483" y="19614"/>
                    <a:pt x="10598" y="18993"/>
                    <a:pt x="10714" y="18993"/>
                  </a:cubicBezTo>
                  <a:cubicBezTo>
                    <a:pt x="10829" y="18993"/>
                    <a:pt x="10944" y="19614"/>
                    <a:pt x="11117" y="20172"/>
                  </a:cubicBezTo>
                  <a:cubicBezTo>
                    <a:pt x="11290" y="20731"/>
                    <a:pt x="11520" y="21228"/>
                    <a:pt x="11779" y="21414"/>
                  </a:cubicBezTo>
                  <a:cubicBezTo>
                    <a:pt x="12038" y="21600"/>
                    <a:pt x="12326" y="21476"/>
                    <a:pt x="12643" y="20793"/>
                  </a:cubicBezTo>
                  <a:cubicBezTo>
                    <a:pt x="12960" y="20110"/>
                    <a:pt x="13306" y="18869"/>
                    <a:pt x="13594" y="16510"/>
                  </a:cubicBezTo>
                  <a:cubicBezTo>
                    <a:pt x="13882" y="14152"/>
                    <a:pt x="14112" y="10676"/>
                    <a:pt x="14170" y="7945"/>
                  </a:cubicBezTo>
                  <a:cubicBezTo>
                    <a:pt x="14227" y="5214"/>
                    <a:pt x="14112" y="3228"/>
                    <a:pt x="13997" y="1924"/>
                  </a:cubicBezTo>
                  <a:cubicBezTo>
                    <a:pt x="13882" y="621"/>
                    <a:pt x="13766" y="0"/>
                    <a:pt x="13680" y="0"/>
                  </a:cubicBezTo>
                  <a:cubicBezTo>
                    <a:pt x="13594" y="0"/>
                    <a:pt x="13536" y="621"/>
                    <a:pt x="13507" y="2979"/>
                  </a:cubicBezTo>
                  <a:cubicBezTo>
                    <a:pt x="13478" y="5338"/>
                    <a:pt x="13478" y="9434"/>
                    <a:pt x="13594" y="12414"/>
                  </a:cubicBezTo>
                  <a:cubicBezTo>
                    <a:pt x="13709" y="15393"/>
                    <a:pt x="13939" y="17255"/>
                    <a:pt x="14141" y="18434"/>
                  </a:cubicBezTo>
                  <a:cubicBezTo>
                    <a:pt x="14342" y="19614"/>
                    <a:pt x="14515" y="20110"/>
                    <a:pt x="14746" y="20359"/>
                  </a:cubicBezTo>
                  <a:cubicBezTo>
                    <a:pt x="14976" y="20607"/>
                    <a:pt x="15264" y="20607"/>
                    <a:pt x="15610" y="20172"/>
                  </a:cubicBezTo>
                  <a:cubicBezTo>
                    <a:pt x="15955" y="19738"/>
                    <a:pt x="16358" y="18869"/>
                    <a:pt x="16618" y="18124"/>
                  </a:cubicBezTo>
                  <a:cubicBezTo>
                    <a:pt x="16877" y="17379"/>
                    <a:pt x="16992" y="16759"/>
                    <a:pt x="17078" y="16759"/>
                  </a:cubicBezTo>
                  <a:cubicBezTo>
                    <a:pt x="17165" y="16759"/>
                    <a:pt x="17222" y="17379"/>
                    <a:pt x="17309" y="18000"/>
                  </a:cubicBezTo>
                  <a:cubicBezTo>
                    <a:pt x="17395" y="18621"/>
                    <a:pt x="17510" y="19241"/>
                    <a:pt x="17712" y="19738"/>
                  </a:cubicBezTo>
                  <a:cubicBezTo>
                    <a:pt x="17914" y="20234"/>
                    <a:pt x="18202" y="20607"/>
                    <a:pt x="18490" y="20731"/>
                  </a:cubicBezTo>
                  <a:cubicBezTo>
                    <a:pt x="18778" y="20855"/>
                    <a:pt x="19066" y="20731"/>
                    <a:pt x="19296" y="20421"/>
                  </a:cubicBezTo>
                  <a:cubicBezTo>
                    <a:pt x="19526" y="20110"/>
                    <a:pt x="19699" y="19614"/>
                    <a:pt x="19843" y="19055"/>
                  </a:cubicBezTo>
                  <a:cubicBezTo>
                    <a:pt x="19987" y="18497"/>
                    <a:pt x="20102" y="17876"/>
                    <a:pt x="20390" y="17752"/>
                  </a:cubicBezTo>
                  <a:cubicBezTo>
                    <a:pt x="20678" y="17628"/>
                    <a:pt x="21139" y="18000"/>
                    <a:pt x="21600" y="18372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3" name="Line"/>
            <p:cNvSpPr/>
            <p:nvPr/>
          </p:nvSpPr>
          <p:spPr>
            <a:xfrm>
              <a:off x="1193503" y="2418141"/>
              <a:ext cx="51893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4" name="Line"/>
            <p:cNvSpPr/>
            <p:nvPr/>
          </p:nvSpPr>
          <p:spPr>
            <a:xfrm>
              <a:off x="913289" y="2511546"/>
              <a:ext cx="20756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>
              <a:off x="1421119" y="2182241"/>
              <a:ext cx="591676" cy="709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515" extrusionOk="0">
                  <a:moveTo>
                    <a:pt x="770" y="9666"/>
                  </a:moveTo>
                  <a:cubicBezTo>
                    <a:pt x="1391" y="12602"/>
                    <a:pt x="2011" y="15538"/>
                    <a:pt x="2446" y="17268"/>
                  </a:cubicBezTo>
                  <a:cubicBezTo>
                    <a:pt x="2880" y="18998"/>
                    <a:pt x="3129" y="19523"/>
                    <a:pt x="3315" y="20152"/>
                  </a:cubicBezTo>
                  <a:cubicBezTo>
                    <a:pt x="3501" y="20781"/>
                    <a:pt x="3625" y="21515"/>
                    <a:pt x="3439" y="21515"/>
                  </a:cubicBezTo>
                  <a:cubicBezTo>
                    <a:pt x="3253" y="21515"/>
                    <a:pt x="2756" y="20781"/>
                    <a:pt x="2136" y="18946"/>
                  </a:cubicBezTo>
                  <a:cubicBezTo>
                    <a:pt x="1515" y="17111"/>
                    <a:pt x="770" y="14175"/>
                    <a:pt x="460" y="12393"/>
                  </a:cubicBezTo>
                  <a:cubicBezTo>
                    <a:pt x="149" y="10610"/>
                    <a:pt x="274" y="9981"/>
                    <a:pt x="646" y="9562"/>
                  </a:cubicBezTo>
                  <a:cubicBezTo>
                    <a:pt x="1018" y="9142"/>
                    <a:pt x="1639" y="8932"/>
                    <a:pt x="2694" y="8880"/>
                  </a:cubicBezTo>
                  <a:cubicBezTo>
                    <a:pt x="3749" y="8828"/>
                    <a:pt x="5239" y="8932"/>
                    <a:pt x="6232" y="9247"/>
                  </a:cubicBezTo>
                  <a:cubicBezTo>
                    <a:pt x="7225" y="9562"/>
                    <a:pt x="7722" y="10086"/>
                    <a:pt x="7970" y="10715"/>
                  </a:cubicBezTo>
                  <a:cubicBezTo>
                    <a:pt x="8218" y="11344"/>
                    <a:pt x="8218" y="12078"/>
                    <a:pt x="7598" y="12812"/>
                  </a:cubicBezTo>
                  <a:cubicBezTo>
                    <a:pt x="6977" y="13546"/>
                    <a:pt x="5736" y="14280"/>
                    <a:pt x="4805" y="14752"/>
                  </a:cubicBezTo>
                  <a:cubicBezTo>
                    <a:pt x="3874" y="15224"/>
                    <a:pt x="3253" y="15433"/>
                    <a:pt x="2384" y="15538"/>
                  </a:cubicBezTo>
                  <a:cubicBezTo>
                    <a:pt x="1515" y="15643"/>
                    <a:pt x="398" y="15643"/>
                    <a:pt x="87" y="15433"/>
                  </a:cubicBezTo>
                  <a:cubicBezTo>
                    <a:pt x="-223" y="15224"/>
                    <a:pt x="274" y="14804"/>
                    <a:pt x="1887" y="14018"/>
                  </a:cubicBezTo>
                  <a:cubicBezTo>
                    <a:pt x="3501" y="13232"/>
                    <a:pt x="6232" y="12078"/>
                    <a:pt x="8156" y="10715"/>
                  </a:cubicBezTo>
                  <a:cubicBezTo>
                    <a:pt x="10080" y="9352"/>
                    <a:pt x="11198" y="7779"/>
                    <a:pt x="11818" y="6468"/>
                  </a:cubicBezTo>
                  <a:cubicBezTo>
                    <a:pt x="12439" y="5158"/>
                    <a:pt x="12563" y="4109"/>
                    <a:pt x="12439" y="3165"/>
                  </a:cubicBezTo>
                  <a:cubicBezTo>
                    <a:pt x="12315" y="2222"/>
                    <a:pt x="11943" y="1383"/>
                    <a:pt x="11508" y="806"/>
                  </a:cubicBezTo>
                  <a:cubicBezTo>
                    <a:pt x="11074" y="230"/>
                    <a:pt x="10577" y="-85"/>
                    <a:pt x="10329" y="20"/>
                  </a:cubicBezTo>
                  <a:cubicBezTo>
                    <a:pt x="10080" y="125"/>
                    <a:pt x="10080" y="649"/>
                    <a:pt x="10329" y="2222"/>
                  </a:cubicBezTo>
                  <a:cubicBezTo>
                    <a:pt x="10577" y="3795"/>
                    <a:pt x="11074" y="6416"/>
                    <a:pt x="11446" y="8408"/>
                  </a:cubicBezTo>
                  <a:cubicBezTo>
                    <a:pt x="11818" y="10400"/>
                    <a:pt x="12067" y="11764"/>
                    <a:pt x="12377" y="12707"/>
                  </a:cubicBezTo>
                  <a:cubicBezTo>
                    <a:pt x="12687" y="13651"/>
                    <a:pt x="13060" y="14175"/>
                    <a:pt x="13556" y="14385"/>
                  </a:cubicBezTo>
                  <a:cubicBezTo>
                    <a:pt x="14053" y="14595"/>
                    <a:pt x="14674" y="14490"/>
                    <a:pt x="15170" y="14228"/>
                  </a:cubicBezTo>
                  <a:cubicBezTo>
                    <a:pt x="15667" y="13965"/>
                    <a:pt x="16039" y="13546"/>
                    <a:pt x="16412" y="13127"/>
                  </a:cubicBezTo>
                  <a:cubicBezTo>
                    <a:pt x="16784" y="12707"/>
                    <a:pt x="17156" y="12288"/>
                    <a:pt x="17653" y="12078"/>
                  </a:cubicBezTo>
                  <a:cubicBezTo>
                    <a:pt x="18149" y="11868"/>
                    <a:pt x="18770" y="11868"/>
                    <a:pt x="19453" y="12183"/>
                  </a:cubicBezTo>
                  <a:cubicBezTo>
                    <a:pt x="20136" y="12498"/>
                    <a:pt x="20880" y="13127"/>
                    <a:pt x="21129" y="13022"/>
                  </a:cubicBezTo>
                  <a:cubicBezTo>
                    <a:pt x="21377" y="12917"/>
                    <a:pt x="21129" y="12078"/>
                    <a:pt x="20880" y="11239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>
              <a:off x="1878471" y="2335115"/>
              <a:ext cx="7264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7" name="Line"/>
            <p:cNvSpPr/>
            <p:nvPr/>
          </p:nvSpPr>
          <p:spPr>
            <a:xfrm>
              <a:off x="2142310" y="2493163"/>
              <a:ext cx="172050" cy="236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85" extrusionOk="0">
                  <a:moveTo>
                    <a:pt x="15981" y="3542"/>
                  </a:moveTo>
                  <a:cubicBezTo>
                    <a:pt x="14710" y="2289"/>
                    <a:pt x="13439" y="1037"/>
                    <a:pt x="11534" y="411"/>
                  </a:cubicBezTo>
                  <a:cubicBezTo>
                    <a:pt x="9628" y="-215"/>
                    <a:pt x="7086" y="-215"/>
                    <a:pt x="4545" y="1037"/>
                  </a:cubicBezTo>
                  <a:cubicBezTo>
                    <a:pt x="2004" y="2289"/>
                    <a:pt x="-537" y="4794"/>
                    <a:pt x="98" y="8081"/>
                  </a:cubicBezTo>
                  <a:cubicBezTo>
                    <a:pt x="734" y="11368"/>
                    <a:pt x="4545" y="15437"/>
                    <a:pt x="8569" y="17785"/>
                  </a:cubicBezTo>
                  <a:cubicBezTo>
                    <a:pt x="12592" y="20133"/>
                    <a:pt x="16828" y="20759"/>
                    <a:pt x="21063" y="21385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8" name="Line"/>
            <p:cNvSpPr/>
            <p:nvPr/>
          </p:nvSpPr>
          <p:spPr>
            <a:xfrm>
              <a:off x="2378170" y="2252935"/>
              <a:ext cx="600401" cy="48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11" extrusionOk="0">
                  <a:moveTo>
                    <a:pt x="4042" y="15479"/>
                  </a:moveTo>
                  <a:cubicBezTo>
                    <a:pt x="3545" y="15022"/>
                    <a:pt x="3048" y="14566"/>
                    <a:pt x="2490" y="14338"/>
                  </a:cubicBezTo>
                  <a:cubicBezTo>
                    <a:pt x="1931" y="14110"/>
                    <a:pt x="1311" y="14110"/>
                    <a:pt x="814" y="14794"/>
                  </a:cubicBezTo>
                  <a:cubicBezTo>
                    <a:pt x="317" y="15479"/>
                    <a:pt x="-55" y="16848"/>
                    <a:pt x="7" y="17760"/>
                  </a:cubicBezTo>
                  <a:cubicBezTo>
                    <a:pt x="69" y="18673"/>
                    <a:pt x="566" y="19129"/>
                    <a:pt x="1124" y="19434"/>
                  </a:cubicBezTo>
                  <a:cubicBezTo>
                    <a:pt x="1683" y="19738"/>
                    <a:pt x="2304" y="19890"/>
                    <a:pt x="2800" y="19662"/>
                  </a:cubicBezTo>
                  <a:cubicBezTo>
                    <a:pt x="3297" y="19434"/>
                    <a:pt x="3669" y="18825"/>
                    <a:pt x="3855" y="18141"/>
                  </a:cubicBezTo>
                  <a:cubicBezTo>
                    <a:pt x="4042" y="17456"/>
                    <a:pt x="4042" y="16696"/>
                    <a:pt x="4352" y="16696"/>
                  </a:cubicBezTo>
                  <a:cubicBezTo>
                    <a:pt x="4662" y="16696"/>
                    <a:pt x="5283" y="17456"/>
                    <a:pt x="5842" y="18141"/>
                  </a:cubicBezTo>
                  <a:cubicBezTo>
                    <a:pt x="6400" y="18825"/>
                    <a:pt x="6897" y="19434"/>
                    <a:pt x="7455" y="19738"/>
                  </a:cubicBezTo>
                  <a:cubicBezTo>
                    <a:pt x="8014" y="20042"/>
                    <a:pt x="8635" y="20042"/>
                    <a:pt x="9504" y="17988"/>
                  </a:cubicBezTo>
                  <a:cubicBezTo>
                    <a:pt x="10373" y="15935"/>
                    <a:pt x="11490" y="11828"/>
                    <a:pt x="11986" y="8938"/>
                  </a:cubicBezTo>
                  <a:cubicBezTo>
                    <a:pt x="12483" y="6048"/>
                    <a:pt x="12359" y="4374"/>
                    <a:pt x="11924" y="2929"/>
                  </a:cubicBezTo>
                  <a:cubicBezTo>
                    <a:pt x="11490" y="1484"/>
                    <a:pt x="10745" y="267"/>
                    <a:pt x="10373" y="39"/>
                  </a:cubicBezTo>
                  <a:cubicBezTo>
                    <a:pt x="10000" y="-189"/>
                    <a:pt x="10000" y="572"/>
                    <a:pt x="10062" y="2777"/>
                  </a:cubicBezTo>
                  <a:cubicBezTo>
                    <a:pt x="10124" y="4983"/>
                    <a:pt x="10248" y="8634"/>
                    <a:pt x="10621" y="11828"/>
                  </a:cubicBezTo>
                  <a:cubicBezTo>
                    <a:pt x="10993" y="15022"/>
                    <a:pt x="11614" y="17760"/>
                    <a:pt x="12173" y="19357"/>
                  </a:cubicBezTo>
                  <a:cubicBezTo>
                    <a:pt x="12731" y="20955"/>
                    <a:pt x="13228" y="21411"/>
                    <a:pt x="13786" y="21411"/>
                  </a:cubicBezTo>
                  <a:cubicBezTo>
                    <a:pt x="14345" y="21411"/>
                    <a:pt x="14966" y="20955"/>
                    <a:pt x="15524" y="20422"/>
                  </a:cubicBezTo>
                  <a:cubicBezTo>
                    <a:pt x="16083" y="19890"/>
                    <a:pt x="16579" y="19281"/>
                    <a:pt x="16952" y="18597"/>
                  </a:cubicBezTo>
                  <a:cubicBezTo>
                    <a:pt x="17324" y="17912"/>
                    <a:pt x="17573" y="17152"/>
                    <a:pt x="18007" y="17304"/>
                  </a:cubicBezTo>
                  <a:cubicBezTo>
                    <a:pt x="18442" y="17456"/>
                    <a:pt x="19062" y="18521"/>
                    <a:pt x="19683" y="18977"/>
                  </a:cubicBezTo>
                  <a:cubicBezTo>
                    <a:pt x="20304" y="19434"/>
                    <a:pt x="20924" y="19281"/>
                    <a:pt x="21545" y="19129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9" name="Line"/>
            <p:cNvSpPr/>
            <p:nvPr/>
          </p:nvSpPr>
          <p:spPr>
            <a:xfrm>
              <a:off x="2874787" y="2459654"/>
              <a:ext cx="8302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>
              <a:off x="2573816" y="2470033"/>
              <a:ext cx="186810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>
              <a:off x="3059746" y="2545378"/>
              <a:ext cx="645304" cy="147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0454" extrusionOk="0">
                  <a:moveTo>
                    <a:pt x="62" y="5386"/>
                  </a:moveTo>
                  <a:cubicBezTo>
                    <a:pt x="62" y="7786"/>
                    <a:pt x="62" y="10186"/>
                    <a:pt x="408" y="11626"/>
                  </a:cubicBezTo>
                  <a:cubicBezTo>
                    <a:pt x="755" y="13066"/>
                    <a:pt x="1448" y="13546"/>
                    <a:pt x="2083" y="13546"/>
                  </a:cubicBezTo>
                  <a:cubicBezTo>
                    <a:pt x="2718" y="13546"/>
                    <a:pt x="3296" y="13066"/>
                    <a:pt x="3411" y="11866"/>
                  </a:cubicBezTo>
                  <a:cubicBezTo>
                    <a:pt x="3527" y="10666"/>
                    <a:pt x="3180" y="8746"/>
                    <a:pt x="2718" y="7306"/>
                  </a:cubicBezTo>
                  <a:cubicBezTo>
                    <a:pt x="2256" y="5866"/>
                    <a:pt x="1679" y="4906"/>
                    <a:pt x="1101" y="4426"/>
                  </a:cubicBezTo>
                  <a:cubicBezTo>
                    <a:pt x="524" y="3946"/>
                    <a:pt x="-54" y="3946"/>
                    <a:pt x="4" y="3706"/>
                  </a:cubicBezTo>
                  <a:cubicBezTo>
                    <a:pt x="62" y="3466"/>
                    <a:pt x="755" y="2986"/>
                    <a:pt x="1736" y="2746"/>
                  </a:cubicBezTo>
                  <a:cubicBezTo>
                    <a:pt x="2718" y="2506"/>
                    <a:pt x="3989" y="2506"/>
                    <a:pt x="5144" y="2986"/>
                  </a:cubicBezTo>
                  <a:cubicBezTo>
                    <a:pt x="6299" y="3466"/>
                    <a:pt x="7339" y="4426"/>
                    <a:pt x="7974" y="7066"/>
                  </a:cubicBezTo>
                  <a:cubicBezTo>
                    <a:pt x="8609" y="9706"/>
                    <a:pt x="8840" y="14026"/>
                    <a:pt x="9129" y="14986"/>
                  </a:cubicBezTo>
                  <a:cubicBezTo>
                    <a:pt x="9418" y="15946"/>
                    <a:pt x="9764" y="13546"/>
                    <a:pt x="10342" y="10426"/>
                  </a:cubicBezTo>
                  <a:cubicBezTo>
                    <a:pt x="10919" y="7306"/>
                    <a:pt x="11728" y="3466"/>
                    <a:pt x="12421" y="1546"/>
                  </a:cubicBezTo>
                  <a:cubicBezTo>
                    <a:pt x="13114" y="-374"/>
                    <a:pt x="13691" y="-374"/>
                    <a:pt x="14096" y="826"/>
                  </a:cubicBezTo>
                  <a:cubicBezTo>
                    <a:pt x="14500" y="2026"/>
                    <a:pt x="14731" y="4426"/>
                    <a:pt x="14904" y="7066"/>
                  </a:cubicBezTo>
                  <a:cubicBezTo>
                    <a:pt x="15078" y="9706"/>
                    <a:pt x="15193" y="12586"/>
                    <a:pt x="15424" y="15466"/>
                  </a:cubicBezTo>
                  <a:cubicBezTo>
                    <a:pt x="15655" y="18346"/>
                    <a:pt x="16002" y="21226"/>
                    <a:pt x="17041" y="20266"/>
                  </a:cubicBezTo>
                  <a:cubicBezTo>
                    <a:pt x="18081" y="19306"/>
                    <a:pt x="19813" y="14506"/>
                    <a:pt x="21546" y="9706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2" name="Line"/>
            <p:cNvSpPr/>
            <p:nvPr/>
          </p:nvSpPr>
          <p:spPr>
            <a:xfrm>
              <a:off x="4001906" y="2546510"/>
              <a:ext cx="533407" cy="16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102" extrusionOk="0">
                  <a:moveTo>
                    <a:pt x="1420" y="2202"/>
                  </a:moveTo>
                  <a:cubicBezTo>
                    <a:pt x="862" y="3552"/>
                    <a:pt x="305" y="4902"/>
                    <a:pt x="96" y="6702"/>
                  </a:cubicBezTo>
                  <a:cubicBezTo>
                    <a:pt x="-113" y="8502"/>
                    <a:pt x="26" y="10752"/>
                    <a:pt x="444" y="12102"/>
                  </a:cubicBezTo>
                  <a:cubicBezTo>
                    <a:pt x="863" y="13452"/>
                    <a:pt x="1559" y="13902"/>
                    <a:pt x="2256" y="14127"/>
                  </a:cubicBezTo>
                  <a:cubicBezTo>
                    <a:pt x="2953" y="14352"/>
                    <a:pt x="3650" y="14352"/>
                    <a:pt x="4207" y="13227"/>
                  </a:cubicBezTo>
                  <a:cubicBezTo>
                    <a:pt x="4764" y="12102"/>
                    <a:pt x="5183" y="9852"/>
                    <a:pt x="5113" y="8052"/>
                  </a:cubicBezTo>
                  <a:cubicBezTo>
                    <a:pt x="5043" y="6252"/>
                    <a:pt x="4486" y="4902"/>
                    <a:pt x="3859" y="4002"/>
                  </a:cubicBezTo>
                  <a:cubicBezTo>
                    <a:pt x="3232" y="3102"/>
                    <a:pt x="2535" y="2652"/>
                    <a:pt x="1838" y="2202"/>
                  </a:cubicBezTo>
                  <a:cubicBezTo>
                    <a:pt x="1141" y="1752"/>
                    <a:pt x="444" y="1302"/>
                    <a:pt x="514" y="1077"/>
                  </a:cubicBezTo>
                  <a:cubicBezTo>
                    <a:pt x="584" y="852"/>
                    <a:pt x="1420" y="852"/>
                    <a:pt x="2604" y="852"/>
                  </a:cubicBezTo>
                  <a:cubicBezTo>
                    <a:pt x="3789" y="852"/>
                    <a:pt x="5322" y="852"/>
                    <a:pt x="6646" y="627"/>
                  </a:cubicBezTo>
                  <a:cubicBezTo>
                    <a:pt x="7970" y="402"/>
                    <a:pt x="9084" y="-48"/>
                    <a:pt x="9642" y="852"/>
                  </a:cubicBezTo>
                  <a:cubicBezTo>
                    <a:pt x="10199" y="1752"/>
                    <a:pt x="10199" y="4002"/>
                    <a:pt x="10199" y="6252"/>
                  </a:cubicBezTo>
                  <a:cubicBezTo>
                    <a:pt x="10199" y="8502"/>
                    <a:pt x="10199" y="10752"/>
                    <a:pt x="10548" y="11202"/>
                  </a:cubicBezTo>
                  <a:cubicBezTo>
                    <a:pt x="10896" y="11652"/>
                    <a:pt x="11593" y="10302"/>
                    <a:pt x="12150" y="8502"/>
                  </a:cubicBezTo>
                  <a:cubicBezTo>
                    <a:pt x="12708" y="6702"/>
                    <a:pt x="13126" y="4452"/>
                    <a:pt x="13683" y="2652"/>
                  </a:cubicBezTo>
                  <a:cubicBezTo>
                    <a:pt x="14241" y="852"/>
                    <a:pt x="14937" y="-498"/>
                    <a:pt x="15425" y="177"/>
                  </a:cubicBezTo>
                  <a:cubicBezTo>
                    <a:pt x="15913" y="852"/>
                    <a:pt x="16192" y="3552"/>
                    <a:pt x="16401" y="6027"/>
                  </a:cubicBezTo>
                  <a:cubicBezTo>
                    <a:pt x="16610" y="8502"/>
                    <a:pt x="16749" y="10752"/>
                    <a:pt x="17585" y="13227"/>
                  </a:cubicBezTo>
                  <a:cubicBezTo>
                    <a:pt x="18421" y="15702"/>
                    <a:pt x="19954" y="18402"/>
                    <a:pt x="21487" y="21102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3" name="Line"/>
            <p:cNvSpPr/>
            <p:nvPr/>
          </p:nvSpPr>
          <p:spPr>
            <a:xfrm>
              <a:off x="145296" y="3030460"/>
              <a:ext cx="269659" cy="288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71" extrusionOk="0">
                  <a:moveTo>
                    <a:pt x="2461" y="0"/>
                  </a:moveTo>
                  <a:cubicBezTo>
                    <a:pt x="3281" y="5657"/>
                    <a:pt x="4101" y="11314"/>
                    <a:pt x="4511" y="14914"/>
                  </a:cubicBezTo>
                  <a:cubicBezTo>
                    <a:pt x="4922" y="18514"/>
                    <a:pt x="4922" y="20057"/>
                    <a:pt x="5058" y="20186"/>
                  </a:cubicBezTo>
                  <a:cubicBezTo>
                    <a:pt x="5195" y="20314"/>
                    <a:pt x="5468" y="19029"/>
                    <a:pt x="6699" y="17357"/>
                  </a:cubicBezTo>
                  <a:cubicBezTo>
                    <a:pt x="7929" y="15686"/>
                    <a:pt x="10116" y="13629"/>
                    <a:pt x="12167" y="12343"/>
                  </a:cubicBezTo>
                  <a:cubicBezTo>
                    <a:pt x="14218" y="11057"/>
                    <a:pt x="16132" y="10543"/>
                    <a:pt x="17772" y="10414"/>
                  </a:cubicBezTo>
                  <a:cubicBezTo>
                    <a:pt x="19413" y="10286"/>
                    <a:pt x="20780" y="10543"/>
                    <a:pt x="21190" y="11957"/>
                  </a:cubicBezTo>
                  <a:cubicBezTo>
                    <a:pt x="21600" y="13371"/>
                    <a:pt x="21053" y="15943"/>
                    <a:pt x="18456" y="17743"/>
                  </a:cubicBezTo>
                  <a:cubicBezTo>
                    <a:pt x="15858" y="19543"/>
                    <a:pt x="11210" y="20571"/>
                    <a:pt x="8203" y="21086"/>
                  </a:cubicBezTo>
                  <a:cubicBezTo>
                    <a:pt x="5195" y="21600"/>
                    <a:pt x="3828" y="21600"/>
                    <a:pt x="2734" y="21086"/>
                  </a:cubicBezTo>
                  <a:cubicBezTo>
                    <a:pt x="1640" y="20571"/>
                    <a:pt x="820" y="19543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4" name="Line"/>
            <p:cNvSpPr/>
            <p:nvPr/>
          </p:nvSpPr>
          <p:spPr>
            <a:xfrm>
              <a:off x="435888" y="3186135"/>
              <a:ext cx="193349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600" extrusionOk="0">
                  <a:moveTo>
                    <a:pt x="0" y="21600"/>
                  </a:moveTo>
                  <a:cubicBezTo>
                    <a:pt x="4168" y="21600"/>
                    <a:pt x="8337" y="21600"/>
                    <a:pt x="11558" y="20520"/>
                  </a:cubicBezTo>
                  <a:cubicBezTo>
                    <a:pt x="14779" y="19440"/>
                    <a:pt x="17053" y="17280"/>
                    <a:pt x="18758" y="14400"/>
                  </a:cubicBezTo>
                  <a:cubicBezTo>
                    <a:pt x="20463" y="11520"/>
                    <a:pt x="21600" y="7920"/>
                    <a:pt x="21032" y="5400"/>
                  </a:cubicBezTo>
                  <a:cubicBezTo>
                    <a:pt x="20463" y="2880"/>
                    <a:pt x="18190" y="1440"/>
                    <a:pt x="16105" y="720"/>
                  </a:cubicBezTo>
                  <a:cubicBezTo>
                    <a:pt x="14021" y="0"/>
                    <a:pt x="12126" y="0"/>
                    <a:pt x="9663" y="0"/>
                  </a:cubicBezTo>
                  <a:cubicBezTo>
                    <a:pt x="7200" y="0"/>
                    <a:pt x="4169" y="0"/>
                    <a:pt x="2463" y="2160"/>
                  </a:cubicBezTo>
                  <a:cubicBezTo>
                    <a:pt x="758" y="4320"/>
                    <a:pt x="379" y="8640"/>
                    <a:pt x="1895" y="12240"/>
                  </a:cubicBezTo>
                  <a:cubicBezTo>
                    <a:pt x="3411" y="15840"/>
                    <a:pt x="6821" y="18720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767993" y="3072767"/>
              <a:ext cx="186810" cy="28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extrusionOk="0">
                  <a:moveTo>
                    <a:pt x="0" y="2255"/>
                  </a:moveTo>
                  <a:cubicBezTo>
                    <a:pt x="0" y="970"/>
                    <a:pt x="0" y="-316"/>
                    <a:pt x="400" y="70"/>
                  </a:cubicBezTo>
                  <a:cubicBezTo>
                    <a:pt x="800" y="455"/>
                    <a:pt x="1600" y="2513"/>
                    <a:pt x="2000" y="5598"/>
                  </a:cubicBezTo>
                  <a:cubicBezTo>
                    <a:pt x="2400" y="8684"/>
                    <a:pt x="2400" y="12798"/>
                    <a:pt x="2800" y="15498"/>
                  </a:cubicBezTo>
                  <a:cubicBezTo>
                    <a:pt x="3200" y="18198"/>
                    <a:pt x="4000" y="19484"/>
                    <a:pt x="5800" y="20255"/>
                  </a:cubicBezTo>
                  <a:cubicBezTo>
                    <a:pt x="7600" y="21027"/>
                    <a:pt x="10400" y="21284"/>
                    <a:pt x="13200" y="21155"/>
                  </a:cubicBezTo>
                  <a:cubicBezTo>
                    <a:pt x="16000" y="21027"/>
                    <a:pt x="18800" y="20513"/>
                    <a:pt x="20200" y="19613"/>
                  </a:cubicBezTo>
                  <a:cubicBezTo>
                    <a:pt x="21600" y="18713"/>
                    <a:pt x="21600" y="17427"/>
                    <a:pt x="21600" y="16141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6" name="Line"/>
            <p:cNvSpPr/>
            <p:nvPr/>
          </p:nvSpPr>
          <p:spPr>
            <a:xfrm>
              <a:off x="716102" y="3165378"/>
              <a:ext cx="19718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7" name="Line"/>
            <p:cNvSpPr/>
            <p:nvPr/>
          </p:nvSpPr>
          <p:spPr>
            <a:xfrm>
              <a:off x="1058586" y="2988947"/>
              <a:ext cx="373619" cy="33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00" y="5069"/>
                    <a:pt x="2800" y="10139"/>
                    <a:pt x="3600" y="13335"/>
                  </a:cubicBezTo>
                  <a:cubicBezTo>
                    <a:pt x="4400" y="16531"/>
                    <a:pt x="4600" y="17853"/>
                    <a:pt x="4700" y="19065"/>
                  </a:cubicBezTo>
                  <a:cubicBezTo>
                    <a:pt x="4800" y="20278"/>
                    <a:pt x="4800" y="21380"/>
                    <a:pt x="4800" y="21380"/>
                  </a:cubicBezTo>
                  <a:cubicBezTo>
                    <a:pt x="4800" y="21380"/>
                    <a:pt x="4800" y="20278"/>
                    <a:pt x="5000" y="19176"/>
                  </a:cubicBezTo>
                  <a:cubicBezTo>
                    <a:pt x="5200" y="18073"/>
                    <a:pt x="5600" y="16971"/>
                    <a:pt x="6200" y="16090"/>
                  </a:cubicBezTo>
                  <a:cubicBezTo>
                    <a:pt x="6800" y="15208"/>
                    <a:pt x="7600" y="14547"/>
                    <a:pt x="8300" y="14657"/>
                  </a:cubicBezTo>
                  <a:cubicBezTo>
                    <a:pt x="9000" y="14767"/>
                    <a:pt x="9600" y="15649"/>
                    <a:pt x="10100" y="16641"/>
                  </a:cubicBezTo>
                  <a:cubicBezTo>
                    <a:pt x="10600" y="17633"/>
                    <a:pt x="11000" y="18735"/>
                    <a:pt x="11500" y="19727"/>
                  </a:cubicBezTo>
                  <a:cubicBezTo>
                    <a:pt x="12000" y="20718"/>
                    <a:pt x="12600" y="21600"/>
                    <a:pt x="13900" y="21600"/>
                  </a:cubicBezTo>
                  <a:cubicBezTo>
                    <a:pt x="15200" y="21600"/>
                    <a:pt x="17200" y="20718"/>
                    <a:pt x="18600" y="19506"/>
                  </a:cubicBezTo>
                  <a:cubicBezTo>
                    <a:pt x="20000" y="18294"/>
                    <a:pt x="20800" y="16751"/>
                    <a:pt x="21600" y="15208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8" name="Line"/>
            <p:cNvSpPr/>
            <p:nvPr/>
          </p:nvSpPr>
          <p:spPr>
            <a:xfrm>
              <a:off x="1748595" y="3227648"/>
              <a:ext cx="394670" cy="18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94" extrusionOk="0">
                  <a:moveTo>
                    <a:pt x="3107" y="0"/>
                  </a:moveTo>
                  <a:cubicBezTo>
                    <a:pt x="5173" y="1200"/>
                    <a:pt x="7239" y="2400"/>
                    <a:pt x="8742" y="3800"/>
                  </a:cubicBezTo>
                  <a:cubicBezTo>
                    <a:pt x="10244" y="5200"/>
                    <a:pt x="11184" y="6800"/>
                    <a:pt x="11747" y="8600"/>
                  </a:cubicBezTo>
                  <a:cubicBezTo>
                    <a:pt x="12310" y="10400"/>
                    <a:pt x="12498" y="12400"/>
                    <a:pt x="11184" y="14600"/>
                  </a:cubicBezTo>
                  <a:cubicBezTo>
                    <a:pt x="9869" y="16800"/>
                    <a:pt x="7051" y="19200"/>
                    <a:pt x="5173" y="20400"/>
                  </a:cubicBezTo>
                  <a:cubicBezTo>
                    <a:pt x="3295" y="21600"/>
                    <a:pt x="2356" y="21600"/>
                    <a:pt x="1511" y="21000"/>
                  </a:cubicBezTo>
                  <a:cubicBezTo>
                    <a:pt x="665" y="20400"/>
                    <a:pt x="-86" y="19200"/>
                    <a:pt x="8" y="18000"/>
                  </a:cubicBezTo>
                  <a:cubicBezTo>
                    <a:pt x="102" y="16800"/>
                    <a:pt x="1041" y="15600"/>
                    <a:pt x="3483" y="14200"/>
                  </a:cubicBezTo>
                  <a:cubicBezTo>
                    <a:pt x="5924" y="12800"/>
                    <a:pt x="9869" y="11200"/>
                    <a:pt x="12310" y="10000"/>
                  </a:cubicBezTo>
                  <a:cubicBezTo>
                    <a:pt x="14752" y="8800"/>
                    <a:pt x="15691" y="8000"/>
                    <a:pt x="16630" y="7000"/>
                  </a:cubicBezTo>
                  <a:cubicBezTo>
                    <a:pt x="17570" y="6000"/>
                    <a:pt x="18509" y="4800"/>
                    <a:pt x="19448" y="5800"/>
                  </a:cubicBezTo>
                  <a:cubicBezTo>
                    <a:pt x="20387" y="6800"/>
                    <a:pt x="21326" y="10000"/>
                    <a:pt x="21420" y="10600"/>
                  </a:cubicBezTo>
                  <a:cubicBezTo>
                    <a:pt x="21514" y="11200"/>
                    <a:pt x="20763" y="9200"/>
                    <a:pt x="20011" y="72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89" name="Line"/>
            <p:cNvSpPr/>
            <p:nvPr/>
          </p:nvSpPr>
          <p:spPr>
            <a:xfrm>
              <a:off x="2013388" y="3092730"/>
              <a:ext cx="934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0" name="Line"/>
            <p:cNvSpPr/>
            <p:nvPr/>
          </p:nvSpPr>
          <p:spPr>
            <a:xfrm>
              <a:off x="2341652" y="2975109"/>
              <a:ext cx="730322" cy="48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extrusionOk="0">
                  <a:moveTo>
                    <a:pt x="5003" y="12742"/>
                  </a:moveTo>
                  <a:cubicBezTo>
                    <a:pt x="4596" y="12276"/>
                    <a:pt x="4188" y="11810"/>
                    <a:pt x="3373" y="11810"/>
                  </a:cubicBezTo>
                  <a:cubicBezTo>
                    <a:pt x="2558" y="11810"/>
                    <a:pt x="1335" y="12276"/>
                    <a:pt x="673" y="12898"/>
                  </a:cubicBezTo>
                  <a:cubicBezTo>
                    <a:pt x="11" y="13519"/>
                    <a:pt x="-91" y="14296"/>
                    <a:pt x="62" y="14918"/>
                  </a:cubicBezTo>
                  <a:cubicBezTo>
                    <a:pt x="215" y="15540"/>
                    <a:pt x="622" y="16006"/>
                    <a:pt x="1335" y="16239"/>
                  </a:cubicBezTo>
                  <a:cubicBezTo>
                    <a:pt x="2049" y="16472"/>
                    <a:pt x="3067" y="16472"/>
                    <a:pt x="3883" y="15073"/>
                  </a:cubicBezTo>
                  <a:cubicBezTo>
                    <a:pt x="4698" y="13675"/>
                    <a:pt x="5309" y="10878"/>
                    <a:pt x="5666" y="8391"/>
                  </a:cubicBezTo>
                  <a:cubicBezTo>
                    <a:pt x="6022" y="5905"/>
                    <a:pt x="6124" y="3729"/>
                    <a:pt x="6073" y="2253"/>
                  </a:cubicBezTo>
                  <a:cubicBezTo>
                    <a:pt x="6022" y="777"/>
                    <a:pt x="5818" y="0"/>
                    <a:pt x="5717" y="0"/>
                  </a:cubicBezTo>
                  <a:cubicBezTo>
                    <a:pt x="5615" y="0"/>
                    <a:pt x="5615" y="777"/>
                    <a:pt x="5615" y="3030"/>
                  </a:cubicBezTo>
                  <a:cubicBezTo>
                    <a:pt x="5615" y="5283"/>
                    <a:pt x="5615" y="9013"/>
                    <a:pt x="6022" y="11655"/>
                  </a:cubicBezTo>
                  <a:cubicBezTo>
                    <a:pt x="6430" y="14296"/>
                    <a:pt x="7245" y="15850"/>
                    <a:pt x="8417" y="16627"/>
                  </a:cubicBezTo>
                  <a:cubicBezTo>
                    <a:pt x="9588" y="17404"/>
                    <a:pt x="11117" y="17404"/>
                    <a:pt x="12696" y="16860"/>
                  </a:cubicBezTo>
                  <a:cubicBezTo>
                    <a:pt x="14275" y="16317"/>
                    <a:pt x="15905" y="15229"/>
                    <a:pt x="16822" y="14296"/>
                  </a:cubicBezTo>
                  <a:cubicBezTo>
                    <a:pt x="17739" y="13364"/>
                    <a:pt x="17943" y="12587"/>
                    <a:pt x="17892" y="11888"/>
                  </a:cubicBezTo>
                  <a:cubicBezTo>
                    <a:pt x="17841" y="11188"/>
                    <a:pt x="17535" y="10567"/>
                    <a:pt x="17128" y="10101"/>
                  </a:cubicBezTo>
                  <a:cubicBezTo>
                    <a:pt x="16720" y="9635"/>
                    <a:pt x="16211" y="9324"/>
                    <a:pt x="15651" y="9091"/>
                  </a:cubicBezTo>
                  <a:cubicBezTo>
                    <a:pt x="15090" y="8858"/>
                    <a:pt x="14479" y="8702"/>
                    <a:pt x="14071" y="9013"/>
                  </a:cubicBezTo>
                  <a:cubicBezTo>
                    <a:pt x="13664" y="9324"/>
                    <a:pt x="13460" y="10101"/>
                    <a:pt x="13664" y="11655"/>
                  </a:cubicBezTo>
                  <a:cubicBezTo>
                    <a:pt x="13867" y="13209"/>
                    <a:pt x="14479" y="15540"/>
                    <a:pt x="15854" y="17327"/>
                  </a:cubicBezTo>
                  <a:cubicBezTo>
                    <a:pt x="17230" y="19114"/>
                    <a:pt x="19369" y="20357"/>
                    <a:pt x="21509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1" name="Line"/>
            <p:cNvSpPr/>
            <p:nvPr/>
          </p:nvSpPr>
          <p:spPr>
            <a:xfrm>
              <a:off x="3528618" y="3042468"/>
              <a:ext cx="224423" cy="299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83" extrusionOk="0">
                  <a:moveTo>
                    <a:pt x="0" y="3607"/>
                  </a:moveTo>
                  <a:cubicBezTo>
                    <a:pt x="327" y="1869"/>
                    <a:pt x="655" y="131"/>
                    <a:pt x="1473" y="7"/>
                  </a:cubicBezTo>
                  <a:cubicBezTo>
                    <a:pt x="2291" y="-117"/>
                    <a:pt x="3600" y="1373"/>
                    <a:pt x="4909" y="4476"/>
                  </a:cubicBezTo>
                  <a:cubicBezTo>
                    <a:pt x="6218" y="7580"/>
                    <a:pt x="7527" y="12297"/>
                    <a:pt x="8182" y="15276"/>
                  </a:cubicBezTo>
                  <a:cubicBezTo>
                    <a:pt x="8836" y="18255"/>
                    <a:pt x="8836" y="19497"/>
                    <a:pt x="8836" y="19497"/>
                  </a:cubicBezTo>
                  <a:cubicBezTo>
                    <a:pt x="8836" y="19497"/>
                    <a:pt x="8836" y="18255"/>
                    <a:pt x="9491" y="17138"/>
                  </a:cubicBezTo>
                  <a:cubicBezTo>
                    <a:pt x="10145" y="16021"/>
                    <a:pt x="11455" y="15028"/>
                    <a:pt x="12764" y="14159"/>
                  </a:cubicBezTo>
                  <a:cubicBezTo>
                    <a:pt x="14073" y="13290"/>
                    <a:pt x="15382" y="12545"/>
                    <a:pt x="17018" y="12297"/>
                  </a:cubicBezTo>
                  <a:cubicBezTo>
                    <a:pt x="18655" y="12049"/>
                    <a:pt x="20618" y="12297"/>
                    <a:pt x="21109" y="13042"/>
                  </a:cubicBezTo>
                  <a:cubicBezTo>
                    <a:pt x="21600" y="13786"/>
                    <a:pt x="20618" y="15028"/>
                    <a:pt x="18000" y="16517"/>
                  </a:cubicBezTo>
                  <a:cubicBezTo>
                    <a:pt x="15382" y="18007"/>
                    <a:pt x="11127" y="19745"/>
                    <a:pt x="6873" y="21483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2" name="Line"/>
            <p:cNvSpPr/>
            <p:nvPr/>
          </p:nvSpPr>
          <p:spPr>
            <a:xfrm>
              <a:off x="3841862" y="3186996"/>
              <a:ext cx="278319" cy="484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22" extrusionOk="0">
                  <a:moveTo>
                    <a:pt x="3054" y="418"/>
                  </a:moveTo>
                  <a:cubicBezTo>
                    <a:pt x="3054" y="1179"/>
                    <a:pt x="3054" y="1940"/>
                    <a:pt x="3454" y="2624"/>
                  </a:cubicBezTo>
                  <a:cubicBezTo>
                    <a:pt x="3854" y="3309"/>
                    <a:pt x="4654" y="3917"/>
                    <a:pt x="5721" y="4221"/>
                  </a:cubicBezTo>
                  <a:cubicBezTo>
                    <a:pt x="6787" y="4525"/>
                    <a:pt x="8121" y="4525"/>
                    <a:pt x="9187" y="4221"/>
                  </a:cubicBezTo>
                  <a:cubicBezTo>
                    <a:pt x="10254" y="3917"/>
                    <a:pt x="11054" y="3309"/>
                    <a:pt x="11187" y="2396"/>
                  </a:cubicBezTo>
                  <a:cubicBezTo>
                    <a:pt x="11321" y="1483"/>
                    <a:pt x="10787" y="266"/>
                    <a:pt x="10787" y="38"/>
                  </a:cubicBezTo>
                  <a:cubicBezTo>
                    <a:pt x="10787" y="-190"/>
                    <a:pt x="11321" y="571"/>
                    <a:pt x="12387" y="3233"/>
                  </a:cubicBezTo>
                  <a:cubicBezTo>
                    <a:pt x="13454" y="5895"/>
                    <a:pt x="15054" y="10458"/>
                    <a:pt x="15587" y="13576"/>
                  </a:cubicBezTo>
                  <a:cubicBezTo>
                    <a:pt x="16121" y="16695"/>
                    <a:pt x="15587" y="18368"/>
                    <a:pt x="14787" y="19433"/>
                  </a:cubicBezTo>
                  <a:cubicBezTo>
                    <a:pt x="13987" y="20497"/>
                    <a:pt x="12921" y="20954"/>
                    <a:pt x="11321" y="21182"/>
                  </a:cubicBezTo>
                  <a:cubicBezTo>
                    <a:pt x="9721" y="21410"/>
                    <a:pt x="7587" y="21410"/>
                    <a:pt x="5587" y="20802"/>
                  </a:cubicBezTo>
                  <a:cubicBezTo>
                    <a:pt x="3587" y="20193"/>
                    <a:pt x="1721" y="18976"/>
                    <a:pt x="787" y="17759"/>
                  </a:cubicBezTo>
                  <a:cubicBezTo>
                    <a:pt x="-146" y="16542"/>
                    <a:pt x="-146" y="15325"/>
                    <a:pt x="254" y="14413"/>
                  </a:cubicBezTo>
                  <a:cubicBezTo>
                    <a:pt x="654" y="13500"/>
                    <a:pt x="1454" y="12892"/>
                    <a:pt x="4387" y="12131"/>
                  </a:cubicBezTo>
                  <a:cubicBezTo>
                    <a:pt x="7321" y="11371"/>
                    <a:pt x="12387" y="10458"/>
                    <a:pt x="15587" y="10002"/>
                  </a:cubicBezTo>
                  <a:cubicBezTo>
                    <a:pt x="18787" y="9545"/>
                    <a:pt x="20121" y="9545"/>
                    <a:pt x="21454" y="9545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3" name="Line"/>
            <p:cNvSpPr/>
            <p:nvPr/>
          </p:nvSpPr>
          <p:spPr>
            <a:xfrm>
              <a:off x="294052" y="3732189"/>
              <a:ext cx="131459" cy="886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extrusionOk="0">
                  <a:moveTo>
                    <a:pt x="14779" y="97"/>
                  </a:moveTo>
                  <a:cubicBezTo>
                    <a:pt x="11937" y="13"/>
                    <a:pt x="9095" y="-71"/>
                    <a:pt x="6821" y="97"/>
                  </a:cubicBezTo>
                  <a:cubicBezTo>
                    <a:pt x="4547" y="265"/>
                    <a:pt x="2842" y="685"/>
                    <a:pt x="1705" y="1988"/>
                  </a:cubicBezTo>
                  <a:cubicBezTo>
                    <a:pt x="568" y="3291"/>
                    <a:pt x="0" y="5476"/>
                    <a:pt x="0" y="7787"/>
                  </a:cubicBezTo>
                  <a:cubicBezTo>
                    <a:pt x="0" y="10099"/>
                    <a:pt x="568" y="12536"/>
                    <a:pt x="1421" y="14259"/>
                  </a:cubicBezTo>
                  <a:cubicBezTo>
                    <a:pt x="2274" y="15982"/>
                    <a:pt x="3410" y="16990"/>
                    <a:pt x="3979" y="17873"/>
                  </a:cubicBezTo>
                  <a:cubicBezTo>
                    <a:pt x="4547" y="18755"/>
                    <a:pt x="4547" y="19512"/>
                    <a:pt x="7389" y="20100"/>
                  </a:cubicBezTo>
                  <a:cubicBezTo>
                    <a:pt x="10232" y="20689"/>
                    <a:pt x="15916" y="21109"/>
                    <a:pt x="21600" y="21529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4" name="Line"/>
            <p:cNvSpPr/>
            <p:nvPr/>
          </p:nvSpPr>
          <p:spPr>
            <a:xfrm>
              <a:off x="736858" y="3736184"/>
              <a:ext cx="31136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5" name="Line"/>
            <p:cNvSpPr/>
            <p:nvPr/>
          </p:nvSpPr>
          <p:spPr>
            <a:xfrm>
              <a:off x="1345717" y="3776807"/>
              <a:ext cx="166778" cy="19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011" extrusionOk="0">
                  <a:moveTo>
                    <a:pt x="12096" y="3508"/>
                  </a:moveTo>
                  <a:cubicBezTo>
                    <a:pt x="10800" y="1993"/>
                    <a:pt x="9504" y="477"/>
                    <a:pt x="7776" y="98"/>
                  </a:cubicBezTo>
                  <a:cubicBezTo>
                    <a:pt x="6048" y="-281"/>
                    <a:pt x="3888" y="477"/>
                    <a:pt x="2376" y="1803"/>
                  </a:cubicBezTo>
                  <a:cubicBezTo>
                    <a:pt x="864" y="3130"/>
                    <a:pt x="0" y="5024"/>
                    <a:pt x="0" y="7677"/>
                  </a:cubicBezTo>
                  <a:cubicBezTo>
                    <a:pt x="0" y="10330"/>
                    <a:pt x="864" y="13740"/>
                    <a:pt x="3240" y="16203"/>
                  </a:cubicBezTo>
                  <a:cubicBezTo>
                    <a:pt x="5616" y="18666"/>
                    <a:pt x="9504" y="20182"/>
                    <a:pt x="12528" y="20751"/>
                  </a:cubicBezTo>
                  <a:cubicBezTo>
                    <a:pt x="15552" y="21319"/>
                    <a:pt x="17712" y="20940"/>
                    <a:pt x="19224" y="19803"/>
                  </a:cubicBezTo>
                  <a:cubicBezTo>
                    <a:pt x="20736" y="18666"/>
                    <a:pt x="21600" y="16772"/>
                    <a:pt x="19872" y="13361"/>
                  </a:cubicBezTo>
                  <a:cubicBezTo>
                    <a:pt x="18144" y="9951"/>
                    <a:pt x="13824" y="5024"/>
                    <a:pt x="9504" y="98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6" name="Line"/>
            <p:cNvSpPr/>
            <p:nvPr/>
          </p:nvSpPr>
          <p:spPr>
            <a:xfrm>
              <a:off x="809507" y="4421151"/>
              <a:ext cx="5189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7" name="Line"/>
            <p:cNvSpPr/>
            <p:nvPr/>
          </p:nvSpPr>
          <p:spPr>
            <a:xfrm>
              <a:off x="1442583" y="4400395"/>
              <a:ext cx="31135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>
              <a:off x="1816200" y="3653158"/>
              <a:ext cx="155843" cy="106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extrusionOk="0">
                  <a:moveTo>
                    <a:pt x="2817" y="0"/>
                  </a:moveTo>
                  <a:cubicBezTo>
                    <a:pt x="7044" y="350"/>
                    <a:pt x="11270" y="699"/>
                    <a:pt x="14557" y="1223"/>
                  </a:cubicBezTo>
                  <a:cubicBezTo>
                    <a:pt x="17844" y="1748"/>
                    <a:pt x="20191" y="2447"/>
                    <a:pt x="20896" y="3530"/>
                  </a:cubicBezTo>
                  <a:cubicBezTo>
                    <a:pt x="21600" y="4614"/>
                    <a:pt x="20661" y="6082"/>
                    <a:pt x="20426" y="7794"/>
                  </a:cubicBezTo>
                  <a:cubicBezTo>
                    <a:pt x="20191" y="9507"/>
                    <a:pt x="20661" y="11464"/>
                    <a:pt x="20896" y="13421"/>
                  </a:cubicBezTo>
                  <a:cubicBezTo>
                    <a:pt x="21130" y="15379"/>
                    <a:pt x="21130" y="17336"/>
                    <a:pt x="21130" y="18489"/>
                  </a:cubicBezTo>
                  <a:cubicBezTo>
                    <a:pt x="21130" y="19643"/>
                    <a:pt x="21130" y="19992"/>
                    <a:pt x="20896" y="20342"/>
                  </a:cubicBezTo>
                  <a:cubicBezTo>
                    <a:pt x="20661" y="20691"/>
                    <a:pt x="20191" y="21041"/>
                    <a:pt x="18783" y="21216"/>
                  </a:cubicBezTo>
                  <a:cubicBezTo>
                    <a:pt x="17374" y="21390"/>
                    <a:pt x="15026" y="21390"/>
                    <a:pt x="11739" y="21425"/>
                  </a:cubicBezTo>
                  <a:cubicBezTo>
                    <a:pt x="8452" y="21460"/>
                    <a:pt x="4226" y="21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32C75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>
              <a:off x="4228693" y="7584680"/>
              <a:ext cx="36785" cy="435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260" extrusionOk="0">
                  <a:moveTo>
                    <a:pt x="3207" y="1608"/>
                  </a:moveTo>
                  <a:cubicBezTo>
                    <a:pt x="1243" y="765"/>
                    <a:pt x="-721" y="-79"/>
                    <a:pt x="261" y="5"/>
                  </a:cubicBezTo>
                  <a:cubicBezTo>
                    <a:pt x="1243" y="90"/>
                    <a:pt x="5170" y="1102"/>
                    <a:pt x="7133" y="4055"/>
                  </a:cubicBezTo>
                  <a:cubicBezTo>
                    <a:pt x="9097" y="7009"/>
                    <a:pt x="9097" y="11902"/>
                    <a:pt x="9097" y="14855"/>
                  </a:cubicBezTo>
                  <a:cubicBezTo>
                    <a:pt x="9097" y="17809"/>
                    <a:pt x="9097" y="18821"/>
                    <a:pt x="10079" y="19749"/>
                  </a:cubicBezTo>
                  <a:cubicBezTo>
                    <a:pt x="11061" y="20677"/>
                    <a:pt x="13024" y="21521"/>
                    <a:pt x="14988" y="21183"/>
                  </a:cubicBezTo>
                  <a:cubicBezTo>
                    <a:pt x="16951" y="20846"/>
                    <a:pt x="18915" y="19327"/>
                    <a:pt x="20879" y="1780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>
              <a:off x="4369260" y="7617664"/>
              <a:ext cx="30087" cy="46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53" extrusionOk="0">
                  <a:moveTo>
                    <a:pt x="0" y="0"/>
                  </a:moveTo>
                  <a:cubicBezTo>
                    <a:pt x="0" y="3971"/>
                    <a:pt x="0" y="7941"/>
                    <a:pt x="1200" y="10959"/>
                  </a:cubicBezTo>
                  <a:cubicBezTo>
                    <a:pt x="2400" y="13976"/>
                    <a:pt x="4800" y="16041"/>
                    <a:pt x="8400" y="17788"/>
                  </a:cubicBezTo>
                  <a:cubicBezTo>
                    <a:pt x="12000" y="19535"/>
                    <a:pt x="16800" y="20965"/>
                    <a:pt x="19200" y="21282"/>
                  </a:cubicBezTo>
                  <a:cubicBezTo>
                    <a:pt x="21600" y="21600"/>
                    <a:pt x="21600" y="20806"/>
                    <a:pt x="18000" y="19615"/>
                  </a:cubicBezTo>
                  <a:cubicBezTo>
                    <a:pt x="14400" y="18424"/>
                    <a:pt x="7200" y="16835"/>
                    <a:pt x="0" y="152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>
              <a:off x="4130560" y="7840651"/>
              <a:ext cx="502947" cy="31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926" extrusionOk="0">
                  <a:moveTo>
                    <a:pt x="0" y="5236"/>
                  </a:moveTo>
                  <a:cubicBezTo>
                    <a:pt x="2498" y="10346"/>
                    <a:pt x="4996" y="15455"/>
                    <a:pt x="6612" y="18242"/>
                  </a:cubicBezTo>
                  <a:cubicBezTo>
                    <a:pt x="8229" y="21029"/>
                    <a:pt x="8963" y="21494"/>
                    <a:pt x="10065" y="20333"/>
                  </a:cubicBezTo>
                  <a:cubicBezTo>
                    <a:pt x="11167" y="19171"/>
                    <a:pt x="12637" y="16384"/>
                    <a:pt x="14327" y="13133"/>
                  </a:cubicBezTo>
                  <a:cubicBezTo>
                    <a:pt x="16016" y="9881"/>
                    <a:pt x="17927" y="6165"/>
                    <a:pt x="19322" y="3726"/>
                  </a:cubicBezTo>
                  <a:cubicBezTo>
                    <a:pt x="20718" y="1288"/>
                    <a:pt x="21600" y="126"/>
                    <a:pt x="21306" y="10"/>
                  </a:cubicBezTo>
                  <a:cubicBezTo>
                    <a:pt x="21012" y="-106"/>
                    <a:pt x="19543" y="823"/>
                    <a:pt x="18073" y="17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>
              <a:off x="1879018" y="8803586"/>
              <a:ext cx="248532" cy="182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567" extrusionOk="0">
                  <a:moveTo>
                    <a:pt x="21257" y="458"/>
                  </a:moveTo>
                  <a:cubicBezTo>
                    <a:pt x="21257" y="253"/>
                    <a:pt x="21257" y="49"/>
                    <a:pt x="20517" y="8"/>
                  </a:cubicBezTo>
                  <a:cubicBezTo>
                    <a:pt x="19778" y="-33"/>
                    <a:pt x="18298" y="90"/>
                    <a:pt x="16375" y="294"/>
                  </a:cubicBezTo>
                  <a:cubicBezTo>
                    <a:pt x="14452" y="499"/>
                    <a:pt x="12084" y="785"/>
                    <a:pt x="10901" y="1378"/>
                  </a:cubicBezTo>
                  <a:cubicBezTo>
                    <a:pt x="9717" y="1972"/>
                    <a:pt x="9717" y="2872"/>
                    <a:pt x="9421" y="3874"/>
                  </a:cubicBezTo>
                  <a:cubicBezTo>
                    <a:pt x="9126" y="4876"/>
                    <a:pt x="8534" y="5981"/>
                    <a:pt x="7942" y="7126"/>
                  </a:cubicBezTo>
                  <a:cubicBezTo>
                    <a:pt x="7350" y="8272"/>
                    <a:pt x="6758" y="9458"/>
                    <a:pt x="6019" y="10603"/>
                  </a:cubicBezTo>
                  <a:cubicBezTo>
                    <a:pt x="5279" y="11749"/>
                    <a:pt x="4391" y="12853"/>
                    <a:pt x="3652" y="13856"/>
                  </a:cubicBezTo>
                  <a:cubicBezTo>
                    <a:pt x="2912" y="14858"/>
                    <a:pt x="2320" y="15758"/>
                    <a:pt x="1876" y="16515"/>
                  </a:cubicBezTo>
                  <a:cubicBezTo>
                    <a:pt x="1432" y="17272"/>
                    <a:pt x="1136" y="17885"/>
                    <a:pt x="693" y="18397"/>
                  </a:cubicBezTo>
                  <a:cubicBezTo>
                    <a:pt x="249" y="18908"/>
                    <a:pt x="-343" y="19317"/>
                    <a:pt x="249" y="19747"/>
                  </a:cubicBezTo>
                  <a:cubicBezTo>
                    <a:pt x="841" y="20176"/>
                    <a:pt x="2616" y="20626"/>
                    <a:pt x="4095" y="20933"/>
                  </a:cubicBezTo>
                  <a:cubicBezTo>
                    <a:pt x="5575" y="21240"/>
                    <a:pt x="6758" y="21403"/>
                    <a:pt x="7942" y="215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3" name="Line"/>
            <p:cNvSpPr/>
            <p:nvPr/>
          </p:nvSpPr>
          <p:spPr>
            <a:xfrm>
              <a:off x="2609993" y="8904572"/>
              <a:ext cx="275172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5806" y="0"/>
                  </a:moveTo>
                  <a:cubicBezTo>
                    <a:pt x="12026" y="4896"/>
                    <a:pt x="8246" y="9792"/>
                    <a:pt x="5951" y="12816"/>
                  </a:cubicBezTo>
                  <a:cubicBezTo>
                    <a:pt x="3656" y="15840"/>
                    <a:pt x="2846" y="16992"/>
                    <a:pt x="1901" y="18144"/>
                  </a:cubicBezTo>
                  <a:cubicBezTo>
                    <a:pt x="956" y="19296"/>
                    <a:pt x="-124" y="20448"/>
                    <a:pt x="11" y="20880"/>
                  </a:cubicBezTo>
                  <a:cubicBezTo>
                    <a:pt x="146" y="21312"/>
                    <a:pt x="1496" y="21024"/>
                    <a:pt x="5276" y="21024"/>
                  </a:cubicBezTo>
                  <a:cubicBezTo>
                    <a:pt x="9056" y="21024"/>
                    <a:pt x="15266" y="21312"/>
                    <a:pt x="2147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4" name="Line"/>
            <p:cNvSpPr/>
            <p:nvPr/>
          </p:nvSpPr>
          <p:spPr>
            <a:xfrm>
              <a:off x="2729490" y="9029112"/>
              <a:ext cx="10379" cy="26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6253"/>
                    <a:pt x="21600" y="12505"/>
                    <a:pt x="18000" y="16342"/>
                  </a:cubicBezTo>
                  <a:cubicBezTo>
                    <a:pt x="14400" y="20179"/>
                    <a:pt x="7200" y="21600"/>
                    <a:pt x="3600" y="21600"/>
                  </a:cubicBezTo>
                  <a:cubicBezTo>
                    <a:pt x="0" y="21600"/>
                    <a:pt x="0" y="20179"/>
                    <a:pt x="0" y="187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5" name="Line"/>
            <p:cNvSpPr/>
            <p:nvPr/>
          </p:nvSpPr>
          <p:spPr>
            <a:xfrm>
              <a:off x="2771002" y="10305641"/>
              <a:ext cx="20758" cy="26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21600" y="0"/>
                  </a:moveTo>
                  <a:cubicBezTo>
                    <a:pt x="18000" y="5968"/>
                    <a:pt x="14401" y="11937"/>
                    <a:pt x="12601" y="15774"/>
                  </a:cubicBezTo>
                  <a:cubicBezTo>
                    <a:pt x="10801" y="19611"/>
                    <a:pt x="10801" y="21316"/>
                    <a:pt x="9001" y="21458"/>
                  </a:cubicBezTo>
                  <a:cubicBezTo>
                    <a:pt x="7201" y="21600"/>
                    <a:pt x="3600" y="20179"/>
                    <a:pt x="0" y="187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6" name="Line"/>
            <p:cNvSpPr/>
            <p:nvPr/>
          </p:nvSpPr>
          <p:spPr>
            <a:xfrm>
              <a:off x="3902237" y="10430181"/>
              <a:ext cx="18681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00"/>
                  </a:moveTo>
                  <a:cubicBezTo>
                    <a:pt x="5600" y="7200"/>
                    <a:pt x="11200" y="0"/>
                    <a:pt x="15200" y="0"/>
                  </a:cubicBezTo>
                  <a:cubicBezTo>
                    <a:pt x="19200" y="0"/>
                    <a:pt x="21600" y="7200"/>
                    <a:pt x="21600" y="12000"/>
                  </a:cubicBezTo>
                  <a:cubicBezTo>
                    <a:pt x="21600" y="16800"/>
                    <a:pt x="19200" y="19200"/>
                    <a:pt x="168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7" name="Line"/>
            <p:cNvSpPr/>
            <p:nvPr/>
          </p:nvSpPr>
          <p:spPr>
            <a:xfrm>
              <a:off x="4376834" y="10378289"/>
              <a:ext cx="201841" cy="30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96" extrusionOk="0">
                  <a:moveTo>
                    <a:pt x="4612" y="0"/>
                  </a:moveTo>
                  <a:cubicBezTo>
                    <a:pt x="8212" y="0"/>
                    <a:pt x="11812" y="0"/>
                    <a:pt x="14152" y="491"/>
                  </a:cubicBezTo>
                  <a:cubicBezTo>
                    <a:pt x="16492" y="982"/>
                    <a:pt x="17572" y="1964"/>
                    <a:pt x="17572" y="3682"/>
                  </a:cubicBezTo>
                  <a:cubicBezTo>
                    <a:pt x="17572" y="5400"/>
                    <a:pt x="16492" y="7855"/>
                    <a:pt x="13792" y="10186"/>
                  </a:cubicBezTo>
                  <a:cubicBezTo>
                    <a:pt x="11092" y="12518"/>
                    <a:pt x="6772" y="14727"/>
                    <a:pt x="3892" y="16200"/>
                  </a:cubicBezTo>
                  <a:cubicBezTo>
                    <a:pt x="1012" y="17673"/>
                    <a:pt x="-428" y="18409"/>
                    <a:pt x="112" y="18777"/>
                  </a:cubicBezTo>
                  <a:cubicBezTo>
                    <a:pt x="652" y="19145"/>
                    <a:pt x="3172" y="19145"/>
                    <a:pt x="6412" y="19391"/>
                  </a:cubicBezTo>
                  <a:cubicBezTo>
                    <a:pt x="9652" y="19636"/>
                    <a:pt x="13612" y="20127"/>
                    <a:pt x="16492" y="20618"/>
                  </a:cubicBezTo>
                  <a:cubicBezTo>
                    <a:pt x="19372" y="21109"/>
                    <a:pt x="21172" y="21600"/>
                    <a:pt x="20992" y="21477"/>
                  </a:cubicBezTo>
                  <a:cubicBezTo>
                    <a:pt x="20812" y="21355"/>
                    <a:pt x="18652" y="20618"/>
                    <a:pt x="16492" y="198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8" name="Line"/>
            <p:cNvSpPr/>
            <p:nvPr/>
          </p:nvSpPr>
          <p:spPr>
            <a:xfrm>
              <a:off x="5012713" y="8769655"/>
              <a:ext cx="171391" cy="198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extrusionOk="0">
                  <a:moveTo>
                    <a:pt x="0" y="0"/>
                  </a:moveTo>
                  <a:cubicBezTo>
                    <a:pt x="5616" y="302"/>
                    <a:pt x="11232" y="603"/>
                    <a:pt x="15120" y="924"/>
                  </a:cubicBezTo>
                  <a:cubicBezTo>
                    <a:pt x="19008" y="1244"/>
                    <a:pt x="21168" y="1583"/>
                    <a:pt x="21384" y="2036"/>
                  </a:cubicBezTo>
                  <a:cubicBezTo>
                    <a:pt x="21600" y="2488"/>
                    <a:pt x="19872" y="3053"/>
                    <a:pt x="18792" y="3902"/>
                  </a:cubicBezTo>
                  <a:cubicBezTo>
                    <a:pt x="17712" y="4750"/>
                    <a:pt x="17280" y="5881"/>
                    <a:pt x="16848" y="6936"/>
                  </a:cubicBezTo>
                  <a:cubicBezTo>
                    <a:pt x="16416" y="7992"/>
                    <a:pt x="15984" y="8972"/>
                    <a:pt x="15552" y="10065"/>
                  </a:cubicBezTo>
                  <a:cubicBezTo>
                    <a:pt x="15120" y="11158"/>
                    <a:pt x="14688" y="12364"/>
                    <a:pt x="14688" y="13382"/>
                  </a:cubicBezTo>
                  <a:cubicBezTo>
                    <a:pt x="14688" y="14400"/>
                    <a:pt x="15120" y="15229"/>
                    <a:pt x="15120" y="15927"/>
                  </a:cubicBezTo>
                  <a:cubicBezTo>
                    <a:pt x="15120" y="16624"/>
                    <a:pt x="14688" y="17190"/>
                    <a:pt x="14040" y="17755"/>
                  </a:cubicBezTo>
                  <a:cubicBezTo>
                    <a:pt x="13392" y="18320"/>
                    <a:pt x="12528" y="18886"/>
                    <a:pt x="10368" y="19527"/>
                  </a:cubicBezTo>
                  <a:cubicBezTo>
                    <a:pt x="8208" y="20168"/>
                    <a:pt x="4752" y="20884"/>
                    <a:pt x="129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9" name="Line"/>
            <p:cNvSpPr/>
            <p:nvPr/>
          </p:nvSpPr>
          <p:spPr>
            <a:xfrm>
              <a:off x="5614655" y="8811168"/>
              <a:ext cx="207567" cy="183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800" y="0"/>
                    <a:pt x="18000" y="0"/>
                    <a:pt x="15480" y="203"/>
                  </a:cubicBezTo>
                  <a:cubicBezTo>
                    <a:pt x="12960" y="407"/>
                    <a:pt x="9720" y="814"/>
                    <a:pt x="7380" y="1403"/>
                  </a:cubicBezTo>
                  <a:cubicBezTo>
                    <a:pt x="5040" y="1993"/>
                    <a:pt x="3600" y="2766"/>
                    <a:pt x="2700" y="3824"/>
                  </a:cubicBezTo>
                  <a:cubicBezTo>
                    <a:pt x="1800" y="4881"/>
                    <a:pt x="1440" y="6224"/>
                    <a:pt x="1080" y="7525"/>
                  </a:cubicBezTo>
                  <a:cubicBezTo>
                    <a:pt x="720" y="8827"/>
                    <a:pt x="360" y="10088"/>
                    <a:pt x="180" y="11593"/>
                  </a:cubicBezTo>
                  <a:cubicBezTo>
                    <a:pt x="0" y="13098"/>
                    <a:pt x="0" y="14847"/>
                    <a:pt x="0" y="16353"/>
                  </a:cubicBezTo>
                  <a:cubicBezTo>
                    <a:pt x="0" y="17858"/>
                    <a:pt x="0" y="19119"/>
                    <a:pt x="1440" y="19912"/>
                  </a:cubicBezTo>
                  <a:cubicBezTo>
                    <a:pt x="2880" y="20705"/>
                    <a:pt x="5760" y="21031"/>
                    <a:pt x="8280" y="21234"/>
                  </a:cubicBezTo>
                  <a:cubicBezTo>
                    <a:pt x="10800" y="21437"/>
                    <a:pt x="12960" y="21519"/>
                    <a:pt x="1512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0" name="Line"/>
            <p:cNvSpPr/>
            <p:nvPr/>
          </p:nvSpPr>
          <p:spPr>
            <a:xfrm>
              <a:off x="6237352" y="8856140"/>
              <a:ext cx="249080" cy="27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1200" y="1080"/>
                    <a:pt x="2400" y="0"/>
                    <a:pt x="3600" y="0"/>
                  </a:cubicBezTo>
                  <a:cubicBezTo>
                    <a:pt x="4800" y="0"/>
                    <a:pt x="6000" y="1080"/>
                    <a:pt x="8850" y="4590"/>
                  </a:cubicBezTo>
                  <a:cubicBezTo>
                    <a:pt x="11700" y="8100"/>
                    <a:pt x="16200" y="14040"/>
                    <a:pt x="18600" y="17280"/>
                  </a:cubicBezTo>
                  <a:cubicBezTo>
                    <a:pt x="21000" y="20520"/>
                    <a:pt x="21300" y="210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1" name="Line"/>
            <p:cNvSpPr/>
            <p:nvPr/>
          </p:nvSpPr>
          <p:spPr>
            <a:xfrm>
              <a:off x="6216595" y="8883815"/>
              <a:ext cx="259458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160" y="267"/>
                    <a:pt x="18720" y="533"/>
                    <a:pt x="15120" y="4133"/>
                  </a:cubicBezTo>
                  <a:cubicBezTo>
                    <a:pt x="11520" y="7733"/>
                    <a:pt x="5760" y="14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2" name="Line"/>
            <p:cNvSpPr/>
            <p:nvPr/>
          </p:nvSpPr>
          <p:spPr>
            <a:xfrm>
              <a:off x="6185461" y="10235801"/>
              <a:ext cx="280214" cy="60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extrusionOk="0">
                  <a:moveTo>
                    <a:pt x="0" y="1365"/>
                  </a:moveTo>
                  <a:cubicBezTo>
                    <a:pt x="800" y="755"/>
                    <a:pt x="1600" y="145"/>
                    <a:pt x="2533" y="23"/>
                  </a:cubicBezTo>
                  <a:cubicBezTo>
                    <a:pt x="3467" y="-99"/>
                    <a:pt x="4533" y="267"/>
                    <a:pt x="5200" y="1060"/>
                  </a:cubicBezTo>
                  <a:cubicBezTo>
                    <a:pt x="5867" y="1854"/>
                    <a:pt x="6133" y="3074"/>
                    <a:pt x="6400" y="4050"/>
                  </a:cubicBezTo>
                  <a:cubicBezTo>
                    <a:pt x="6667" y="5026"/>
                    <a:pt x="6933" y="5759"/>
                    <a:pt x="7733" y="6186"/>
                  </a:cubicBezTo>
                  <a:cubicBezTo>
                    <a:pt x="8533" y="6613"/>
                    <a:pt x="9867" y="6735"/>
                    <a:pt x="11067" y="6552"/>
                  </a:cubicBezTo>
                  <a:cubicBezTo>
                    <a:pt x="12267" y="6369"/>
                    <a:pt x="13333" y="5881"/>
                    <a:pt x="14267" y="5332"/>
                  </a:cubicBezTo>
                  <a:cubicBezTo>
                    <a:pt x="15200" y="4782"/>
                    <a:pt x="16000" y="4172"/>
                    <a:pt x="16267" y="3379"/>
                  </a:cubicBezTo>
                  <a:cubicBezTo>
                    <a:pt x="16533" y="2586"/>
                    <a:pt x="16267" y="1609"/>
                    <a:pt x="16133" y="1426"/>
                  </a:cubicBezTo>
                  <a:cubicBezTo>
                    <a:pt x="16000" y="1243"/>
                    <a:pt x="16000" y="1854"/>
                    <a:pt x="16667" y="3379"/>
                  </a:cubicBezTo>
                  <a:cubicBezTo>
                    <a:pt x="17333" y="4904"/>
                    <a:pt x="18667" y="7345"/>
                    <a:pt x="19600" y="9908"/>
                  </a:cubicBezTo>
                  <a:cubicBezTo>
                    <a:pt x="20533" y="12470"/>
                    <a:pt x="21067" y="15155"/>
                    <a:pt x="19867" y="17169"/>
                  </a:cubicBezTo>
                  <a:cubicBezTo>
                    <a:pt x="18667" y="19182"/>
                    <a:pt x="15733" y="20525"/>
                    <a:pt x="12800" y="21013"/>
                  </a:cubicBezTo>
                  <a:cubicBezTo>
                    <a:pt x="9867" y="21501"/>
                    <a:pt x="6933" y="21135"/>
                    <a:pt x="5067" y="20708"/>
                  </a:cubicBezTo>
                  <a:cubicBezTo>
                    <a:pt x="3200" y="20281"/>
                    <a:pt x="2400" y="19793"/>
                    <a:pt x="1867" y="19243"/>
                  </a:cubicBezTo>
                  <a:cubicBezTo>
                    <a:pt x="1333" y="18694"/>
                    <a:pt x="1067" y="18084"/>
                    <a:pt x="4400" y="16864"/>
                  </a:cubicBezTo>
                  <a:cubicBezTo>
                    <a:pt x="7733" y="15643"/>
                    <a:pt x="14667" y="13813"/>
                    <a:pt x="21600" y="119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3" name="Line"/>
            <p:cNvSpPr/>
            <p:nvPr/>
          </p:nvSpPr>
          <p:spPr>
            <a:xfrm>
              <a:off x="6662862" y="8935706"/>
              <a:ext cx="332044" cy="181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extrusionOk="0">
                  <a:moveTo>
                    <a:pt x="14697" y="0"/>
                  </a:moveTo>
                  <a:cubicBezTo>
                    <a:pt x="16701" y="247"/>
                    <a:pt x="18705" y="494"/>
                    <a:pt x="19930" y="864"/>
                  </a:cubicBezTo>
                  <a:cubicBezTo>
                    <a:pt x="21155" y="1234"/>
                    <a:pt x="21600" y="1728"/>
                    <a:pt x="21266" y="2551"/>
                  </a:cubicBezTo>
                  <a:cubicBezTo>
                    <a:pt x="20932" y="3374"/>
                    <a:pt x="19819" y="4526"/>
                    <a:pt x="19151" y="5925"/>
                  </a:cubicBezTo>
                  <a:cubicBezTo>
                    <a:pt x="18482" y="7323"/>
                    <a:pt x="18260" y="8969"/>
                    <a:pt x="17814" y="10409"/>
                  </a:cubicBezTo>
                  <a:cubicBezTo>
                    <a:pt x="17369" y="11849"/>
                    <a:pt x="16701" y="13083"/>
                    <a:pt x="16033" y="14174"/>
                  </a:cubicBezTo>
                  <a:cubicBezTo>
                    <a:pt x="15365" y="15264"/>
                    <a:pt x="14697" y="16210"/>
                    <a:pt x="14252" y="17198"/>
                  </a:cubicBezTo>
                  <a:cubicBezTo>
                    <a:pt x="13806" y="18185"/>
                    <a:pt x="13584" y="19214"/>
                    <a:pt x="13361" y="19851"/>
                  </a:cubicBezTo>
                  <a:cubicBezTo>
                    <a:pt x="13138" y="20489"/>
                    <a:pt x="12915" y="20736"/>
                    <a:pt x="11468" y="20962"/>
                  </a:cubicBezTo>
                  <a:cubicBezTo>
                    <a:pt x="10021" y="21189"/>
                    <a:pt x="7348" y="21394"/>
                    <a:pt x="5233" y="21497"/>
                  </a:cubicBezTo>
                  <a:cubicBezTo>
                    <a:pt x="3117" y="21600"/>
                    <a:pt x="155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4" name="Line"/>
            <p:cNvSpPr/>
            <p:nvPr/>
          </p:nvSpPr>
          <p:spPr>
            <a:xfrm>
              <a:off x="7368585" y="9714078"/>
              <a:ext cx="2802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867" y="18000"/>
                    <a:pt x="11733" y="14400"/>
                    <a:pt x="15333" y="10800"/>
                  </a:cubicBezTo>
                  <a:cubicBezTo>
                    <a:pt x="18933" y="7200"/>
                    <a:pt x="2026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5" name="Line"/>
            <p:cNvSpPr/>
            <p:nvPr/>
          </p:nvSpPr>
          <p:spPr>
            <a:xfrm>
              <a:off x="7347828" y="9859375"/>
              <a:ext cx="35286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6" name="Line"/>
            <p:cNvSpPr/>
            <p:nvPr/>
          </p:nvSpPr>
          <p:spPr>
            <a:xfrm>
              <a:off x="8183578" y="8845114"/>
              <a:ext cx="243676" cy="1782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566" extrusionOk="0">
                  <a:moveTo>
                    <a:pt x="20224" y="468"/>
                  </a:moveTo>
                  <a:cubicBezTo>
                    <a:pt x="20824" y="259"/>
                    <a:pt x="21424" y="50"/>
                    <a:pt x="20974" y="8"/>
                  </a:cubicBezTo>
                  <a:cubicBezTo>
                    <a:pt x="20524" y="-34"/>
                    <a:pt x="19024" y="92"/>
                    <a:pt x="16474" y="385"/>
                  </a:cubicBezTo>
                  <a:cubicBezTo>
                    <a:pt x="13924" y="678"/>
                    <a:pt x="10324" y="1138"/>
                    <a:pt x="8074" y="1745"/>
                  </a:cubicBezTo>
                  <a:cubicBezTo>
                    <a:pt x="5824" y="2352"/>
                    <a:pt x="4924" y="3106"/>
                    <a:pt x="4774" y="4173"/>
                  </a:cubicBezTo>
                  <a:cubicBezTo>
                    <a:pt x="4624" y="5240"/>
                    <a:pt x="5224" y="6622"/>
                    <a:pt x="5074" y="7919"/>
                  </a:cubicBezTo>
                  <a:cubicBezTo>
                    <a:pt x="4924" y="9217"/>
                    <a:pt x="4024" y="10431"/>
                    <a:pt x="3274" y="11519"/>
                  </a:cubicBezTo>
                  <a:cubicBezTo>
                    <a:pt x="2524" y="12608"/>
                    <a:pt x="1924" y="13571"/>
                    <a:pt x="1474" y="14492"/>
                  </a:cubicBezTo>
                  <a:cubicBezTo>
                    <a:pt x="1024" y="15413"/>
                    <a:pt x="724" y="16292"/>
                    <a:pt x="424" y="17192"/>
                  </a:cubicBezTo>
                  <a:cubicBezTo>
                    <a:pt x="124" y="18092"/>
                    <a:pt x="-176" y="19013"/>
                    <a:pt x="124" y="19682"/>
                  </a:cubicBezTo>
                  <a:cubicBezTo>
                    <a:pt x="424" y="20352"/>
                    <a:pt x="1324" y="20771"/>
                    <a:pt x="2524" y="21043"/>
                  </a:cubicBezTo>
                  <a:cubicBezTo>
                    <a:pt x="3724" y="21315"/>
                    <a:pt x="5224" y="21440"/>
                    <a:pt x="6724" y="2156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7" name="Line"/>
            <p:cNvSpPr/>
            <p:nvPr/>
          </p:nvSpPr>
          <p:spPr>
            <a:xfrm>
              <a:off x="8894194" y="8904572"/>
              <a:ext cx="10379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8" name="Line"/>
            <p:cNvSpPr/>
            <p:nvPr/>
          </p:nvSpPr>
          <p:spPr>
            <a:xfrm>
              <a:off x="9087923" y="8950850"/>
              <a:ext cx="221404" cy="26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extrusionOk="0">
                  <a:moveTo>
                    <a:pt x="9450" y="1297"/>
                  </a:moveTo>
                  <a:cubicBezTo>
                    <a:pt x="11137" y="736"/>
                    <a:pt x="12825" y="175"/>
                    <a:pt x="14512" y="34"/>
                  </a:cubicBezTo>
                  <a:cubicBezTo>
                    <a:pt x="16200" y="-106"/>
                    <a:pt x="17887" y="175"/>
                    <a:pt x="18731" y="1016"/>
                  </a:cubicBezTo>
                  <a:cubicBezTo>
                    <a:pt x="19575" y="1858"/>
                    <a:pt x="19575" y="3260"/>
                    <a:pt x="18562" y="5364"/>
                  </a:cubicBezTo>
                  <a:cubicBezTo>
                    <a:pt x="17550" y="7468"/>
                    <a:pt x="15525" y="10273"/>
                    <a:pt x="12825" y="12377"/>
                  </a:cubicBezTo>
                  <a:cubicBezTo>
                    <a:pt x="10125" y="14481"/>
                    <a:pt x="6750" y="15884"/>
                    <a:pt x="4219" y="16865"/>
                  </a:cubicBezTo>
                  <a:cubicBezTo>
                    <a:pt x="1688" y="17847"/>
                    <a:pt x="0" y="18408"/>
                    <a:pt x="0" y="18969"/>
                  </a:cubicBezTo>
                  <a:cubicBezTo>
                    <a:pt x="0" y="19530"/>
                    <a:pt x="1688" y="20091"/>
                    <a:pt x="5569" y="20512"/>
                  </a:cubicBezTo>
                  <a:cubicBezTo>
                    <a:pt x="9450" y="20933"/>
                    <a:pt x="15525" y="21213"/>
                    <a:pt x="21600" y="2149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9" name="Line"/>
            <p:cNvSpPr/>
            <p:nvPr/>
          </p:nvSpPr>
          <p:spPr>
            <a:xfrm>
              <a:off x="8966843" y="10295263"/>
              <a:ext cx="62270" cy="23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0" name="Line"/>
            <p:cNvSpPr/>
            <p:nvPr/>
          </p:nvSpPr>
          <p:spPr>
            <a:xfrm>
              <a:off x="9413108" y="8748898"/>
              <a:ext cx="290652" cy="206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3722" y="0"/>
                  </a:moveTo>
                  <a:cubicBezTo>
                    <a:pt x="15247" y="326"/>
                    <a:pt x="16772" y="651"/>
                    <a:pt x="18169" y="923"/>
                  </a:cubicBezTo>
                  <a:cubicBezTo>
                    <a:pt x="19567" y="1194"/>
                    <a:pt x="20838" y="1411"/>
                    <a:pt x="21219" y="1701"/>
                  </a:cubicBezTo>
                  <a:cubicBezTo>
                    <a:pt x="21600" y="1990"/>
                    <a:pt x="21092" y="2352"/>
                    <a:pt x="20456" y="2876"/>
                  </a:cubicBezTo>
                  <a:cubicBezTo>
                    <a:pt x="19821" y="3401"/>
                    <a:pt x="19059" y="4088"/>
                    <a:pt x="18424" y="4957"/>
                  </a:cubicBezTo>
                  <a:cubicBezTo>
                    <a:pt x="17788" y="5825"/>
                    <a:pt x="17280" y="6874"/>
                    <a:pt x="17026" y="7960"/>
                  </a:cubicBezTo>
                  <a:cubicBezTo>
                    <a:pt x="16772" y="9045"/>
                    <a:pt x="16772" y="10167"/>
                    <a:pt x="16645" y="11379"/>
                  </a:cubicBezTo>
                  <a:cubicBezTo>
                    <a:pt x="16518" y="12591"/>
                    <a:pt x="16264" y="13893"/>
                    <a:pt x="16137" y="15087"/>
                  </a:cubicBezTo>
                  <a:cubicBezTo>
                    <a:pt x="16009" y="16281"/>
                    <a:pt x="16009" y="17367"/>
                    <a:pt x="14993" y="18308"/>
                  </a:cubicBezTo>
                  <a:cubicBezTo>
                    <a:pt x="13976" y="19248"/>
                    <a:pt x="11944" y="20044"/>
                    <a:pt x="9275" y="20569"/>
                  </a:cubicBezTo>
                  <a:cubicBezTo>
                    <a:pt x="6607" y="21093"/>
                    <a:pt x="3304" y="21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1" name="Line"/>
            <p:cNvSpPr/>
            <p:nvPr/>
          </p:nvSpPr>
          <p:spPr>
            <a:xfrm>
              <a:off x="194474" y="7370959"/>
              <a:ext cx="179146" cy="115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556" extrusionOk="0">
                  <a:moveTo>
                    <a:pt x="21105" y="727"/>
                  </a:moveTo>
                  <a:cubicBezTo>
                    <a:pt x="19882" y="470"/>
                    <a:pt x="18660" y="213"/>
                    <a:pt x="17030" y="85"/>
                  </a:cubicBezTo>
                  <a:cubicBezTo>
                    <a:pt x="15399" y="-44"/>
                    <a:pt x="13362" y="-44"/>
                    <a:pt x="10509" y="213"/>
                  </a:cubicBezTo>
                  <a:cubicBezTo>
                    <a:pt x="7656" y="470"/>
                    <a:pt x="3988" y="985"/>
                    <a:pt x="2154" y="1724"/>
                  </a:cubicBezTo>
                  <a:cubicBezTo>
                    <a:pt x="320" y="2463"/>
                    <a:pt x="320" y="3427"/>
                    <a:pt x="931" y="4906"/>
                  </a:cubicBezTo>
                  <a:cubicBezTo>
                    <a:pt x="1543" y="6385"/>
                    <a:pt x="2765" y="8377"/>
                    <a:pt x="2969" y="10210"/>
                  </a:cubicBezTo>
                  <a:cubicBezTo>
                    <a:pt x="3173" y="12042"/>
                    <a:pt x="2358" y="13713"/>
                    <a:pt x="1747" y="15095"/>
                  </a:cubicBezTo>
                  <a:cubicBezTo>
                    <a:pt x="1135" y="16477"/>
                    <a:pt x="728" y="17570"/>
                    <a:pt x="320" y="18277"/>
                  </a:cubicBezTo>
                  <a:cubicBezTo>
                    <a:pt x="-87" y="18985"/>
                    <a:pt x="-495" y="19306"/>
                    <a:pt x="1746" y="19660"/>
                  </a:cubicBezTo>
                  <a:cubicBezTo>
                    <a:pt x="3988" y="20013"/>
                    <a:pt x="8879" y="20399"/>
                    <a:pt x="12139" y="20720"/>
                  </a:cubicBezTo>
                  <a:cubicBezTo>
                    <a:pt x="15399" y="21042"/>
                    <a:pt x="17029" y="21299"/>
                    <a:pt x="18660" y="2155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2" name="Line"/>
            <p:cNvSpPr/>
            <p:nvPr/>
          </p:nvSpPr>
          <p:spPr>
            <a:xfrm>
              <a:off x="587346" y="7482746"/>
              <a:ext cx="205113" cy="206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439" extrusionOk="0">
                  <a:moveTo>
                    <a:pt x="11921" y="2160"/>
                  </a:moveTo>
                  <a:cubicBezTo>
                    <a:pt x="10179" y="1800"/>
                    <a:pt x="8437" y="1440"/>
                    <a:pt x="6695" y="1080"/>
                  </a:cubicBezTo>
                  <a:cubicBezTo>
                    <a:pt x="4953" y="720"/>
                    <a:pt x="3211" y="360"/>
                    <a:pt x="1818" y="1800"/>
                  </a:cubicBezTo>
                  <a:cubicBezTo>
                    <a:pt x="424" y="3240"/>
                    <a:pt x="-621" y="6480"/>
                    <a:pt x="424" y="9720"/>
                  </a:cubicBezTo>
                  <a:cubicBezTo>
                    <a:pt x="1469" y="12960"/>
                    <a:pt x="4605" y="16200"/>
                    <a:pt x="7740" y="18360"/>
                  </a:cubicBezTo>
                  <a:cubicBezTo>
                    <a:pt x="10876" y="20520"/>
                    <a:pt x="14011" y="21600"/>
                    <a:pt x="16276" y="21420"/>
                  </a:cubicBezTo>
                  <a:cubicBezTo>
                    <a:pt x="18540" y="21240"/>
                    <a:pt x="19934" y="19800"/>
                    <a:pt x="20456" y="16920"/>
                  </a:cubicBezTo>
                  <a:cubicBezTo>
                    <a:pt x="20979" y="14040"/>
                    <a:pt x="20631" y="9720"/>
                    <a:pt x="17495" y="6660"/>
                  </a:cubicBezTo>
                  <a:cubicBezTo>
                    <a:pt x="14360" y="3600"/>
                    <a:pt x="8437" y="1800"/>
                    <a:pt x="2515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3" name="Line"/>
            <p:cNvSpPr/>
            <p:nvPr/>
          </p:nvSpPr>
          <p:spPr>
            <a:xfrm>
              <a:off x="1360785" y="8209227"/>
              <a:ext cx="244391" cy="21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273" extrusionOk="0">
                  <a:moveTo>
                    <a:pt x="9659" y="3086"/>
                  </a:moveTo>
                  <a:cubicBezTo>
                    <a:pt x="8476" y="2057"/>
                    <a:pt x="7292" y="1029"/>
                    <a:pt x="5961" y="686"/>
                  </a:cubicBezTo>
                  <a:cubicBezTo>
                    <a:pt x="4629" y="343"/>
                    <a:pt x="3150" y="686"/>
                    <a:pt x="1818" y="2571"/>
                  </a:cubicBezTo>
                  <a:cubicBezTo>
                    <a:pt x="487" y="4457"/>
                    <a:pt x="-697" y="7886"/>
                    <a:pt x="487" y="11314"/>
                  </a:cubicBezTo>
                  <a:cubicBezTo>
                    <a:pt x="1670" y="14743"/>
                    <a:pt x="5221" y="18171"/>
                    <a:pt x="8624" y="19886"/>
                  </a:cubicBezTo>
                  <a:cubicBezTo>
                    <a:pt x="12026" y="21600"/>
                    <a:pt x="15281" y="21600"/>
                    <a:pt x="17500" y="20571"/>
                  </a:cubicBezTo>
                  <a:cubicBezTo>
                    <a:pt x="19719" y="19543"/>
                    <a:pt x="20903" y="17486"/>
                    <a:pt x="20903" y="14914"/>
                  </a:cubicBezTo>
                  <a:cubicBezTo>
                    <a:pt x="20903" y="12343"/>
                    <a:pt x="19719" y="9257"/>
                    <a:pt x="16465" y="6686"/>
                  </a:cubicBezTo>
                  <a:cubicBezTo>
                    <a:pt x="13210" y="4114"/>
                    <a:pt x="7884" y="2057"/>
                    <a:pt x="2558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4" name="Line"/>
            <p:cNvSpPr/>
            <p:nvPr/>
          </p:nvSpPr>
          <p:spPr>
            <a:xfrm>
              <a:off x="1401069" y="7389342"/>
              <a:ext cx="10379" cy="29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5" name="Line"/>
            <p:cNvSpPr/>
            <p:nvPr/>
          </p:nvSpPr>
          <p:spPr>
            <a:xfrm>
              <a:off x="695345" y="8146957"/>
              <a:ext cx="10380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6" name="Line"/>
            <p:cNvSpPr/>
            <p:nvPr/>
          </p:nvSpPr>
          <p:spPr>
            <a:xfrm>
              <a:off x="1826579" y="7337451"/>
              <a:ext cx="175419" cy="10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582" extrusionOk="0">
                  <a:moveTo>
                    <a:pt x="6231" y="0"/>
                  </a:moveTo>
                  <a:cubicBezTo>
                    <a:pt x="8723" y="629"/>
                    <a:pt x="11215" y="1258"/>
                    <a:pt x="13915" y="1817"/>
                  </a:cubicBezTo>
                  <a:cubicBezTo>
                    <a:pt x="16615" y="2377"/>
                    <a:pt x="19523" y="2866"/>
                    <a:pt x="20562" y="3460"/>
                  </a:cubicBezTo>
                  <a:cubicBezTo>
                    <a:pt x="21600" y="4054"/>
                    <a:pt x="20769" y="4753"/>
                    <a:pt x="20354" y="6606"/>
                  </a:cubicBezTo>
                  <a:cubicBezTo>
                    <a:pt x="19938" y="8458"/>
                    <a:pt x="19938" y="11464"/>
                    <a:pt x="20146" y="13911"/>
                  </a:cubicBezTo>
                  <a:cubicBezTo>
                    <a:pt x="20354" y="16357"/>
                    <a:pt x="20769" y="18245"/>
                    <a:pt x="20561" y="19398"/>
                  </a:cubicBezTo>
                  <a:cubicBezTo>
                    <a:pt x="20354" y="20551"/>
                    <a:pt x="19523" y="20971"/>
                    <a:pt x="18069" y="21216"/>
                  </a:cubicBezTo>
                  <a:cubicBezTo>
                    <a:pt x="16615" y="21460"/>
                    <a:pt x="14538" y="21530"/>
                    <a:pt x="12254" y="21565"/>
                  </a:cubicBezTo>
                  <a:cubicBezTo>
                    <a:pt x="9969" y="21600"/>
                    <a:pt x="7477" y="21600"/>
                    <a:pt x="5400" y="21390"/>
                  </a:cubicBezTo>
                  <a:cubicBezTo>
                    <a:pt x="3323" y="21181"/>
                    <a:pt x="1662" y="20761"/>
                    <a:pt x="0" y="2034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7" name="Line"/>
            <p:cNvSpPr/>
            <p:nvPr/>
          </p:nvSpPr>
          <p:spPr>
            <a:xfrm>
              <a:off x="2393925" y="7840373"/>
              <a:ext cx="165684" cy="1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337" extrusionOk="0">
                  <a:moveTo>
                    <a:pt x="1763" y="11582"/>
                  </a:moveTo>
                  <a:cubicBezTo>
                    <a:pt x="1322" y="8098"/>
                    <a:pt x="882" y="4614"/>
                    <a:pt x="1763" y="2524"/>
                  </a:cubicBezTo>
                  <a:cubicBezTo>
                    <a:pt x="2645" y="434"/>
                    <a:pt x="4849" y="-263"/>
                    <a:pt x="7053" y="85"/>
                  </a:cubicBezTo>
                  <a:cubicBezTo>
                    <a:pt x="9257" y="434"/>
                    <a:pt x="11461" y="1827"/>
                    <a:pt x="12122" y="4266"/>
                  </a:cubicBezTo>
                  <a:cubicBezTo>
                    <a:pt x="12784" y="6705"/>
                    <a:pt x="11902" y="10189"/>
                    <a:pt x="10359" y="11931"/>
                  </a:cubicBezTo>
                  <a:cubicBezTo>
                    <a:pt x="8816" y="13672"/>
                    <a:pt x="6612" y="13672"/>
                    <a:pt x="4408" y="13672"/>
                  </a:cubicBezTo>
                  <a:cubicBezTo>
                    <a:pt x="2204" y="13672"/>
                    <a:pt x="0" y="13672"/>
                    <a:pt x="0" y="12279"/>
                  </a:cubicBezTo>
                  <a:cubicBezTo>
                    <a:pt x="0" y="10885"/>
                    <a:pt x="2204" y="8098"/>
                    <a:pt x="4629" y="6356"/>
                  </a:cubicBezTo>
                  <a:cubicBezTo>
                    <a:pt x="7053" y="4614"/>
                    <a:pt x="9698" y="3918"/>
                    <a:pt x="12122" y="3569"/>
                  </a:cubicBezTo>
                  <a:cubicBezTo>
                    <a:pt x="14547" y="3221"/>
                    <a:pt x="16751" y="3221"/>
                    <a:pt x="18514" y="4614"/>
                  </a:cubicBezTo>
                  <a:cubicBezTo>
                    <a:pt x="20278" y="6008"/>
                    <a:pt x="21600" y="8795"/>
                    <a:pt x="20939" y="11582"/>
                  </a:cubicBezTo>
                  <a:cubicBezTo>
                    <a:pt x="20278" y="14369"/>
                    <a:pt x="17633" y="17156"/>
                    <a:pt x="14988" y="18898"/>
                  </a:cubicBezTo>
                  <a:cubicBezTo>
                    <a:pt x="12343" y="20640"/>
                    <a:pt x="9698" y="21337"/>
                    <a:pt x="7053" y="21337"/>
                  </a:cubicBezTo>
                  <a:cubicBezTo>
                    <a:pt x="4408" y="21337"/>
                    <a:pt x="1763" y="20640"/>
                    <a:pt x="1102" y="18898"/>
                  </a:cubicBezTo>
                  <a:cubicBezTo>
                    <a:pt x="441" y="17156"/>
                    <a:pt x="1763" y="14369"/>
                    <a:pt x="3086" y="1158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8" name="Line"/>
            <p:cNvSpPr/>
            <p:nvPr/>
          </p:nvSpPr>
          <p:spPr>
            <a:xfrm>
              <a:off x="2449276" y="7918634"/>
              <a:ext cx="51893" cy="1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29" name="Line"/>
            <p:cNvSpPr/>
            <p:nvPr/>
          </p:nvSpPr>
          <p:spPr>
            <a:xfrm>
              <a:off x="2490790" y="7908256"/>
              <a:ext cx="1037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0" name="Line"/>
            <p:cNvSpPr/>
            <p:nvPr/>
          </p:nvSpPr>
          <p:spPr>
            <a:xfrm>
              <a:off x="2418142" y="7918634"/>
              <a:ext cx="20756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1" name="Line"/>
            <p:cNvSpPr/>
            <p:nvPr/>
          </p:nvSpPr>
          <p:spPr>
            <a:xfrm>
              <a:off x="2459654" y="7887500"/>
              <a:ext cx="41515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2" name="Line"/>
            <p:cNvSpPr/>
            <p:nvPr/>
          </p:nvSpPr>
          <p:spPr>
            <a:xfrm>
              <a:off x="5292498" y="7762903"/>
              <a:ext cx="664641" cy="19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983" extrusionOk="0">
                  <a:moveTo>
                    <a:pt x="3371" y="5690"/>
                  </a:moveTo>
                  <a:cubicBezTo>
                    <a:pt x="2924" y="4553"/>
                    <a:pt x="2476" y="3416"/>
                    <a:pt x="1972" y="3037"/>
                  </a:cubicBezTo>
                  <a:cubicBezTo>
                    <a:pt x="1469" y="2659"/>
                    <a:pt x="909" y="3037"/>
                    <a:pt x="573" y="4553"/>
                  </a:cubicBezTo>
                  <a:cubicBezTo>
                    <a:pt x="238" y="6069"/>
                    <a:pt x="126" y="8722"/>
                    <a:pt x="406" y="11564"/>
                  </a:cubicBezTo>
                  <a:cubicBezTo>
                    <a:pt x="685" y="14406"/>
                    <a:pt x="1357" y="17438"/>
                    <a:pt x="2084" y="19143"/>
                  </a:cubicBezTo>
                  <a:cubicBezTo>
                    <a:pt x="2812" y="20848"/>
                    <a:pt x="3595" y="21227"/>
                    <a:pt x="4267" y="20848"/>
                  </a:cubicBezTo>
                  <a:cubicBezTo>
                    <a:pt x="4938" y="20469"/>
                    <a:pt x="5498" y="19332"/>
                    <a:pt x="5386" y="17059"/>
                  </a:cubicBezTo>
                  <a:cubicBezTo>
                    <a:pt x="5274" y="14785"/>
                    <a:pt x="4491" y="11374"/>
                    <a:pt x="3763" y="9290"/>
                  </a:cubicBezTo>
                  <a:cubicBezTo>
                    <a:pt x="3036" y="7206"/>
                    <a:pt x="2364" y="6448"/>
                    <a:pt x="1637" y="5880"/>
                  </a:cubicBezTo>
                  <a:cubicBezTo>
                    <a:pt x="909" y="5311"/>
                    <a:pt x="126" y="4932"/>
                    <a:pt x="14" y="4743"/>
                  </a:cubicBezTo>
                  <a:cubicBezTo>
                    <a:pt x="-98" y="4553"/>
                    <a:pt x="462" y="4553"/>
                    <a:pt x="1861" y="3985"/>
                  </a:cubicBezTo>
                  <a:cubicBezTo>
                    <a:pt x="3260" y="3416"/>
                    <a:pt x="5498" y="2280"/>
                    <a:pt x="7009" y="1332"/>
                  </a:cubicBezTo>
                  <a:cubicBezTo>
                    <a:pt x="8520" y="385"/>
                    <a:pt x="9303" y="-373"/>
                    <a:pt x="9751" y="195"/>
                  </a:cubicBezTo>
                  <a:cubicBezTo>
                    <a:pt x="10198" y="764"/>
                    <a:pt x="10310" y="2659"/>
                    <a:pt x="10366" y="4553"/>
                  </a:cubicBezTo>
                  <a:cubicBezTo>
                    <a:pt x="10422" y="6448"/>
                    <a:pt x="10422" y="8343"/>
                    <a:pt x="10366" y="10427"/>
                  </a:cubicBezTo>
                  <a:cubicBezTo>
                    <a:pt x="10310" y="12511"/>
                    <a:pt x="10198" y="14785"/>
                    <a:pt x="10366" y="15164"/>
                  </a:cubicBezTo>
                  <a:cubicBezTo>
                    <a:pt x="10534" y="15543"/>
                    <a:pt x="10982" y="14027"/>
                    <a:pt x="11429" y="12511"/>
                  </a:cubicBezTo>
                  <a:cubicBezTo>
                    <a:pt x="11877" y="10995"/>
                    <a:pt x="12325" y="9480"/>
                    <a:pt x="12828" y="8532"/>
                  </a:cubicBezTo>
                  <a:cubicBezTo>
                    <a:pt x="13332" y="7585"/>
                    <a:pt x="13892" y="7206"/>
                    <a:pt x="14227" y="8153"/>
                  </a:cubicBezTo>
                  <a:cubicBezTo>
                    <a:pt x="14563" y="9101"/>
                    <a:pt x="14675" y="11374"/>
                    <a:pt x="14843" y="13648"/>
                  </a:cubicBezTo>
                  <a:cubicBezTo>
                    <a:pt x="15011" y="15922"/>
                    <a:pt x="15235" y="18195"/>
                    <a:pt x="15626" y="19522"/>
                  </a:cubicBezTo>
                  <a:cubicBezTo>
                    <a:pt x="16018" y="20848"/>
                    <a:pt x="16578" y="21227"/>
                    <a:pt x="17585" y="19901"/>
                  </a:cubicBezTo>
                  <a:cubicBezTo>
                    <a:pt x="18592" y="18574"/>
                    <a:pt x="20047" y="15543"/>
                    <a:pt x="21502" y="125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3" name="Line"/>
            <p:cNvSpPr/>
            <p:nvPr/>
          </p:nvSpPr>
          <p:spPr>
            <a:xfrm>
              <a:off x="6437631" y="7586104"/>
              <a:ext cx="538569" cy="43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50" extrusionOk="0">
                  <a:moveTo>
                    <a:pt x="3179" y="2593"/>
                  </a:moveTo>
                  <a:cubicBezTo>
                    <a:pt x="3179" y="1393"/>
                    <a:pt x="3179" y="193"/>
                    <a:pt x="3385" y="21"/>
                  </a:cubicBezTo>
                  <a:cubicBezTo>
                    <a:pt x="3592" y="-150"/>
                    <a:pt x="4004" y="707"/>
                    <a:pt x="4211" y="3279"/>
                  </a:cubicBezTo>
                  <a:cubicBezTo>
                    <a:pt x="4417" y="5850"/>
                    <a:pt x="4417" y="10136"/>
                    <a:pt x="4348" y="12793"/>
                  </a:cubicBezTo>
                  <a:cubicBezTo>
                    <a:pt x="4280" y="15450"/>
                    <a:pt x="4142" y="16479"/>
                    <a:pt x="4004" y="17421"/>
                  </a:cubicBezTo>
                  <a:cubicBezTo>
                    <a:pt x="3867" y="18364"/>
                    <a:pt x="3729" y="19221"/>
                    <a:pt x="3660" y="19221"/>
                  </a:cubicBezTo>
                  <a:cubicBezTo>
                    <a:pt x="3592" y="19221"/>
                    <a:pt x="3592" y="18364"/>
                    <a:pt x="4211" y="16993"/>
                  </a:cubicBezTo>
                  <a:cubicBezTo>
                    <a:pt x="4830" y="15621"/>
                    <a:pt x="6068" y="13736"/>
                    <a:pt x="7375" y="12621"/>
                  </a:cubicBezTo>
                  <a:cubicBezTo>
                    <a:pt x="8682" y="11507"/>
                    <a:pt x="10058" y="11164"/>
                    <a:pt x="10952" y="11336"/>
                  </a:cubicBezTo>
                  <a:cubicBezTo>
                    <a:pt x="11846" y="11507"/>
                    <a:pt x="12259" y="12193"/>
                    <a:pt x="12534" y="13393"/>
                  </a:cubicBezTo>
                  <a:cubicBezTo>
                    <a:pt x="12809" y="14593"/>
                    <a:pt x="12947" y="16307"/>
                    <a:pt x="12122" y="17679"/>
                  </a:cubicBezTo>
                  <a:cubicBezTo>
                    <a:pt x="11296" y="19050"/>
                    <a:pt x="9508" y="20079"/>
                    <a:pt x="7719" y="20679"/>
                  </a:cubicBezTo>
                  <a:cubicBezTo>
                    <a:pt x="5930" y="21279"/>
                    <a:pt x="4142" y="21450"/>
                    <a:pt x="2697" y="21450"/>
                  </a:cubicBezTo>
                  <a:cubicBezTo>
                    <a:pt x="1253" y="21450"/>
                    <a:pt x="152" y="21279"/>
                    <a:pt x="15" y="20936"/>
                  </a:cubicBezTo>
                  <a:cubicBezTo>
                    <a:pt x="-123" y="20593"/>
                    <a:pt x="702" y="20079"/>
                    <a:pt x="2766" y="19650"/>
                  </a:cubicBezTo>
                  <a:cubicBezTo>
                    <a:pt x="4830" y="19221"/>
                    <a:pt x="8132" y="18879"/>
                    <a:pt x="10883" y="19050"/>
                  </a:cubicBezTo>
                  <a:cubicBezTo>
                    <a:pt x="13635" y="19221"/>
                    <a:pt x="15836" y="19907"/>
                    <a:pt x="17418" y="20250"/>
                  </a:cubicBezTo>
                  <a:cubicBezTo>
                    <a:pt x="19001" y="20593"/>
                    <a:pt x="19964" y="20593"/>
                    <a:pt x="20583" y="20164"/>
                  </a:cubicBezTo>
                  <a:cubicBezTo>
                    <a:pt x="21202" y="19736"/>
                    <a:pt x="21477" y="18879"/>
                    <a:pt x="21408" y="18107"/>
                  </a:cubicBezTo>
                  <a:cubicBezTo>
                    <a:pt x="21339" y="17336"/>
                    <a:pt x="20927" y="16650"/>
                    <a:pt x="19964" y="15964"/>
                  </a:cubicBezTo>
                  <a:cubicBezTo>
                    <a:pt x="19001" y="15279"/>
                    <a:pt x="17487" y="14593"/>
                    <a:pt x="16318" y="14250"/>
                  </a:cubicBezTo>
                  <a:cubicBezTo>
                    <a:pt x="15148" y="13907"/>
                    <a:pt x="14323" y="13907"/>
                    <a:pt x="13566" y="13993"/>
                  </a:cubicBezTo>
                  <a:cubicBezTo>
                    <a:pt x="12809" y="14079"/>
                    <a:pt x="12122" y="14250"/>
                    <a:pt x="12122" y="15279"/>
                  </a:cubicBezTo>
                  <a:cubicBezTo>
                    <a:pt x="12122" y="16307"/>
                    <a:pt x="12809" y="18193"/>
                    <a:pt x="13497" y="19221"/>
                  </a:cubicBezTo>
                  <a:cubicBezTo>
                    <a:pt x="14185" y="20250"/>
                    <a:pt x="14873" y="20421"/>
                    <a:pt x="15561" y="2059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4" name="Line"/>
            <p:cNvSpPr/>
            <p:nvPr/>
          </p:nvSpPr>
          <p:spPr>
            <a:xfrm>
              <a:off x="7152185" y="7724527"/>
              <a:ext cx="185267" cy="31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083" extrusionOk="0">
                  <a:moveTo>
                    <a:pt x="4621" y="2608"/>
                  </a:moveTo>
                  <a:cubicBezTo>
                    <a:pt x="5021" y="1200"/>
                    <a:pt x="5421" y="-209"/>
                    <a:pt x="5221" y="26"/>
                  </a:cubicBezTo>
                  <a:cubicBezTo>
                    <a:pt x="5021" y="261"/>
                    <a:pt x="4221" y="2139"/>
                    <a:pt x="3021" y="4839"/>
                  </a:cubicBezTo>
                  <a:cubicBezTo>
                    <a:pt x="1821" y="7539"/>
                    <a:pt x="221" y="11061"/>
                    <a:pt x="21" y="13878"/>
                  </a:cubicBezTo>
                  <a:cubicBezTo>
                    <a:pt x="-179" y="16695"/>
                    <a:pt x="1021" y="18808"/>
                    <a:pt x="3421" y="19982"/>
                  </a:cubicBezTo>
                  <a:cubicBezTo>
                    <a:pt x="5821" y="21156"/>
                    <a:pt x="9421" y="21391"/>
                    <a:pt x="12621" y="20687"/>
                  </a:cubicBezTo>
                  <a:cubicBezTo>
                    <a:pt x="15821" y="19982"/>
                    <a:pt x="18621" y="18339"/>
                    <a:pt x="21421" y="1669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5" name="Line"/>
            <p:cNvSpPr/>
            <p:nvPr/>
          </p:nvSpPr>
          <p:spPr>
            <a:xfrm>
              <a:off x="7057237" y="7826418"/>
              <a:ext cx="280215" cy="40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extrusionOk="0">
                  <a:moveTo>
                    <a:pt x="0" y="20982"/>
                  </a:moveTo>
                  <a:cubicBezTo>
                    <a:pt x="800" y="13782"/>
                    <a:pt x="1600" y="6582"/>
                    <a:pt x="4267" y="2982"/>
                  </a:cubicBezTo>
                  <a:cubicBezTo>
                    <a:pt x="6933" y="-618"/>
                    <a:pt x="11467" y="-618"/>
                    <a:pt x="14667" y="1182"/>
                  </a:cubicBezTo>
                  <a:cubicBezTo>
                    <a:pt x="17867" y="2982"/>
                    <a:pt x="19733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6" name="Line"/>
            <p:cNvSpPr/>
            <p:nvPr/>
          </p:nvSpPr>
          <p:spPr>
            <a:xfrm>
              <a:off x="7463481" y="7462834"/>
              <a:ext cx="299481" cy="53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66" extrusionOk="0">
                  <a:moveTo>
                    <a:pt x="2872" y="2443"/>
                  </a:moveTo>
                  <a:cubicBezTo>
                    <a:pt x="3121" y="1342"/>
                    <a:pt x="3369" y="242"/>
                    <a:pt x="3741" y="35"/>
                  </a:cubicBezTo>
                  <a:cubicBezTo>
                    <a:pt x="4114" y="-171"/>
                    <a:pt x="4610" y="517"/>
                    <a:pt x="4859" y="2443"/>
                  </a:cubicBezTo>
                  <a:cubicBezTo>
                    <a:pt x="5107" y="4369"/>
                    <a:pt x="5107" y="7533"/>
                    <a:pt x="4734" y="10285"/>
                  </a:cubicBezTo>
                  <a:cubicBezTo>
                    <a:pt x="4362" y="13037"/>
                    <a:pt x="3617" y="15375"/>
                    <a:pt x="2748" y="17302"/>
                  </a:cubicBezTo>
                  <a:cubicBezTo>
                    <a:pt x="1879" y="19228"/>
                    <a:pt x="886" y="20741"/>
                    <a:pt x="390" y="21085"/>
                  </a:cubicBezTo>
                  <a:cubicBezTo>
                    <a:pt x="-107" y="21429"/>
                    <a:pt x="-107" y="20604"/>
                    <a:pt x="265" y="19916"/>
                  </a:cubicBezTo>
                  <a:cubicBezTo>
                    <a:pt x="638" y="19228"/>
                    <a:pt x="1383" y="18677"/>
                    <a:pt x="2252" y="18127"/>
                  </a:cubicBezTo>
                  <a:cubicBezTo>
                    <a:pt x="3121" y="17577"/>
                    <a:pt x="4114" y="17026"/>
                    <a:pt x="5231" y="16614"/>
                  </a:cubicBezTo>
                  <a:cubicBezTo>
                    <a:pt x="6348" y="16201"/>
                    <a:pt x="7590" y="15926"/>
                    <a:pt x="8707" y="15995"/>
                  </a:cubicBezTo>
                  <a:cubicBezTo>
                    <a:pt x="9824" y="16063"/>
                    <a:pt x="10817" y="16476"/>
                    <a:pt x="11686" y="17233"/>
                  </a:cubicBezTo>
                  <a:cubicBezTo>
                    <a:pt x="12555" y="17990"/>
                    <a:pt x="13300" y="19090"/>
                    <a:pt x="14417" y="19709"/>
                  </a:cubicBezTo>
                  <a:cubicBezTo>
                    <a:pt x="15534" y="20328"/>
                    <a:pt x="17024" y="20466"/>
                    <a:pt x="18265" y="20191"/>
                  </a:cubicBezTo>
                  <a:cubicBezTo>
                    <a:pt x="19507" y="19916"/>
                    <a:pt x="20500" y="19228"/>
                    <a:pt x="21493" y="1854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7" name="Line"/>
            <p:cNvSpPr/>
            <p:nvPr/>
          </p:nvSpPr>
          <p:spPr>
            <a:xfrm>
              <a:off x="8191294" y="7856365"/>
              <a:ext cx="406306" cy="17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18" extrusionOk="0">
                  <a:moveTo>
                    <a:pt x="2030" y="0"/>
                  </a:moveTo>
                  <a:cubicBezTo>
                    <a:pt x="4027" y="2541"/>
                    <a:pt x="6023" y="5082"/>
                    <a:pt x="7203" y="7412"/>
                  </a:cubicBezTo>
                  <a:cubicBezTo>
                    <a:pt x="8383" y="9741"/>
                    <a:pt x="8746" y="11859"/>
                    <a:pt x="8565" y="13553"/>
                  </a:cubicBezTo>
                  <a:cubicBezTo>
                    <a:pt x="8383" y="15247"/>
                    <a:pt x="7657" y="16518"/>
                    <a:pt x="6477" y="17788"/>
                  </a:cubicBezTo>
                  <a:cubicBezTo>
                    <a:pt x="5297" y="19059"/>
                    <a:pt x="3664" y="20329"/>
                    <a:pt x="2393" y="20965"/>
                  </a:cubicBezTo>
                  <a:cubicBezTo>
                    <a:pt x="1123" y="21600"/>
                    <a:pt x="215" y="21600"/>
                    <a:pt x="34" y="20753"/>
                  </a:cubicBezTo>
                  <a:cubicBezTo>
                    <a:pt x="-148" y="19906"/>
                    <a:pt x="397" y="18212"/>
                    <a:pt x="2030" y="16941"/>
                  </a:cubicBezTo>
                  <a:cubicBezTo>
                    <a:pt x="3664" y="15671"/>
                    <a:pt x="6386" y="14824"/>
                    <a:pt x="9109" y="13765"/>
                  </a:cubicBezTo>
                  <a:cubicBezTo>
                    <a:pt x="11832" y="12706"/>
                    <a:pt x="14555" y="11435"/>
                    <a:pt x="16188" y="9953"/>
                  </a:cubicBezTo>
                  <a:cubicBezTo>
                    <a:pt x="17822" y="8471"/>
                    <a:pt x="18366" y="6776"/>
                    <a:pt x="18729" y="6988"/>
                  </a:cubicBezTo>
                  <a:cubicBezTo>
                    <a:pt x="19092" y="7200"/>
                    <a:pt x="19274" y="9318"/>
                    <a:pt x="19728" y="12071"/>
                  </a:cubicBezTo>
                  <a:cubicBezTo>
                    <a:pt x="20181" y="14824"/>
                    <a:pt x="20907" y="18212"/>
                    <a:pt x="21180" y="18212"/>
                  </a:cubicBezTo>
                  <a:cubicBezTo>
                    <a:pt x="21452" y="18212"/>
                    <a:pt x="21270" y="14824"/>
                    <a:pt x="21089" y="1143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8" name="Line"/>
            <p:cNvSpPr/>
            <p:nvPr/>
          </p:nvSpPr>
          <p:spPr>
            <a:xfrm>
              <a:off x="8406415" y="7700690"/>
              <a:ext cx="155675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cubicBezTo>
                    <a:pt x="1920" y="2700"/>
                    <a:pt x="3840" y="0"/>
                    <a:pt x="6000" y="0"/>
                  </a:cubicBezTo>
                  <a:cubicBezTo>
                    <a:pt x="8160" y="0"/>
                    <a:pt x="10560" y="2700"/>
                    <a:pt x="13200" y="6750"/>
                  </a:cubicBezTo>
                  <a:cubicBezTo>
                    <a:pt x="15840" y="10800"/>
                    <a:pt x="1872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9" name="Line"/>
            <p:cNvSpPr/>
            <p:nvPr/>
          </p:nvSpPr>
          <p:spPr>
            <a:xfrm>
              <a:off x="8762077" y="7581195"/>
              <a:ext cx="785950" cy="617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45" extrusionOk="0">
                  <a:moveTo>
                    <a:pt x="2481" y="13581"/>
                  </a:moveTo>
                  <a:cubicBezTo>
                    <a:pt x="2007" y="13219"/>
                    <a:pt x="1534" y="12857"/>
                    <a:pt x="1060" y="12917"/>
                  </a:cubicBezTo>
                  <a:cubicBezTo>
                    <a:pt x="586" y="12977"/>
                    <a:pt x="112" y="13460"/>
                    <a:pt x="18" y="13943"/>
                  </a:cubicBezTo>
                  <a:cubicBezTo>
                    <a:pt x="-77" y="14425"/>
                    <a:pt x="207" y="14908"/>
                    <a:pt x="728" y="15149"/>
                  </a:cubicBezTo>
                  <a:cubicBezTo>
                    <a:pt x="1249" y="15391"/>
                    <a:pt x="2007" y="15391"/>
                    <a:pt x="2718" y="14908"/>
                  </a:cubicBezTo>
                  <a:cubicBezTo>
                    <a:pt x="3428" y="14425"/>
                    <a:pt x="4091" y="13460"/>
                    <a:pt x="4707" y="11529"/>
                  </a:cubicBezTo>
                  <a:cubicBezTo>
                    <a:pt x="5323" y="9599"/>
                    <a:pt x="5891" y="6703"/>
                    <a:pt x="6176" y="4772"/>
                  </a:cubicBezTo>
                  <a:cubicBezTo>
                    <a:pt x="6460" y="2841"/>
                    <a:pt x="6460" y="1876"/>
                    <a:pt x="6318" y="1152"/>
                  </a:cubicBezTo>
                  <a:cubicBezTo>
                    <a:pt x="6176" y="428"/>
                    <a:pt x="5891" y="-55"/>
                    <a:pt x="5702" y="5"/>
                  </a:cubicBezTo>
                  <a:cubicBezTo>
                    <a:pt x="5512" y="66"/>
                    <a:pt x="5418" y="669"/>
                    <a:pt x="5323" y="2479"/>
                  </a:cubicBezTo>
                  <a:cubicBezTo>
                    <a:pt x="5228" y="4289"/>
                    <a:pt x="5134" y="7306"/>
                    <a:pt x="5370" y="9780"/>
                  </a:cubicBezTo>
                  <a:cubicBezTo>
                    <a:pt x="5607" y="12253"/>
                    <a:pt x="6176" y="14184"/>
                    <a:pt x="6649" y="15330"/>
                  </a:cubicBezTo>
                  <a:cubicBezTo>
                    <a:pt x="7123" y="16477"/>
                    <a:pt x="7502" y="16839"/>
                    <a:pt x="8449" y="16960"/>
                  </a:cubicBezTo>
                  <a:cubicBezTo>
                    <a:pt x="9397" y="17080"/>
                    <a:pt x="10912" y="16960"/>
                    <a:pt x="12286" y="16477"/>
                  </a:cubicBezTo>
                  <a:cubicBezTo>
                    <a:pt x="13660" y="15994"/>
                    <a:pt x="14891" y="15149"/>
                    <a:pt x="15507" y="14425"/>
                  </a:cubicBezTo>
                  <a:cubicBezTo>
                    <a:pt x="16123" y="13701"/>
                    <a:pt x="16123" y="13098"/>
                    <a:pt x="15981" y="12555"/>
                  </a:cubicBezTo>
                  <a:cubicBezTo>
                    <a:pt x="15839" y="12012"/>
                    <a:pt x="15555" y="11529"/>
                    <a:pt x="14986" y="11047"/>
                  </a:cubicBezTo>
                  <a:cubicBezTo>
                    <a:pt x="14418" y="10564"/>
                    <a:pt x="13565" y="10081"/>
                    <a:pt x="12902" y="9840"/>
                  </a:cubicBezTo>
                  <a:cubicBezTo>
                    <a:pt x="12239" y="9599"/>
                    <a:pt x="11765" y="9599"/>
                    <a:pt x="11434" y="9900"/>
                  </a:cubicBezTo>
                  <a:cubicBezTo>
                    <a:pt x="11102" y="10202"/>
                    <a:pt x="10912" y="10805"/>
                    <a:pt x="11434" y="12072"/>
                  </a:cubicBezTo>
                  <a:cubicBezTo>
                    <a:pt x="11955" y="13339"/>
                    <a:pt x="13186" y="15270"/>
                    <a:pt x="14986" y="16960"/>
                  </a:cubicBezTo>
                  <a:cubicBezTo>
                    <a:pt x="16786" y="18649"/>
                    <a:pt x="19155" y="20097"/>
                    <a:pt x="21523" y="2154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Drawing"/>
          <p:cNvGrpSpPr/>
          <p:nvPr/>
        </p:nvGrpSpPr>
        <p:grpSpPr>
          <a:xfrm>
            <a:off x="1679433" y="211025"/>
            <a:ext cx="9373446" cy="11779841"/>
            <a:chOff x="0" y="0"/>
            <a:chExt cx="9373444" cy="11779840"/>
          </a:xfrm>
        </p:grpSpPr>
        <p:sp>
          <p:nvSpPr>
            <p:cNvPr id="1242" name="Line"/>
            <p:cNvSpPr/>
            <p:nvPr/>
          </p:nvSpPr>
          <p:spPr>
            <a:xfrm>
              <a:off x="977408" y="543130"/>
              <a:ext cx="72649" cy="50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90"/>
                  </a:moveTo>
                  <a:cubicBezTo>
                    <a:pt x="0" y="745"/>
                    <a:pt x="0" y="0"/>
                    <a:pt x="514" y="0"/>
                  </a:cubicBezTo>
                  <a:cubicBezTo>
                    <a:pt x="1029" y="0"/>
                    <a:pt x="2057" y="745"/>
                    <a:pt x="4114" y="2905"/>
                  </a:cubicBezTo>
                  <a:cubicBezTo>
                    <a:pt x="6171" y="5065"/>
                    <a:pt x="9257" y="8640"/>
                    <a:pt x="11314" y="11694"/>
                  </a:cubicBezTo>
                  <a:cubicBezTo>
                    <a:pt x="13371" y="14748"/>
                    <a:pt x="14400" y="17280"/>
                    <a:pt x="15429" y="18993"/>
                  </a:cubicBezTo>
                  <a:cubicBezTo>
                    <a:pt x="16457" y="20706"/>
                    <a:pt x="17486" y="21600"/>
                    <a:pt x="18000" y="21600"/>
                  </a:cubicBezTo>
                  <a:cubicBezTo>
                    <a:pt x="18514" y="21600"/>
                    <a:pt x="18514" y="20706"/>
                    <a:pt x="19029" y="19887"/>
                  </a:cubicBezTo>
                  <a:cubicBezTo>
                    <a:pt x="19543" y="19068"/>
                    <a:pt x="20571" y="18323"/>
                    <a:pt x="21600" y="175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3" name="Line"/>
            <p:cNvSpPr/>
            <p:nvPr/>
          </p:nvSpPr>
          <p:spPr>
            <a:xfrm>
              <a:off x="1081191" y="588103"/>
              <a:ext cx="51299" cy="52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15" extrusionOk="0">
                  <a:moveTo>
                    <a:pt x="0" y="0"/>
                  </a:moveTo>
                  <a:cubicBezTo>
                    <a:pt x="1440" y="3226"/>
                    <a:pt x="2880" y="6452"/>
                    <a:pt x="5040" y="9468"/>
                  </a:cubicBezTo>
                  <a:cubicBezTo>
                    <a:pt x="7200" y="12483"/>
                    <a:pt x="10080" y="15288"/>
                    <a:pt x="12960" y="17462"/>
                  </a:cubicBezTo>
                  <a:cubicBezTo>
                    <a:pt x="15840" y="19636"/>
                    <a:pt x="18720" y="21179"/>
                    <a:pt x="20160" y="21390"/>
                  </a:cubicBezTo>
                  <a:cubicBezTo>
                    <a:pt x="21600" y="21600"/>
                    <a:pt x="21600" y="20478"/>
                    <a:pt x="20880" y="19566"/>
                  </a:cubicBezTo>
                  <a:cubicBezTo>
                    <a:pt x="20160" y="18655"/>
                    <a:pt x="18720" y="17953"/>
                    <a:pt x="17280" y="172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>
              <a:off x="852868" y="857938"/>
              <a:ext cx="415133" cy="27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0" y="2400"/>
                  </a:moveTo>
                  <a:cubicBezTo>
                    <a:pt x="1980" y="4000"/>
                    <a:pt x="3960" y="5600"/>
                    <a:pt x="5940" y="8533"/>
                  </a:cubicBezTo>
                  <a:cubicBezTo>
                    <a:pt x="7920" y="11467"/>
                    <a:pt x="9900" y="15733"/>
                    <a:pt x="11250" y="18267"/>
                  </a:cubicBezTo>
                  <a:cubicBezTo>
                    <a:pt x="12600" y="20800"/>
                    <a:pt x="13320" y="21600"/>
                    <a:pt x="13950" y="21467"/>
                  </a:cubicBezTo>
                  <a:cubicBezTo>
                    <a:pt x="14580" y="21333"/>
                    <a:pt x="15120" y="20267"/>
                    <a:pt x="16290" y="17867"/>
                  </a:cubicBezTo>
                  <a:cubicBezTo>
                    <a:pt x="17460" y="15467"/>
                    <a:pt x="19260" y="11733"/>
                    <a:pt x="20250" y="8533"/>
                  </a:cubicBezTo>
                  <a:cubicBezTo>
                    <a:pt x="21240" y="5333"/>
                    <a:pt x="21420" y="26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5" name="Line"/>
            <p:cNvSpPr/>
            <p:nvPr/>
          </p:nvSpPr>
          <p:spPr>
            <a:xfrm>
              <a:off x="-1" y="1694585"/>
              <a:ext cx="292443" cy="1446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56" extrusionOk="0">
                  <a:moveTo>
                    <a:pt x="10809" y="59"/>
                  </a:moveTo>
                  <a:cubicBezTo>
                    <a:pt x="9284" y="8"/>
                    <a:pt x="7760" y="-44"/>
                    <a:pt x="6362" y="59"/>
                  </a:cubicBezTo>
                  <a:cubicBezTo>
                    <a:pt x="4964" y="162"/>
                    <a:pt x="3694" y="420"/>
                    <a:pt x="2931" y="858"/>
                  </a:cubicBezTo>
                  <a:cubicBezTo>
                    <a:pt x="2169" y="1296"/>
                    <a:pt x="1915" y="1915"/>
                    <a:pt x="3186" y="2920"/>
                  </a:cubicBezTo>
                  <a:cubicBezTo>
                    <a:pt x="4456" y="3925"/>
                    <a:pt x="7251" y="5317"/>
                    <a:pt x="8268" y="6451"/>
                  </a:cubicBezTo>
                  <a:cubicBezTo>
                    <a:pt x="9284" y="7586"/>
                    <a:pt x="8522" y="8462"/>
                    <a:pt x="7378" y="9055"/>
                  </a:cubicBezTo>
                  <a:cubicBezTo>
                    <a:pt x="6235" y="9648"/>
                    <a:pt x="4710" y="9957"/>
                    <a:pt x="3186" y="10163"/>
                  </a:cubicBezTo>
                  <a:cubicBezTo>
                    <a:pt x="1661" y="10369"/>
                    <a:pt x="136" y="10472"/>
                    <a:pt x="9" y="10550"/>
                  </a:cubicBezTo>
                  <a:cubicBezTo>
                    <a:pt x="-118" y="10627"/>
                    <a:pt x="1153" y="10679"/>
                    <a:pt x="2804" y="10911"/>
                  </a:cubicBezTo>
                  <a:cubicBezTo>
                    <a:pt x="4456" y="11143"/>
                    <a:pt x="6489" y="11555"/>
                    <a:pt x="7887" y="12251"/>
                  </a:cubicBezTo>
                  <a:cubicBezTo>
                    <a:pt x="9284" y="12947"/>
                    <a:pt x="10047" y="13926"/>
                    <a:pt x="9538" y="15035"/>
                  </a:cubicBezTo>
                  <a:cubicBezTo>
                    <a:pt x="9030" y="16143"/>
                    <a:pt x="7251" y="17380"/>
                    <a:pt x="6362" y="18179"/>
                  </a:cubicBezTo>
                  <a:cubicBezTo>
                    <a:pt x="5473" y="18978"/>
                    <a:pt x="5473" y="19339"/>
                    <a:pt x="6616" y="19726"/>
                  </a:cubicBezTo>
                  <a:cubicBezTo>
                    <a:pt x="7760" y="20113"/>
                    <a:pt x="10047" y="20525"/>
                    <a:pt x="12715" y="20834"/>
                  </a:cubicBezTo>
                  <a:cubicBezTo>
                    <a:pt x="15383" y="21144"/>
                    <a:pt x="18433" y="21350"/>
                    <a:pt x="21482" y="2155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6" name="Line"/>
            <p:cNvSpPr/>
            <p:nvPr/>
          </p:nvSpPr>
          <p:spPr>
            <a:xfrm>
              <a:off x="717951" y="1622288"/>
              <a:ext cx="352862" cy="324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6" extrusionOk="0">
                  <a:moveTo>
                    <a:pt x="0" y="2262"/>
                  </a:moveTo>
                  <a:cubicBezTo>
                    <a:pt x="635" y="1362"/>
                    <a:pt x="1271" y="462"/>
                    <a:pt x="2118" y="125"/>
                  </a:cubicBezTo>
                  <a:cubicBezTo>
                    <a:pt x="2965" y="-213"/>
                    <a:pt x="4024" y="12"/>
                    <a:pt x="5929" y="2374"/>
                  </a:cubicBezTo>
                  <a:cubicBezTo>
                    <a:pt x="7835" y="4737"/>
                    <a:pt x="10588" y="9237"/>
                    <a:pt x="12494" y="12612"/>
                  </a:cubicBezTo>
                  <a:cubicBezTo>
                    <a:pt x="14400" y="15987"/>
                    <a:pt x="15459" y="18237"/>
                    <a:pt x="16518" y="19587"/>
                  </a:cubicBezTo>
                  <a:cubicBezTo>
                    <a:pt x="17576" y="20937"/>
                    <a:pt x="18635" y="21387"/>
                    <a:pt x="19376" y="20937"/>
                  </a:cubicBezTo>
                  <a:cubicBezTo>
                    <a:pt x="20118" y="20487"/>
                    <a:pt x="20541" y="19137"/>
                    <a:pt x="20859" y="17900"/>
                  </a:cubicBezTo>
                  <a:cubicBezTo>
                    <a:pt x="21176" y="16662"/>
                    <a:pt x="21388" y="15537"/>
                    <a:pt x="21600" y="144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7" name="Line"/>
            <p:cNvSpPr/>
            <p:nvPr/>
          </p:nvSpPr>
          <p:spPr>
            <a:xfrm>
              <a:off x="759464" y="1605175"/>
              <a:ext cx="238701" cy="30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extrusionOk="0">
                  <a:moveTo>
                    <a:pt x="21600" y="0"/>
                  </a:moveTo>
                  <a:cubicBezTo>
                    <a:pt x="20035" y="485"/>
                    <a:pt x="18470" y="971"/>
                    <a:pt x="16122" y="3640"/>
                  </a:cubicBezTo>
                  <a:cubicBezTo>
                    <a:pt x="13774" y="6310"/>
                    <a:pt x="10643" y="11164"/>
                    <a:pt x="8452" y="14198"/>
                  </a:cubicBezTo>
                  <a:cubicBezTo>
                    <a:pt x="6261" y="17231"/>
                    <a:pt x="5009" y="18445"/>
                    <a:pt x="3757" y="19416"/>
                  </a:cubicBezTo>
                  <a:cubicBezTo>
                    <a:pt x="2504" y="20387"/>
                    <a:pt x="1252" y="21115"/>
                    <a:pt x="626" y="21357"/>
                  </a:cubicBezTo>
                  <a:cubicBezTo>
                    <a:pt x="0" y="21600"/>
                    <a:pt x="0" y="21357"/>
                    <a:pt x="0" y="211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8" name="Line"/>
            <p:cNvSpPr/>
            <p:nvPr/>
          </p:nvSpPr>
          <p:spPr>
            <a:xfrm>
              <a:off x="790599" y="2847503"/>
              <a:ext cx="300971" cy="31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extrusionOk="0">
                  <a:moveTo>
                    <a:pt x="0" y="2993"/>
                  </a:moveTo>
                  <a:cubicBezTo>
                    <a:pt x="497" y="1831"/>
                    <a:pt x="993" y="670"/>
                    <a:pt x="1862" y="206"/>
                  </a:cubicBezTo>
                  <a:cubicBezTo>
                    <a:pt x="2731" y="-259"/>
                    <a:pt x="3972" y="-27"/>
                    <a:pt x="5586" y="1831"/>
                  </a:cubicBezTo>
                  <a:cubicBezTo>
                    <a:pt x="7200" y="3689"/>
                    <a:pt x="9186" y="7173"/>
                    <a:pt x="10924" y="10541"/>
                  </a:cubicBezTo>
                  <a:cubicBezTo>
                    <a:pt x="12662" y="13909"/>
                    <a:pt x="14152" y="17160"/>
                    <a:pt x="15517" y="19018"/>
                  </a:cubicBezTo>
                  <a:cubicBezTo>
                    <a:pt x="16883" y="20876"/>
                    <a:pt x="18124" y="21341"/>
                    <a:pt x="19117" y="20993"/>
                  </a:cubicBezTo>
                  <a:cubicBezTo>
                    <a:pt x="20110" y="20644"/>
                    <a:pt x="20855" y="19483"/>
                    <a:pt x="21600" y="183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49" name="Line"/>
            <p:cNvSpPr/>
            <p:nvPr/>
          </p:nvSpPr>
          <p:spPr>
            <a:xfrm>
              <a:off x="847976" y="2871326"/>
              <a:ext cx="212459" cy="268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77" extrusionOk="0">
                  <a:moveTo>
                    <a:pt x="21396" y="0"/>
                  </a:moveTo>
                  <a:cubicBezTo>
                    <a:pt x="17215" y="3877"/>
                    <a:pt x="13035" y="7754"/>
                    <a:pt x="9899" y="10938"/>
                  </a:cubicBezTo>
                  <a:cubicBezTo>
                    <a:pt x="6764" y="14123"/>
                    <a:pt x="4673" y="16615"/>
                    <a:pt x="3106" y="18415"/>
                  </a:cubicBezTo>
                  <a:cubicBezTo>
                    <a:pt x="1538" y="20215"/>
                    <a:pt x="493" y="21323"/>
                    <a:pt x="144" y="21462"/>
                  </a:cubicBezTo>
                  <a:cubicBezTo>
                    <a:pt x="-204" y="21600"/>
                    <a:pt x="144" y="20769"/>
                    <a:pt x="493" y="199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0" name="Line"/>
            <p:cNvSpPr/>
            <p:nvPr/>
          </p:nvSpPr>
          <p:spPr>
            <a:xfrm>
              <a:off x="1444431" y="3016622"/>
              <a:ext cx="20756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1" name="Line"/>
            <p:cNvSpPr/>
            <p:nvPr/>
          </p:nvSpPr>
          <p:spPr>
            <a:xfrm>
              <a:off x="2003011" y="2892083"/>
              <a:ext cx="178280" cy="20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extrusionOk="0">
                  <a:moveTo>
                    <a:pt x="6453" y="0"/>
                  </a:moveTo>
                  <a:cubicBezTo>
                    <a:pt x="8115" y="1080"/>
                    <a:pt x="9776" y="2160"/>
                    <a:pt x="10399" y="3600"/>
                  </a:cubicBezTo>
                  <a:cubicBezTo>
                    <a:pt x="11022" y="5040"/>
                    <a:pt x="10607" y="6840"/>
                    <a:pt x="9569" y="8460"/>
                  </a:cubicBezTo>
                  <a:cubicBezTo>
                    <a:pt x="8530" y="10080"/>
                    <a:pt x="6869" y="11520"/>
                    <a:pt x="4792" y="13680"/>
                  </a:cubicBezTo>
                  <a:cubicBezTo>
                    <a:pt x="2715" y="15840"/>
                    <a:pt x="222" y="18720"/>
                    <a:pt x="15" y="20160"/>
                  </a:cubicBezTo>
                  <a:cubicBezTo>
                    <a:pt x="-193" y="21600"/>
                    <a:pt x="1884" y="21600"/>
                    <a:pt x="5830" y="21600"/>
                  </a:cubicBezTo>
                  <a:cubicBezTo>
                    <a:pt x="9776" y="21600"/>
                    <a:pt x="15592" y="21600"/>
                    <a:pt x="2140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2" name="Line"/>
            <p:cNvSpPr/>
            <p:nvPr/>
          </p:nvSpPr>
          <p:spPr>
            <a:xfrm>
              <a:off x="2308767" y="2909380"/>
              <a:ext cx="241370" cy="49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36" extrusionOk="0">
                  <a:moveTo>
                    <a:pt x="3393" y="151"/>
                  </a:moveTo>
                  <a:cubicBezTo>
                    <a:pt x="4001" y="1662"/>
                    <a:pt x="4610" y="3172"/>
                    <a:pt x="5522" y="4154"/>
                  </a:cubicBezTo>
                  <a:cubicBezTo>
                    <a:pt x="6435" y="5136"/>
                    <a:pt x="7652" y="5589"/>
                    <a:pt x="9629" y="5438"/>
                  </a:cubicBezTo>
                  <a:cubicBezTo>
                    <a:pt x="11607" y="5287"/>
                    <a:pt x="14345" y="4531"/>
                    <a:pt x="15866" y="3776"/>
                  </a:cubicBezTo>
                  <a:cubicBezTo>
                    <a:pt x="17387" y="3021"/>
                    <a:pt x="17691" y="2266"/>
                    <a:pt x="17387" y="1510"/>
                  </a:cubicBezTo>
                  <a:cubicBezTo>
                    <a:pt x="17083" y="755"/>
                    <a:pt x="16170" y="0"/>
                    <a:pt x="15714" y="0"/>
                  </a:cubicBezTo>
                  <a:cubicBezTo>
                    <a:pt x="15258" y="0"/>
                    <a:pt x="15258" y="755"/>
                    <a:pt x="16170" y="2719"/>
                  </a:cubicBezTo>
                  <a:cubicBezTo>
                    <a:pt x="17083" y="4683"/>
                    <a:pt x="18908" y="7855"/>
                    <a:pt x="19973" y="10724"/>
                  </a:cubicBezTo>
                  <a:cubicBezTo>
                    <a:pt x="21038" y="13594"/>
                    <a:pt x="21342" y="16162"/>
                    <a:pt x="21190" y="17824"/>
                  </a:cubicBezTo>
                  <a:cubicBezTo>
                    <a:pt x="21038" y="19485"/>
                    <a:pt x="20429" y="20241"/>
                    <a:pt x="19212" y="20769"/>
                  </a:cubicBezTo>
                  <a:cubicBezTo>
                    <a:pt x="17996" y="21298"/>
                    <a:pt x="16170" y="21600"/>
                    <a:pt x="13432" y="21524"/>
                  </a:cubicBezTo>
                  <a:cubicBezTo>
                    <a:pt x="10694" y="21449"/>
                    <a:pt x="7043" y="20996"/>
                    <a:pt x="4610" y="20467"/>
                  </a:cubicBezTo>
                  <a:cubicBezTo>
                    <a:pt x="2176" y="19938"/>
                    <a:pt x="959" y="19334"/>
                    <a:pt x="350" y="18655"/>
                  </a:cubicBezTo>
                  <a:cubicBezTo>
                    <a:pt x="-258" y="17975"/>
                    <a:pt x="-258" y="17220"/>
                    <a:pt x="1872" y="16464"/>
                  </a:cubicBezTo>
                  <a:cubicBezTo>
                    <a:pt x="4001" y="15709"/>
                    <a:pt x="8260" y="14954"/>
                    <a:pt x="12519" y="141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3" name="Line"/>
            <p:cNvSpPr/>
            <p:nvPr/>
          </p:nvSpPr>
          <p:spPr>
            <a:xfrm>
              <a:off x="2990796" y="2985488"/>
              <a:ext cx="28021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4" name="Line"/>
            <p:cNvSpPr/>
            <p:nvPr/>
          </p:nvSpPr>
          <p:spPr>
            <a:xfrm>
              <a:off x="3011552" y="3078892"/>
              <a:ext cx="342485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5" name="Line"/>
            <p:cNvSpPr/>
            <p:nvPr/>
          </p:nvSpPr>
          <p:spPr>
            <a:xfrm>
              <a:off x="3686142" y="2860948"/>
              <a:ext cx="31135" cy="38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0" y="0"/>
                  </a:moveTo>
                  <a:cubicBezTo>
                    <a:pt x="4800" y="5400"/>
                    <a:pt x="9600" y="10800"/>
                    <a:pt x="12000" y="14079"/>
                  </a:cubicBezTo>
                  <a:cubicBezTo>
                    <a:pt x="14400" y="17357"/>
                    <a:pt x="14400" y="18514"/>
                    <a:pt x="15600" y="19575"/>
                  </a:cubicBezTo>
                  <a:cubicBezTo>
                    <a:pt x="16800" y="20636"/>
                    <a:pt x="19200" y="21600"/>
                    <a:pt x="20400" y="21504"/>
                  </a:cubicBezTo>
                  <a:cubicBezTo>
                    <a:pt x="21600" y="21407"/>
                    <a:pt x="21600" y="20250"/>
                    <a:pt x="21600" y="1909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6" name="Line"/>
            <p:cNvSpPr/>
            <p:nvPr/>
          </p:nvSpPr>
          <p:spPr>
            <a:xfrm>
              <a:off x="1880319" y="55210"/>
              <a:ext cx="1380313" cy="49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extrusionOk="0">
                  <a:moveTo>
                    <a:pt x="0" y="13913"/>
                  </a:moveTo>
                  <a:cubicBezTo>
                    <a:pt x="271" y="13617"/>
                    <a:pt x="541" y="13321"/>
                    <a:pt x="1002" y="13987"/>
                  </a:cubicBezTo>
                  <a:cubicBezTo>
                    <a:pt x="1462" y="14653"/>
                    <a:pt x="2111" y="16280"/>
                    <a:pt x="2409" y="17611"/>
                  </a:cubicBezTo>
                  <a:cubicBezTo>
                    <a:pt x="2707" y="18943"/>
                    <a:pt x="2653" y="19979"/>
                    <a:pt x="2598" y="20126"/>
                  </a:cubicBezTo>
                  <a:cubicBezTo>
                    <a:pt x="2544" y="20274"/>
                    <a:pt x="2490" y="19535"/>
                    <a:pt x="2571" y="18425"/>
                  </a:cubicBezTo>
                  <a:cubicBezTo>
                    <a:pt x="2653" y="17316"/>
                    <a:pt x="2869" y="15836"/>
                    <a:pt x="3059" y="14800"/>
                  </a:cubicBezTo>
                  <a:cubicBezTo>
                    <a:pt x="3248" y="13765"/>
                    <a:pt x="3411" y="13173"/>
                    <a:pt x="3627" y="13099"/>
                  </a:cubicBezTo>
                  <a:cubicBezTo>
                    <a:pt x="3844" y="13025"/>
                    <a:pt x="4114" y="13469"/>
                    <a:pt x="4304" y="14357"/>
                  </a:cubicBezTo>
                  <a:cubicBezTo>
                    <a:pt x="4493" y="15244"/>
                    <a:pt x="4602" y="16576"/>
                    <a:pt x="4683" y="17611"/>
                  </a:cubicBezTo>
                  <a:cubicBezTo>
                    <a:pt x="4764" y="18647"/>
                    <a:pt x="4818" y="19387"/>
                    <a:pt x="4845" y="19387"/>
                  </a:cubicBezTo>
                  <a:cubicBezTo>
                    <a:pt x="4872" y="19387"/>
                    <a:pt x="4872" y="18647"/>
                    <a:pt x="4926" y="17907"/>
                  </a:cubicBezTo>
                  <a:cubicBezTo>
                    <a:pt x="4980" y="17168"/>
                    <a:pt x="5089" y="16428"/>
                    <a:pt x="5224" y="15688"/>
                  </a:cubicBezTo>
                  <a:cubicBezTo>
                    <a:pt x="5359" y="14948"/>
                    <a:pt x="5522" y="14209"/>
                    <a:pt x="5684" y="14135"/>
                  </a:cubicBezTo>
                  <a:cubicBezTo>
                    <a:pt x="5847" y="14061"/>
                    <a:pt x="6009" y="14653"/>
                    <a:pt x="6144" y="15318"/>
                  </a:cubicBezTo>
                  <a:cubicBezTo>
                    <a:pt x="6280" y="15984"/>
                    <a:pt x="6388" y="16724"/>
                    <a:pt x="6496" y="17537"/>
                  </a:cubicBezTo>
                  <a:cubicBezTo>
                    <a:pt x="6605" y="18351"/>
                    <a:pt x="6713" y="19239"/>
                    <a:pt x="6902" y="19757"/>
                  </a:cubicBezTo>
                  <a:cubicBezTo>
                    <a:pt x="7092" y="20274"/>
                    <a:pt x="7362" y="20422"/>
                    <a:pt x="7606" y="20274"/>
                  </a:cubicBezTo>
                  <a:cubicBezTo>
                    <a:pt x="7850" y="20126"/>
                    <a:pt x="8066" y="19683"/>
                    <a:pt x="8256" y="19165"/>
                  </a:cubicBezTo>
                  <a:cubicBezTo>
                    <a:pt x="8445" y="18647"/>
                    <a:pt x="8608" y="18055"/>
                    <a:pt x="8770" y="18129"/>
                  </a:cubicBezTo>
                  <a:cubicBezTo>
                    <a:pt x="8932" y="18203"/>
                    <a:pt x="9095" y="18943"/>
                    <a:pt x="9311" y="19313"/>
                  </a:cubicBezTo>
                  <a:cubicBezTo>
                    <a:pt x="9528" y="19683"/>
                    <a:pt x="9798" y="19683"/>
                    <a:pt x="10015" y="19387"/>
                  </a:cubicBezTo>
                  <a:cubicBezTo>
                    <a:pt x="10232" y="19091"/>
                    <a:pt x="10394" y="18499"/>
                    <a:pt x="10529" y="18573"/>
                  </a:cubicBezTo>
                  <a:cubicBezTo>
                    <a:pt x="10665" y="18647"/>
                    <a:pt x="10773" y="19387"/>
                    <a:pt x="10935" y="19979"/>
                  </a:cubicBezTo>
                  <a:cubicBezTo>
                    <a:pt x="11098" y="20570"/>
                    <a:pt x="11314" y="21014"/>
                    <a:pt x="11558" y="21162"/>
                  </a:cubicBezTo>
                  <a:cubicBezTo>
                    <a:pt x="11802" y="21310"/>
                    <a:pt x="12072" y="21162"/>
                    <a:pt x="12424" y="20200"/>
                  </a:cubicBezTo>
                  <a:cubicBezTo>
                    <a:pt x="12776" y="19239"/>
                    <a:pt x="13209" y="17463"/>
                    <a:pt x="13561" y="15022"/>
                  </a:cubicBezTo>
                  <a:cubicBezTo>
                    <a:pt x="13913" y="12581"/>
                    <a:pt x="14183" y="9474"/>
                    <a:pt x="14265" y="7181"/>
                  </a:cubicBezTo>
                  <a:cubicBezTo>
                    <a:pt x="14346" y="4888"/>
                    <a:pt x="14238" y="3409"/>
                    <a:pt x="14129" y="2299"/>
                  </a:cubicBezTo>
                  <a:cubicBezTo>
                    <a:pt x="14021" y="1190"/>
                    <a:pt x="13913" y="450"/>
                    <a:pt x="13723" y="154"/>
                  </a:cubicBezTo>
                  <a:cubicBezTo>
                    <a:pt x="13534" y="-142"/>
                    <a:pt x="13263" y="6"/>
                    <a:pt x="13074" y="450"/>
                  </a:cubicBezTo>
                  <a:cubicBezTo>
                    <a:pt x="12884" y="894"/>
                    <a:pt x="12776" y="1633"/>
                    <a:pt x="12695" y="3557"/>
                  </a:cubicBezTo>
                  <a:cubicBezTo>
                    <a:pt x="12614" y="5480"/>
                    <a:pt x="12559" y="8587"/>
                    <a:pt x="12614" y="10954"/>
                  </a:cubicBezTo>
                  <a:cubicBezTo>
                    <a:pt x="12668" y="13321"/>
                    <a:pt x="12830" y="14948"/>
                    <a:pt x="13074" y="16354"/>
                  </a:cubicBezTo>
                  <a:cubicBezTo>
                    <a:pt x="13317" y="17759"/>
                    <a:pt x="13642" y="18943"/>
                    <a:pt x="13967" y="19609"/>
                  </a:cubicBezTo>
                  <a:cubicBezTo>
                    <a:pt x="14292" y="20274"/>
                    <a:pt x="14617" y="20422"/>
                    <a:pt x="15050" y="19905"/>
                  </a:cubicBezTo>
                  <a:cubicBezTo>
                    <a:pt x="15483" y="19387"/>
                    <a:pt x="16024" y="18203"/>
                    <a:pt x="16403" y="16872"/>
                  </a:cubicBezTo>
                  <a:cubicBezTo>
                    <a:pt x="16782" y="15540"/>
                    <a:pt x="16998" y="14061"/>
                    <a:pt x="17107" y="12951"/>
                  </a:cubicBezTo>
                  <a:cubicBezTo>
                    <a:pt x="17215" y="11842"/>
                    <a:pt x="17215" y="11102"/>
                    <a:pt x="17134" y="10362"/>
                  </a:cubicBezTo>
                  <a:cubicBezTo>
                    <a:pt x="17053" y="9622"/>
                    <a:pt x="16890" y="8883"/>
                    <a:pt x="16836" y="8957"/>
                  </a:cubicBezTo>
                  <a:cubicBezTo>
                    <a:pt x="16782" y="9031"/>
                    <a:pt x="16836" y="9918"/>
                    <a:pt x="16917" y="11472"/>
                  </a:cubicBezTo>
                  <a:cubicBezTo>
                    <a:pt x="16998" y="13025"/>
                    <a:pt x="17107" y="15244"/>
                    <a:pt x="17296" y="17020"/>
                  </a:cubicBezTo>
                  <a:cubicBezTo>
                    <a:pt x="17486" y="18795"/>
                    <a:pt x="17756" y="20126"/>
                    <a:pt x="18027" y="20792"/>
                  </a:cubicBezTo>
                  <a:cubicBezTo>
                    <a:pt x="18298" y="21458"/>
                    <a:pt x="18568" y="21458"/>
                    <a:pt x="18785" y="21162"/>
                  </a:cubicBezTo>
                  <a:cubicBezTo>
                    <a:pt x="19002" y="20866"/>
                    <a:pt x="19164" y="20274"/>
                    <a:pt x="19272" y="19609"/>
                  </a:cubicBezTo>
                  <a:cubicBezTo>
                    <a:pt x="19380" y="18943"/>
                    <a:pt x="19435" y="18203"/>
                    <a:pt x="19516" y="17463"/>
                  </a:cubicBezTo>
                  <a:cubicBezTo>
                    <a:pt x="19597" y="16724"/>
                    <a:pt x="19705" y="15984"/>
                    <a:pt x="19841" y="15984"/>
                  </a:cubicBezTo>
                  <a:cubicBezTo>
                    <a:pt x="19976" y="15984"/>
                    <a:pt x="20138" y="16724"/>
                    <a:pt x="20355" y="17316"/>
                  </a:cubicBezTo>
                  <a:cubicBezTo>
                    <a:pt x="20571" y="17907"/>
                    <a:pt x="20842" y="18351"/>
                    <a:pt x="21059" y="18277"/>
                  </a:cubicBezTo>
                  <a:cubicBezTo>
                    <a:pt x="21275" y="18203"/>
                    <a:pt x="21438" y="17611"/>
                    <a:pt x="21600" y="1702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7" name="Line"/>
            <p:cNvSpPr/>
            <p:nvPr/>
          </p:nvSpPr>
          <p:spPr>
            <a:xfrm>
              <a:off x="2959661" y="349402"/>
              <a:ext cx="83027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8" name="Line"/>
            <p:cNvSpPr/>
            <p:nvPr/>
          </p:nvSpPr>
          <p:spPr>
            <a:xfrm>
              <a:off x="3302145" y="0"/>
              <a:ext cx="780159" cy="88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52" extrusionOk="0">
                  <a:moveTo>
                    <a:pt x="0" y="8489"/>
                  </a:moveTo>
                  <a:cubicBezTo>
                    <a:pt x="382" y="8237"/>
                    <a:pt x="765" y="7984"/>
                    <a:pt x="1099" y="8026"/>
                  </a:cubicBezTo>
                  <a:cubicBezTo>
                    <a:pt x="1434" y="8068"/>
                    <a:pt x="1720" y="8405"/>
                    <a:pt x="2055" y="9539"/>
                  </a:cubicBezTo>
                  <a:cubicBezTo>
                    <a:pt x="2389" y="10674"/>
                    <a:pt x="2772" y="12607"/>
                    <a:pt x="3011" y="13826"/>
                  </a:cubicBezTo>
                  <a:cubicBezTo>
                    <a:pt x="3250" y="15044"/>
                    <a:pt x="3345" y="15549"/>
                    <a:pt x="3488" y="16053"/>
                  </a:cubicBezTo>
                  <a:cubicBezTo>
                    <a:pt x="3632" y="16557"/>
                    <a:pt x="3823" y="17061"/>
                    <a:pt x="3823" y="17104"/>
                  </a:cubicBezTo>
                  <a:cubicBezTo>
                    <a:pt x="3823" y="17146"/>
                    <a:pt x="3632" y="16725"/>
                    <a:pt x="3106" y="15633"/>
                  </a:cubicBezTo>
                  <a:cubicBezTo>
                    <a:pt x="2581" y="14540"/>
                    <a:pt x="1720" y="12775"/>
                    <a:pt x="1338" y="11430"/>
                  </a:cubicBezTo>
                  <a:cubicBezTo>
                    <a:pt x="956" y="10086"/>
                    <a:pt x="1051" y="9161"/>
                    <a:pt x="1673" y="8447"/>
                  </a:cubicBezTo>
                  <a:cubicBezTo>
                    <a:pt x="2294" y="7732"/>
                    <a:pt x="3441" y="7228"/>
                    <a:pt x="4444" y="7102"/>
                  </a:cubicBezTo>
                  <a:cubicBezTo>
                    <a:pt x="5448" y="6976"/>
                    <a:pt x="6308" y="7228"/>
                    <a:pt x="6595" y="7900"/>
                  </a:cubicBezTo>
                  <a:cubicBezTo>
                    <a:pt x="6881" y="8573"/>
                    <a:pt x="6595" y="9665"/>
                    <a:pt x="5878" y="10422"/>
                  </a:cubicBezTo>
                  <a:cubicBezTo>
                    <a:pt x="5161" y="11178"/>
                    <a:pt x="4014" y="11598"/>
                    <a:pt x="3202" y="11809"/>
                  </a:cubicBezTo>
                  <a:cubicBezTo>
                    <a:pt x="2389" y="12019"/>
                    <a:pt x="1912" y="12019"/>
                    <a:pt x="1673" y="11809"/>
                  </a:cubicBezTo>
                  <a:cubicBezTo>
                    <a:pt x="1434" y="11598"/>
                    <a:pt x="1434" y="11178"/>
                    <a:pt x="2150" y="10422"/>
                  </a:cubicBezTo>
                  <a:cubicBezTo>
                    <a:pt x="2867" y="9665"/>
                    <a:pt x="4301" y="8573"/>
                    <a:pt x="5543" y="7354"/>
                  </a:cubicBezTo>
                  <a:cubicBezTo>
                    <a:pt x="6786" y="6135"/>
                    <a:pt x="7837" y="4791"/>
                    <a:pt x="8315" y="3656"/>
                  </a:cubicBezTo>
                  <a:cubicBezTo>
                    <a:pt x="8793" y="2521"/>
                    <a:pt x="8697" y="1597"/>
                    <a:pt x="8506" y="967"/>
                  </a:cubicBezTo>
                  <a:cubicBezTo>
                    <a:pt x="8315" y="336"/>
                    <a:pt x="8028" y="0"/>
                    <a:pt x="7742" y="0"/>
                  </a:cubicBezTo>
                  <a:cubicBezTo>
                    <a:pt x="7455" y="0"/>
                    <a:pt x="7168" y="336"/>
                    <a:pt x="7120" y="1261"/>
                  </a:cubicBezTo>
                  <a:cubicBezTo>
                    <a:pt x="7073" y="2185"/>
                    <a:pt x="7264" y="3698"/>
                    <a:pt x="7503" y="5295"/>
                  </a:cubicBezTo>
                  <a:cubicBezTo>
                    <a:pt x="7742" y="6892"/>
                    <a:pt x="8028" y="8573"/>
                    <a:pt x="8219" y="9665"/>
                  </a:cubicBezTo>
                  <a:cubicBezTo>
                    <a:pt x="8411" y="10758"/>
                    <a:pt x="8506" y="11262"/>
                    <a:pt x="8650" y="11725"/>
                  </a:cubicBezTo>
                  <a:cubicBezTo>
                    <a:pt x="8793" y="12187"/>
                    <a:pt x="8984" y="12607"/>
                    <a:pt x="9319" y="12733"/>
                  </a:cubicBezTo>
                  <a:cubicBezTo>
                    <a:pt x="9653" y="12859"/>
                    <a:pt x="10131" y="12691"/>
                    <a:pt x="10704" y="12061"/>
                  </a:cubicBezTo>
                  <a:cubicBezTo>
                    <a:pt x="11278" y="11430"/>
                    <a:pt x="11947" y="10338"/>
                    <a:pt x="12425" y="9497"/>
                  </a:cubicBezTo>
                  <a:cubicBezTo>
                    <a:pt x="12903" y="8657"/>
                    <a:pt x="13189" y="8068"/>
                    <a:pt x="13285" y="7984"/>
                  </a:cubicBezTo>
                  <a:cubicBezTo>
                    <a:pt x="13381" y="7900"/>
                    <a:pt x="13285" y="8321"/>
                    <a:pt x="13237" y="8741"/>
                  </a:cubicBezTo>
                  <a:cubicBezTo>
                    <a:pt x="13189" y="9161"/>
                    <a:pt x="13189" y="9581"/>
                    <a:pt x="13381" y="10128"/>
                  </a:cubicBezTo>
                  <a:cubicBezTo>
                    <a:pt x="13572" y="10674"/>
                    <a:pt x="13954" y="11346"/>
                    <a:pt x="14384" y="11640"/>
                  </a:cubicBezTo>
                  <a:cubicBezTo>
                    <a:pt x="14814" y="11935"/>
                    <a:pt x="15292" y="11851"/>
                    <a:pt x="15674" y="11640"/>
                  </a:cubicBezTo>
                  <a:cubicBezTo>
                    <a:pt x="16057" y="11430"/>
                    <a:pt x="16343" y="11094"/>
                    <a:pt x="16582" y="10716"/>
                  </a:cubicBezTo>
                  <a:cubicBezTo>
                    <a:pt x="16821" y="10338"/>
                    <a:pt x="17012" y="9918"/>
                    <a:pt x="17108" y="9497"/>
                  </a:cubicBezTo>
                  <a:cubicBezTo>
                    <a:pt x="17204" y="9077"/>
                    <a:pt x="17204" y="8657"/>
                    <a:pt x="17251" y="8741"/>
                  </a:cubicBezTo>
                  <a:cubicBezTo>
                    <a:pt x="17299" y="8825"/>
                    <a:pt x="17395" y="9413"/>
                    <a:pt x="17634" y="10800"/>
                  </a:cubicBezTo>
                  <a:cubicBezTo>
                    <a:pt x="17873" y="12187"/>
                    <a:pt x="18255" y="14372"/>
                    <a:pt x="18350" y="15969"/>
                  </a:cubicBezTo>
                  <a:cubicBezTo>
                    <a:pt x="18446" y="17566"/>
                    <a:pt x="18255" y="18574"/>
                    <a:pt x="17538" y="19415"/>
                  </a:cubicBezTo>
                  <a:cubicBezTo>
                    <a:pt x="16821" y="20255"/>
                    <a:pt x="15579" y="20928"/>
                    <a:pt x="14623" y="21264"/>
                  </a:cubicBezTo>
                  <a:cubicBezTo>
                    <a:pt x="13667" y="21600"/>
                    <a:pt x="12998" y="21600"/>
                    <a:pt x="12473" y="21474"/>
                  </a:cubicBezTo>
                  <a:cubicBezTo>
                    <a:pt x="11947" y="21348"/>
                    <a:pt x="11565" y="21096"/>
                    <a:pt x="11326" y="20760"/>
                  </a:cubicBezTo>
                  <a:cubicBezTo>
                    <a:pt x="11087" y="20423"/>
                    <a:pt x="10991" y="20003"/>
                    <a:pt x="11182" y="19415"/>
                  </a:cubicBezTo>
                  <a:cubicBezTo>
                    <a:pt x="11373" y="18826"/>
                    <a:pt x="11851" y="18070"/>
                    <a:pt x="13237" y="17188"/>
                  </a:cubicBezTo>
                  <a:cubicBezTo>
                    <a:pt x="14623" y="16305"/>
                    <a:pt x="16917" y="15296"/>
                    <a:pt x="18637" y="14708"/>
                  </a:cubicBezTo>
                  <a:cubicBezTo>
                    <a:pt x="20358" y="14120"/>
                    <a:pt x="21504" y="13952"/>
                    <a:pt x="21552" y="13742"/>
                  </a:cubicBezTo>
                  <a:cubicBezTo>
                    <a:pt x="21600" y="13532"/>
                    <a:pt x="20549" y="13279"/>
                    <a:pt x="19497" y="130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59" name="Line"/>
            <p:cNvSpPr/>
            <p:nvPr/>
          </p:nvSpPr>
          <p:spPr>
            <a:xfrm>
              <a:off x="4662854" y="53476"/>
              <a:ext cx="646948" cy="44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23" extrusionOk="0">
                  <a:moveTo>
                    <a:pt x="305" y="9879"/>
                  </a:moveTo>
                  <a:cubicBezTo>
                    <a:pt x="77" y="11567"/>
                    <a:pt x="-152" y="13254"/>
                    <a:pt x="134" y="15110"/>
                  </a:cubicBezTo>
                  <a:cubicBezTo>
                    <a:pt x="419" y="16967"/>
                    <a:pt x="1219" y="18992"/>
                    <a:pt x="2191" y="19920"/>
                  </a:cubicBezTo>
                  <a:cubicBezTo>
                    <a:pt x="3162" y="20848"/>
                    <a:pt x="4305" y="20679"/>
                    <a:pt x="5448" y="18232"/>
                  </a:cubicBezTo>
                  <a:cubicBezTo>
                    <a:pt x="6591" y="15785"/>
                    <a:pt x="7734" y="11061"/>
                    <a:pt x="8248" y="7854"/>
                  </a:cubicBezTo>
                  <a:cubicBezTo>
                    <a:pt x="8762" y="4648"/>
                    <a:pt x="8648" y="2961"/>
                    <a:pt x="8419" y="1779"/>
                  </a:cubicBezTo>
                  <a:cubicBezTo>
                    <a:pt x="8191" y="598"/>
                    <a:pt x="7848" y="-77"/>
                    <a:pt x="7562" y="7"/>
                  </a:cubicBezTo>
                  <a:cubicBezTo>
                    <a:pt x="7277" y="92"/>
                    <a:pt x="7048" y="935"/>
                    <a:pt x="7105" y="3551"/>
                  </a:cubicBezTo>
                  <a:cubicBezTo>
                    <a:pt x="7162" y="6167"/>
                    <a:pt x="7505" y="10554"/>
                    <a:pt x="7734" y="13254"/>
                  </a:cubicBezTo>
                  <a:cubicBezTo>
                    <a:pt x="7962" y="15954"/>
                    <a:pt x="8077" y="16967"/>
                    <a:pt x="8134" y="17895"/>
                  </a:cubicBezTo>
                  <a:cubicBezTo>
                    <a:pt x="8191" y="18823"/>
                    <a:pt x="8191" y="19667"/>
                    <a:pt x="8477" y="20089"/>
                  </a:cubicBezTo>
                  <a:cubicBezTo>
                    <a:pt x="8762" y="20510"/>
                    <a:pt x="9334" y="20510"/>
                    <a:pt x="11105" y="20426"/>
                  </a:cubicBezTo>
                  <a:cubicBezTo>
                    <a:pt x="12877" y="20342"/>
                    <a:pt x="15848" y="20173"/>
                    <a:pt x="17619" y="19835"/>
                  </a:cubicBezTo>
                  <a:cubicBezTo>
                    <a:pt x="19391" y="19498"/>
                    <a:pt x="19962" y="18992"/>
                    <a:pt x="20419" y="18401"/>
                  </a:cubicBezTo>
                  <a:cubicBezTo>
                    <a:pt x="20877" y="17810"/>
                    <a:pt x="21219" y="17135"/>
                    <a:pt x="21334" y="16376"/>
                  </a:cubicBezTo>
                  <a:cubicBezTo>
                    <a:pt x="21448" y="15617"/>
                    <a:pt x="21334" y="14773"/>
                    <a:pt x="20705" y="13929"/>
                  </a:cubicBezTo>
                  <a:cubicBezTo>
                    <a:pt x="20077" y="13085"/>
                    <a:pt x="18934" y="12242"/>
                    <a:pt x="18077" y="11820"/>
                  </a:cubicBezTo>
                  <a:cubicBezTo>
                    <a:pt x="17219" y="11398"/>
                    <a:pt x="16648" y="11398"/>
                    <a:pt x="16191" y="11735"/>
                  </a:cubicBezTo>
                  <a:cubicBezTo>
                    <a:pt x="15734" y="12073"/>
                    <a:pt x="15391" y="12748"/>
                    <a:pt x="15219" y="13592"/>
                  </a:cubicBezTo>
                  <a:cubicBezTo>
                    <a:pt x="15048" y="14435"/>
                    <a:pt x="15048" y="15448"/>
                    <a:pt x="15505" y="16629"/>
                  </a:cubicBezTo>
                  <a:cubicBezTo>
                    <a:pt x="15962" y="17810"/>
                    <a:pt x="16877" y="19160"/>
                    <a:pt x="17905" y="20004"/>
                  </a:cubicBezTo>
                  <a:cubicBezTo>
                    <a:pt x="18934" y="20848"/>
                    <a:pt x="20077" y="21186"/>
                    <a:pt x="21219" y="2152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0" name="Line"/>
            <p:cNvSpPr/>
            <p:nvPr/>
          </p:nvSpPr>
          <p:spPr>
            <a:xfrm>
              <a:off x="4589053" y="370159"/>
              <a:ext cx="186810" cy="1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1" name="Line"/>
            <p:cNvSpPr/>
            <p:nvPr/>
          </p:nvSpPr>
          <p:spPr>
            <a:xfrm>
              <a:off x="5670989" y="133106"/>
              <a:ext cx="433295" cy="4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16" extrusionOk="0">
                  <a:moveTo>
                    <a:pt x="14785" y="1270"/>
                  </a:moveTo>
                  <a:cubicBezTo>
                    <a:pt x="14100" y="823"/>
                    <a:pt x="13414" y="376"/>
                    <a:pt x="12557" y="152"/>
                  </a:cubicBezTo>
                  <a:cubicBezTo>
                    <a:pt x="11700" y="-71"/>
                    <a:pt x="10671" y="-71"/>
                    <a:pt x="10071" y="301"/>
                  </a:cubicBezTo>
                  <a:cubicBezTo>
                    <a:pt x="9471" y="674"/>
                    <a:pt x="9300" y="1419"/>
                    <a:pt x="10071" y="3281"/>
                  </a:cubicBezTo>
                  <a:cubicBezTo>
                    <a:pt x="10842" y="5143"/>
                    <a:pt x="12557" y="8122"/>
                    <a:pt x="13842" y="10506"/>
                  </a:cubicBezTo>
                  <a:cubicBezTo>
                    <a:pt x="15128" y="12889"/>
                    <a:pt x="15985" y="14677"/>
                    <a:pt x="16414" y="16166"/>
                  </a:cubicBezTo>
                  <a:cubicBezTo>
                    <a:pt x="16842" y="17656"/>
                    <a:pt x="16842" y="18848"/>
                    <a:pt x="15985" y="19741"/>
                  </a:cubicBezTo>
                  <a:cubicBezTo>
                    <a:pt x="15128" y="20635"/>
                    <a:pt x="13414" y="21231"/>
                    <a:pt x="11100" y="21380"/>
                  </a:cubicBezTo>
                  <a:cubicBezTo>
                    <a:pt x="8785" y="21529"/>
                    <a:pt x="5871" y="21231"/>
                    <a:pt x="3900" y="20263"/>
                  </a:cubicBezTo>
                  <a:cubicBezTo>
                    <a:pt x="1928" y="19295"/>
                    <a:pt x="900" y="17656"/>
                    <a:pt x="385" y="16315"/>
                  </a:cubicBezTo>
                  <a:cubicBezTo>
                    <a:pt x="-129" y="14975"/>
                    <a:pt x="-129" y="13932"/>
                    <a:pt x="385" y="13485"/>
                  </a:cubicBezTo>
                  <a:cubicBezTo>
                    <a:pt x="900" y="13038"/>
                    <a:pt x="1928" y="13187"/>
                    <a:pt x="4328" y="13187"/>
                  </a:cubicBezTo>
                  <a:cubicBezTo>
                    <a:pt x="6728" y="13187"/>
                    <a:pt x="10500" y="13038"/>
                    <a:pt x="12814" y="12815"/>
                  </a:cubicBezTo>
                  <a:cubicBezTo>
                    <a:pt x="15128" y="12591"/>
                    <a:pt x="15985" y="12293"/>
                    <a:pt x="16500" y="11623"/>
                  </a:cubicBezTo>
                  <a:cubicBezTo>
                    <a:pt x="17014" y="10952"/>
                    <a:pt x="17185" y="9910"/>
                    <a:pt x="17528" y="9686"/>
                  </a:cubicBezTo>
                  <a:cubicBezTo>
                    <a:pt x="17871" y="9463"/>
                    <a:pt x="18385" y="10059"/>
                    <a:pt x="18900" y="10803"/>
                  </a:cubicBezTo>
                  <a:cubicBezTo>
                    <a:pt x="19414" y="11548"/>
                    <a:pt x="19928" y="12442"/>
                    <a:pt x="20357" y="12889"/>
                  </a:cubicBezTo>
                  <a:cubicBezTo>
                    <a:pt x="20785" y="13336"/>
                    <a:pt x="21128" y="13336"/>
                    <a:pt x="21471" y="1333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2" name="Line"/>
            <p:cNvSpPr/>
            <p:nvPr/>
          </p:nvSpPr>
          <p:spPr>
            <a:xfrm>
              <a:off x="5969365" y="255997"/>
              <a:ext cx="31136" cy="1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3" name="Line"/>
            <p:cNvSpPr/>
            <p:nvPr/>
          </p:nvSpPr>
          <p:spPr>
            <a:xfrm>
              <a:off x="6197688" y="287242"/>
              <a:ext cx="383034" cy="190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902" extrusionOk="0">
                  <a:moveTo>
                    <a:pt x="0" y="3398"/>
                  </a:moveTo>
                  <a:cubicBezTo>
                    <a:pt x="1350" y="6051"/>
                    <a:pt x="2700" y="8704"/>
                    <a:pt x="3664" y="11735"/>
                  </a:cubicBezTo>
                  <a:cubicBezTo>
                    <a:pt x="4629" y="14767"/>
                    <a:pt x="5207" y="18177"/>
                    <a:pt x="5496" y="18935"/>
                  </a:cubicBezTo>
                  <a:cubicBezTo>
                    <a:pt x="5786" y="19693"/>
                    <a:pt x="5786" y="17798"/>
                    <a:pt x="6075" y="14956"/>
                  </a:cubicBezTo>
                  <a:cubicBezTo>
                    <a:pt x="6364" y="12114"/>
                    <a:pt x="6943" y="8325"/>
                    <a:pt x="7521" y="5483"/>
                  </a:cubicBezTo>
                  <a:cubicBezTo>
                    <a:pt x="8100" y="2641"/>
                    <a:pt x="8679" y="746"/>
                    <a:pt x="9546" y="177"/>
                  </a:cubicBezTo>
                  <a:cubicBezTo>
                    <a:pt x="10414" y="-391"/>
                    <a:pt x="11571" y="367"/>
                    <a:pt x="13500" y="3020"/>
                  </a:cubicBezTo>
                  <a:cubicBezTo>
                    <a:pt x="15429" y="5672"/>
                    <a:pt x="18129" y="10220"/>
                    <a:pt x="19671" y="13441"/>
                  </a:cubicBezTo>
                  <a:cubicBezTo>
                    <a:pt x="21214" y="16662"/>
                    <a:pt x="21600" y="18556"/>
                    <a:pt x="21214" y="19693"/>
                  </a:cubicBezTo>
                  <a:cubicBezTo>
                    <a:pt x="20829" y="20830"/>
                    <a:pt x="19671" y="21209"/>
                    <a:pt x="17936" y="20641"/>
                  </a:cubicBezTo>
                  <a:cubicBezTo>
                    <a:pt x="16200" y="20072"/>
                    <a:pt x="13886" y="18556"/>
                    <a:pt x="12536" y="16472"/>
                  </a:cubicBezTo>
                  <a:cubicBezTo>
                    <a:pt x="11186" y="14388"/>
                    <a:pt x="10800" y="11735"/>
                    <a:pt x="10414" y="90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4" name="Line"/>
            <p:cNvSpPr/>
            <p:nvPr/>
          </p:nvSpPr>
          <p:spPr>
            <a:xfrm>
              <a:off x="6654332" y="152214"/>
              <a:ext cx="228324" cy="35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0" y="0"/>
                  </a:moveTo>
                  <a:cubicBezTo>
                    <a:pt x="1964" y="3946"/>
                    <a:pt x="3927" y="7892"/>
                    <a:pt x="4909" y="11008"/>
                  </a:cubicBezTo>
                  <a:cubicBezTo>
                    <a:pt x="5891" y="14123"/>
                    <a:pt x="5891" y="16408"/>
                    <a:pt x="6055" y="18069"/>
                  </a:cubicBezTo>
                  <a:cubicBezTo>
                    <a:pt x="6218" y="19731"/>
                    <a:pt x="6545" y="20769"/>
                    <a:pt x="7527" y="21185"/>
                  </a:cubicBezTo>
                  <a:cubicBezTo>
                    <a:pt x="8509" y="21600"/>
                    <a:pt x="10145" y="21392"/>
                    <a:pt x="12600" y="20562"/>
                  </a:cubicBezTo>
                  <a:cubicBezTo>
                    <a:pt x="15055" y="19731"/>
                    <a:pt x="18327" y="18277"/>
                    <a:pt x="21600" y="1682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5" name="Line"/>
            <p:cNvSpPr/>
            <p:nvPr/>
          </p:nvSpPr>
          <p:spPr>
            <a:xfrm>
              <a:off x="6633576" y="307889"/>
              <a:ext cx="280215" cy="1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6" name="Line"/>
            <p:cNvSpPr/>
            <p:nvPr/>
          </p:nvSpPr>
          <p:spPr>
            <a:xfrm>
              <a:off x="1941724" y="889667"/>
              <a:ext cx="260323" cy="20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0977" extrusionOk="0">
                  <a:moveTo>
                    <a:pt x="70" y="10562"/>
                  </a:moveTo>
                  <a:cubicBezTo>
                    <a:pt x="4839" y="8791"/>
                    <a:pt x="9608" y="7021"/>
                    <a:pt x="12693" y="5428"/>
                  </a:cubicBezTo>
                  <a:cubicBezTo>
                    <a:pt x="15779" y="3834"/>
                    <a:pt x="17182" y="2418"/>
                    <a:pt x="17182" y="1532"/>
                  </a:cubicBezTo>
                  <a:cubicBezTo>
                    <a:pt x="17182" y="647"/>
                    <a:pt x="15779" y="293"/>
                    <a:pt x="13675" y="116"/>
                  </a:cubicBezTo>
                  <a:cubicBezTo>
                    <a:pt x="11571" y="-61"/>
                    <a:pt x="8766" y="-61"/>
                    <a:pt x="6382" y="293"/>
                  </a:cubicBezTo>
                  <a:cubicBezTo>
                    <a:pt x="3997" y="647"/>
                    <a:pt x="2034" y="1355"/>
                    <a:pt x="912" y="3480"/>
                  </a:cubicBezTo>
                  <a:cubicBezTo>
                    <a:pt x="-210" y="5605"/>
                    <a:pt x="-491" y="9146"/>
                    <a:pt x="1192" y="12509"/>
                  </a:cubicBezTo>
                  <a:cubicBezTo>
                    <a:pt x="2875" y="15873"/>
                    <a:pt x="6522" y="19060"/>
                    <a:pt x="10169" y="20300"/>
                  </a:cubicBezTo>
                  <a:cubicBezTo>
                    <a:pt x="13815" y="21539"/>
                    <a:pt x="17462" y="20831"/>
                    <a:pt x="21109" y="2012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7" name="Line"/>
            <p:cNvSpPr/>
            <p:nvPr/>
          </p:nvSpPr>
          <p:spPr>
            <a:xfrm>
              <a:off x="2245865" y="926472"/>
              <a:ext cx="153370" cy="41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94" extrusionOk="0">
                  <a:moveTo>
                    <a:pt x="21280" y="1819"/>
                  </a:moveTo>
                  <a:cubicBezTo>
                    <a:pt x="19840" y="1105"/>
                    <a:pt x="18400" y="391"/>
                    <a:pt x="14800" y="123"/>
                  </a:cubicBezTo>
                  <a:cubicBezTo>
                    <a:pt x="11200" y="-145"/>
                    <a:pt x="5440" y="34"/>
                    <a:pt x="2560" y="569"/>
                  </a:cubicBezTo>
                  <a:cubicBezTo>
                    <a:pt x="-320" y="1105"/>
                    <a:pt x="-320" y="1997"/>
                    <a:pt x="400" y="2800"/>
                  </a:cubicBezTo>
                  <a:cubicBezTo>
                    <a:pt x="1120" y="3604"/>
                    <a:pt x="2560" y="4318"/>
                    <a:pt x="4240" y="4943"/>
                  </a:cubicBezTo>
                  <a:cubicBezTo>
                    <a:pt x="5920" y="5567"/>
                    <a:pt x="7840" y="6103"/>
                    <a:pt x="10000" y="6103"/>
                  </a:cubicBezTo>
                  <a:cubicBezTo>
                    <a:pt x="12160" y="6103"/>
                    <a:pt x="14560" y="5567"/>
                    <a:pt x="15760" y="4943"/>
                  </a:cubicBezTo>
                  <a:cubicBezTo>
                    <a:pt x="16960" y="4318"/>
                    <a:pt x="16960" y="3604"/>
                    <a:pt x="17680" y="5746"/>
                  </a:cubicBezTo>
                  <a:cubicBezTo>
                    <a:pt x="18400" y="7888"/>
                    <a:pt x="19840" y="12886"/>
                    <a:pt x="20560" y="16189"/>
                  </a:cubicBezTo>
                  <a:cubicBezTo>
                    <a:pt x="21280" y="19491"/>
                    <a:pt x="21280" y="21098"/>
                    <a:pt x="20800" y="21276"/>
                  </a:cubicBezTo>
                  <a:cubicBezTo>
                    <a:pt x="20320" y="21455"/>
                    <a:pt x="19360" y="20205"/>
                    <a:pt x="18400" y="1895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8" name="Line"/>
            <p:cNvSpPr/>
            <p:nvPr/>
          </p:nvSpPr>
          <p:spPr>
            <a:xfrm>
              <a:off x="2503016" y="1034369"/>
              <a:ext cx="228324" cy="6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9" extrusionOk="0">
                  <a:moveTo>
                    <a:pt x="0" y="0"/>
                  </a:moveTo>
                  <a:cubicBezTo>
                    <a:pt x="1309" y="3240"/>
                    <a:pt x="2618" y="6480"/>
                    <a:pt x="3764" y="10260"/>
                  </a:cubicBezTo>
                  <a:cubicBezTo>
                    <a:pt x="4909" y="14040"/>
                    <a:pt x="5891" y="18360"/>
                    <a:pt x="7200" y="19980"/>
                  </a:cubicBezTo>
                  <a:cubicBezTo>
                    <a:pt x="8509" y="21600"/>
                    <a:pt x="10145" y="20520"/>
                    <a:pt x="11127" y="16740"/>
                  </a:cubicBezTo>
                  <a:cubicBezTo>
                    <a:pt x="12109" y="12960"/>
                    <a:pt x="12436" y="6480"/>
                    <a:pt x="13091" y="5400"/>
                  </a:cubicBezTo>
                  <a:cubicBezTo>
                    <a:pt x="13745" y="4320"/>
                    <a:pt x="14727" y="8640"/>
                    <a:pt x="16200" y="11340"/>
                  </a:cubicBezTo>
                  <a:cubicBezTo>
                    <a:pt x="17673" y="14040"/>
                    <a:pt x="19636" y="1512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9" name="Line"/>
            <p:cNvSpPr/>
            <p:nvPr/>
          </p:nvSpPr>
          <p:spPr>
            <a:xfrm>
              <a:off x="2858040" y="771452"/>
              <a:ext cx="630915" cy="42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80" extrusionOk="0">
                  <a:moveTo>
                    <a:pt x="4529" y="14688"/>
                  </a:moveTo>
                  <a:cubicBezTo>
                    <a:pt x="4175" y="13997"/>
                    <a:pt x="3821" y="13306"/>
                    <a:pt x="3349" y="13133"/>
                  </a:cubicBezTo>
                  <a:cubicBezTo>
                    <a:pt x="2877" y="12960"/>
                    <a:pt x="2287" y="13306"/>
                    <a:pt x="1696" y="13824"/>
                  </a:cubicBezTo>
                  <a:cubicBezTo>
                    <a:pt x="1106" y="14342"/>
                    <a:pt x="516" y="15034"/>
                    <a:pt x="221" y="15811"/>
                  </a:cubicBezTo>
                  <a:cubicBezTo>
                    <a:pt x="-74" y="16589"/>
                    <a:pt x="-74" y="17453"/>
                    <a:pt x="221" y="18058"/>
                  </a:cubicBezTo>
                  <a:cubicBezTo>
                    <a:pt x="516" y="18662"/>
                    <a:pt x="1106" y="19008"/>
                    <a:pt x="2051" y="19094"/>
                  </a:cubicBezTo>
                  <a:cubicBezTo>
                    <a:pt x="2995" y="19181"/>
                    <a:pt x="4293" y="19008"/>
                    <a:pt x="5178" y="18576"/>
                  </a:cubicBezTo>
                  <a:cubicBezTo>
                    <a:pt x="6064" y="18144"/>
                    <a:pt x="6536" y="17453"/>
                    <a:pt x="6595" y="16502"/>
                  </a:cubicBezTo>
                  <a:cubicBezTo>
                    <a:pt x="6654" y="15552"/>
                    <a:pt x="6300" y="14342"/>
                    <a:pt x="6123" y="14256"/>
                  </a:cubicBezTo>
                  <a:cubicBezTo>
                    <a:pt x="5946" y="14170"/>
                    <a:pt x="5946" y="15206"/>
                    <a:pt x="6241" y="16502"/>
                  </a:cubicBezTo>
                  <a:cubicBezTo>
                    <a:pt x="6536" y="17798"/>
                    <a:pt x="7126" y="19354"/>
                    <a:pt x="7716" y="20304"/>
                  </a:cubicBezTo>
                  <a:cubicBezTo>
                    <a:pt x="8306" y="21254"/>
                    <a:pt x="8896" y="21600"/>
                    <a:pt x="9900" y="20477"/>
                  </a:cubicBezTo>
                  <a:cubicBezTo>
                    <a:pt x="10903" y="19354"/>
                    <a:pt x="12319" y="16762"/>
                    <a:pt x="13146" y="13824"/>
                  </a:cubicBezTo>
                  <a:cubicBezTo>
                    <a:pt x="13972" y="10886"/>
                    <a:pt x="14208" y="7603"/>
                    <a:pt x="14326" y="5530"/>
                  </a:cubicBezTo>
                  <a:cubicBezTo>
                    <a:pt x="14444" y="3456"/>
                    <a:pt x="14444" y="2592"/>
                    <a:pt x="14385" y="1728"/>
                  </a:cubicBezTo>
                  <a:cubicBezTo>
                    <a:pt x="14326" y="864"/>
                    <a:pt x="14208" y="0"/>
                    <a:pt x="13972" y="0"/>
                  </a:cubicBezTo>
                  <a:cubicBezTo>
                    <a:pt x="13736" y="0"/>
                    <a:pt x="13382" y="864"/>
                    <a:pt x="13323" y="2938"/>
                  </a:cubicBezTo>
                  <a:cubicBezTo>
                    <a:pt x="13264" y="5011"/>
                    <a:pt x="13500" y="8294"/>
                    <a:pt x="13795" y="11059"/>
                  </a:cubicBezTo>
                  <a:cubicBezTo>
                    <a:pt x="14090" y="13824"/>
                    <a:pt x="14444" y="16070"/>
                    <a:pt x="14798" y="17539"/>
                  </a:cubicBezTo>
                  <a:cubicBezTo>
                    <a:pt x="15152" y="19008"/>
                    <a:pt x="15506" y="19699"/>
                    <a:pt x="15978" y="19872"/>
                  </a:cubicBezTo>
                  <a:cubicBezTo>
                    <a:pt x="16451" y="20045"/>
                    <a:pt x="17041" y="19699"/>
                    <a:pt x="17513" y="19094"/>
                  </a:cubicBezTo>
                  <a:cubicBezTo>
                    <a:pt x="17985" y="18490"/>
                    <a:pt x="18339" y="17626"/>
                    <a:pt x="18988" y="17280"/>
                  </a:cubicBezTo>
                  <a:cubicBezTo>
                    <a:pt x="19637" y="16934"/>
                    <a:pt x="20582" y="17107"/>
                    <a:pt x="21526" y="1728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0" name="Line"/>
            <p:cNvSpPr/>
            <p:nvPr/>
          </p:nvSpPr>
          <p:spPr>
            <a:xfrm>
              <a:off x="3405928" y="930586"/>
              <a:ext cx="7264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1" name="Line"/>
            <p:cNvSpPr/>
            <p:nvPr/>
          </p:nvSpPr>
          <p:spPr>
            <a:xfrm>
              <a:off x="3167227" y="961721"/>
              <a:ext cx="14529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2" name="Line"/>
            <p:cNvSpPr/>
            <p:nvPr/>
          </p:nvSpPr>
          <p:spPr>
            <a:xfrm>
              <a:off x="3506111" y="1044747"/>
              <a:ext cx="472620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600" extrusionOk="0">
                  <a:moveTo>
                    <a:pt x="2511" y="18000"/>
                  </a:moveTo>
                  <a:cubicBezTo>
                    <a:pt x="3293" y="17400"/>
                    <a:pt x="4076" y="16800"/>
                    <a:pt x="4859" y="15300"/>
                  </a:cubicBezTo>
                  <a:cubicBezTo>
                    <a:pt x="5641" y="13800"/>
                    <a:pt x="6424" y="11400"/>
                    <a:pt x="6893" y="8700"/>
                  </a:cubicBezTo>
                  <a:cubicBezTo>
                    <a:pt x="7363" y="6000"/>
                    <a:pt x="7520" y="3000"/>
                    <a:pt x="7128" y="1500"/>
                  </a:cubicBezTo>
                  <a:cubicBezTo>
                    <a:pt x="6737" y="0"/>
                    <a:pt x="5798" y="0"/>
                    <a:pt x="4937" y="0"/>
                  </a:cubicBezTo>
                  <a:cubicBezTo>
                    <a:pt x="4076" y="0"/>
                    <a:pt x="3293" y="0"/>
                    <a:pt x="2511" y="600"/>
                  </a:cubicBezTo>
                  <a:cubicBezTo>
                    <a:pt x="1728" y="1200"/>
                    <a:pt x="946" y="2400"/>
                    <a:pt x="476" y="4500"/>
                  </a:cubicBezTo>
                  <a:cubicBezTo>
                    <a:pt x="7" y="6600"/>
                    <a:pt x="-150" y="9600"/>
                    <a:pt x="163" y="11400"/>
                  </a:cubicBezTo>
                  <a:cubicBezTo>
                    <a:pt x="476" y="13200"/>
                    <a:pt x="1259" y="13800"/>
                    <a:pt x="2433" y="14100"/>
                  </a:cubicBezTo>
                  <a:cubicBezTo>
                    <a:pt x="3607" y="14400"/>
                    <a:pt x="5172" y="14400"/>
                    <a:pt x="6737" y="12600"/>
                  </a:cubicBezTo>
                  <a:cubicBezTo>
                    <a:pt x="8302" y="10800"/>
                    <a:pt x="9867" y="7200"/>
                    <a:pt x="11041" y="5400"/>
                  </a:cubicBezTo>
                  <a:cubicBezTo>
                    <a:pt x="12215" y="3600"/>
                    <a:pt x="12998" y="3600"/>
                    <a:pt x="13389" y="5100"/>
                  </a:cubicBezTo>
                  <a:cubicBezTo>
                    <a:pt x="13780" y="6600"/>
                    <a:pt x="13780" y="9600"/>
                    <a:pt x="13780" y="12600"/>
                  </a:cubicBezTo>
                  <a:cubicBezTo>
                    <a:pt x="13780" y="15600"/>
                    <a:pt x="13780" y="18600"/>
                    <a:pt x="14015" y="18600"/>
                  </a:cubicBezTo>
                  <a:cubicBezTo>
                    <a:pt x="14250" y="18600"/>
                    <a:pt x="14720" y="15600"/>
                    <a:pt x="15267" y="13200"/>
                  </a:cubicBezTo>
                  <a:cubicBezTo>
                    <a:pt x="15815" y="10800"/>
                    <a:pt x="16441" y="9000"/>
                    <a:pt x="17146" y="7500"/>
                  </a:cubicBezTo>
                  <a:cubicBezTo>
                    <a:pt x="17850" y="6000"/>
                    <a:pt x="18633" y="4800"/>
                    <a:pt x="19259" y="5400"/>
                  </a:cubicBezTo>
                  <a:cubicBezTo>
                    <a:pt x="19885" y="6000"/>
                    <a:pt x="20354" y="8400"/>
                    <a:pt x="20746" y="11100"/>
                  </a:cubicBezTo>
                  <a:cubicBezTo>
                    <a:pt x="21137" y="13800"/>
                    <a:pt x="21450" y="16800"/>
                    <a:pt x="21372" y="18600"/>
                  </a:cubicBezTo>
                  <a:cubicBezTo>
                    <a:pt x="21293" y="20400"/>
                    <a:pt x="20824" y="21000"/>
                    <a:pt x="20354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3" name="Line"/>
            <p:cNvSpPr/>
            <p:nvPr/>
          </p:nvSpPr>
          <p:spPr>
            <a:xfrm>
              <a:off x="4433379" y="909830"/>
              <a:ext cx="252539" cy="27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extrusionOk="0">
                  <a:moveTo>
                    <a:pt x="0" y="0"/>
                  </a:moveTo>
                  <a:cubicBezTo>
                    <a:pt x="1479" y="0"/>
                    <a:pt x="2959" y="0"/>
                    <a:pt x="3995" y="675"/>
                  </a:cubicBezTo>
                  <a:cubicBezTo>
                    <a:pt x="5030" y="1350"/>
                    <a:pt x="5622" y="2700"/>
                    <a:pt x="6214" y="5130"/>
                  </a:cubicBezTo>
                  <a:cubicBezTo>
                    <a:pt x="6805" y="7560"/>
                    <a:pt x="7397" y="11070"/>
                    <a:pt x="8877" y="11880"/>
                  </a:cubicBezTo>
                  <a:cubicBezTo>
                    <a:pt x="10356" y="12690"/>
                    <a:pt x="12723" y="10800"/>
                    <a:pt x="14795" y="9720"/>
                  </a:cubicBezTo>
                  <a:cubicBezTo>
                    <a:pt x="16866" y="8640"/>
                    <a:pt x="18641" y="8370"/>
                    <a:pt x="19825" y="8910"/>
                  </a:cubicBezTo>
                  <a:cubicBezTo>
                    <a:pt x="21008" y="9450"/>
                    <a:pt x="21600" y="10800"/>
                    <a:pt x="21600" y="12150"/>
                  </a:cubicBezTo>
                  <a:cubicBezTo>
                    <a:pt x="21600" y="13500"/>
                    <a:pt x="21008" y="14850"/>
                    <a:pt x="19085" y="16335"/>
                  </a:cubicBezTo>
                  <a:cubicBezTo>
                    <a:pt x="17162" y="17820"/>
                    <a:pt x="13907" y="19440"/>
                    <a:pt x="11244" y="20385"/>
                  </a:cubicBezTo>
                  <a:cubicBezTo>
                    <a:pt x="8581" y="21330"/>
                    <a:pt x="6510" y="21600"/>
                    <a:pt x="5918" y="21060"/>
                  </a:cubicBezTo>
                  <a:cubicBezTo>
                    <a:pt x="5326" y="20520"/>
                    <a:pt x="6214" y="19170"/>
                    <a:pt x="7101" y="1782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4" name="Line"/>
            <p:cNvSpPr/>
            <p:nvPr/>
          </p:nvSpPr>
          <p:spPr>
            <a:xfrm>
              <a:off x="4713592" y="1034369"/>
              <a:ext cx="252252" cy="51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536" extrusionOk="0">
                  <a:moveTo>
                    <a:pt x="0" y="0"/>
                  </a:moveTo>
                  <a:cubicBezTo>
                    <a:pt x="1459" y="0"/>
                    <a:pt x="2919" y="0"/>
                    <a:pt x="3503" y="360"/>
                  </a:cubicBezTo>
                  <a:cubicBezTo>
                    <a:pt x="4086" y="720"/>
                    <a:pt x="3795" y="1440"/>
                    <a:pt x="3795" y="2160"/>
                  </a:cubicBezTo>
                  <a:cubicBezTo>
                    <a:pt x="3795" y="2880"/>
                    <a:pt x="4086" y="3600"/>
                    <a:pt x="4962" y="4032"/>
                  </a:cubicBezTo>
                  <a:cubicBezTo>
                    <a:pt x="5838" y="4464"/>
                    <a:pt x="7297" y="4608"/>
                    <a:pt x="8757" y="4680"/>
                  </a:cubicBezTo>
                  <a:cubicBezTo>
                    <a:pt x="10216" y="4752"/>
                    <a:pt x="11676" y="4752"/>
                    <a:pt x="13135" y="4608"/>
                  </a:cubicBezTo>
                  <a:cubicBezTo>
                    <a:pt x="14595" y="4464"/>
                    <a:pt x="16054" y="4176"/>
                    <a:pt x="16930" y="3672"/>
                  </a:cubicBezTo>
                  <a:cubicBezTo>
                    <a:pt x="17805" y="3168"/>
                    <a:pt x="18097" y="2448"/>
                    <a:pt x="17805" y="1728"/>
                  </a:cubicBezTo>
                  <a:cubicBezTo>
                    <a:pt x="17514" y="1008"/>
                    <a:pt x="16638" y="288"/>
                    <a:pt x="16346" y="360"/>
                  </a:cubicBezTo>
                  <a:cubicBezTo>
                    <a:pt x="16054" y="432"/>
                    <a:pt x="16346" y="1296"/>
                    <a:pt x="17368" y="3744"/>
                  </a:cubicBezTo>
                  <a:cubicBezTo>
                    <a:pt x="18389" y="6192"/>
                    <a:pt x="20141" y="10224"/>
                    <a:pt x="20870" y="13320"/>
                  </a:cubicBezTo>
                  <a:cubicBezTo>
                    <a:pt x="21600" y="16416"/>
                    <a:pt x="21308" y="18576"/>
                    <a:pt x="20432" y="19872"/>
                  </a:cubicBezTo>
                  <a:cubicBezTo>
                    <a:pt x="19557" y="21168"/>
                    <a:pt x="18097" y="21600"/>
                    <a:pt x="15908" y="21528"/>
                  </a:cubicBezTo>
                  <a:cubicBezTo>
                    <a:pt x="13719" y="21456"/>
                    <a:pt x="10800" y="20880"/>
                    <a:pt x="8903" y="20304"/>
                  </a:cubicBezTo>
                  <a:cubicBezTo>
                    <a:pt x="7005" y="19728"/>
                    <a:pt x="6130" y="19152"/>
                    <a:pt x="5400" y="18504"/>
                  </a:cubicBezTo>
                  <a:cubicBezTo>
                    <a:pt x="4670" y="17856"/>
                    <a:pt x="4086" y="17136"/>
                    <a:pt x="4524" y="16488"/>
                  </a:cubicBezTo>
                  <a:cubicBezTo>
                    <a:pt x="4962" y="15840"/>
                    <a:pt x="6422" y="15264"/>
                    <a:pt x="8611" y="14688"/>
                  </a:cubicBezTo>
                  <a:cubicBezTo>
                    <a:pt x="10800" y="14112"/>
                    <a:pt x="13719" y="13536"/>
                    <a:pt x="16638" y="1296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5" name="Line"/>
            <p:cNvSpPr/>
            <p:nvPr/>
          </p:nvSpPr>
          <p:spPr>
            <a:xfrm>
              <a:off x="5523099" y="899451"/>
              <a:ext cx="102241" cy="18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256" extrusionOk="0">
                  <a:moveTo>
                    <a:pt x="0" y="0"/>
                  </a:moveTo>
                  <a:cubicBezTo>
                    <a:pt x="5760" y="5298"/>
                    <a:pt x="11520" y="10596"/>
                    <a:pt x="15480" y="14468"/>
                  </a:cubicBezTo>
                  <a:cubicBezTo>
                    <a:pt x="19440" y="18340"/>
                    <a:pt x="21600" y="20785"/>
                    <a:pt x="21240" y="21192"/>
                  </a:cubicBezTo>
                  <a:cubicBezTo>
                    <a:pt x="20880" y="21600"/>
                    <a:pt x="18000" y="19970"/>
                    <a:pt x="15120" y="1834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6" name="Line"/>
            <p:cNvSpPr/>
            <p:nvPr/>
          </p:nvSpPr>
          <p:spPr>
            <a:xfrm>
              <a:off x="5626882" y="951343"/>
              <a:ext cx="269836" cy="363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785" y="5760"/>
                    <a:pt x="9969" y="11520"/>
                    <a:pt x="6369" y="15120"/>
                  </a:cubicBezTo>
                  <a:cubicBezTo>
                    <a:pt x="2769" y="18720"/>
                    <a:pt x="1385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7" name="Line"/>
            <p:cNvSpPr/>
            <p:nvPr/>
          </p:nvSpPr>
          <p:spPr>
            <a:xfrm>
              <a:off x="5818735" y="1117395"/>
              <a:ext cx="264793" cy="29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extrusionOk="0">
                  <a:moveTo>
                    <a:pt x="15581" y="0"/>
                  </a:moveTo>
                  <a:cubicBezTo>
                    <a:pt x="13898" y="2571"/>
                    <a:pt x="12215" y="5143"/>
                    <a:pt x="9971" y="7971"/>
                  </a:cubicBezTo>
                  <a:cubicBezTo>
                    <a:pt x="7727" y="10800"/>
                    <a:pt x="4921" y="13886"/>
                    <a:pt x="2958" y="15943"/>
                  </a:cubicBezTo>
                  <a:cubicBezTo>
                    <a:pt x="994" y="18000"/>
                    <a:pt x="-128" y="19029"/>
                    <a:pt x="12" y="19671"/>
                  </a:cubicBezTo>
                  <a:cubicBezTo>
                    <a:pt x="153" y="20314"/>
                    <a:pt x="1555" y="20571"/>
                    <a:pt x="5342" y="20829"/>
                  </a:cubicBezTo>
                  <a:cubicBezTo>
                    <a:pt x="9129" y="21086"/>
                    <a:pt x="15301" y="21343"/>
                    <a:pt x="21472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8" name="Line"/>
            <p:cNvSpPr/>
            <p:nvPr/>
          </p:nvSpPr>
          <p:spPr>
            <a:xfrm>
              <a:off x="5938231" y="1314583"/>
              <a:ext cx="41514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9" name="Line"/>
            <p:cNvSpPr/>
            <p:nvPr/>
          </p:nvSpPr>
          <p:spPr>
            <a:xfrm>
              <a:off x="1465187" y="4303531"/>
              <a:ext cx="51893" cy="489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0" y="0"/>
                  </a:moveTo>
                  <a:cubicBezTo>
                    <a:pt x="1440" y="4563"/>
                    <a:pt x="2880" y="9127"/>
                    <a:pt x="4320" y="12321"/>
                  </a:cubicBezTo>
                  <a:cubicBezTo>
                    <a:pt x="5760" y="15515"/>
                    <a:pt x="7200" y="17341"/>
                    <a:pt x="9360" y="18862"/>
                  </a:cubicBezTo>
                  <a:cubicBezTo>
                    <a:pt x="11520" y="20383"/>
                    <a:pt x="14400" y="21600"/>
                    <a:pt x="16560" y="21524"/>
                  </a:cubicBezTo>
                  <a:cubicBezTo>
                    <a:pt x="18720" y="21448"/>
                    <a:pt x="20160" y="20079"/>
                    <a:pt x="21600" y="187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0" name="Line"/>
            <p:cNvSpPr/>
            <p:nvPr/>
          </p:nvSpPr>
          <p:spPr>
            <a:xfrm>
              <a:off x="1594456" y="4303531"/>
              <a:ext cx="16028" cy="50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7055" y="0"/>
                  </a:moveTo>
                  <a:cubicBezTo>
                    <a:pt x="2735" y="2498"/>
                    <a:pt x="-1585" y="4996"/>
                    <a:pt x="575" y="8596"/>
                  </a:cubicBezTo>
                  <a:cubicBezTo>
                    <a:pt x="2735" y="12196"/>
                    <a:pt x="11375" y="16898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1" name="Line"/>
            <p:cNvSpPr/>
            <p:nvPr/>
          </p:nvSpPr>
          <p:spPr>
            <a:xfrm>
              <a:off x="1340648" y="4614879"/>
              <a:ext cx="435889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914" y="4741"/>
                    <a:pt x="5829" y="9483"/>
                    <a:pt x="7543" y="12644"/>
                  </a:cubicBezTo>
                  <a:cubicBezTo>
                    <a:pt x="9257" y="15805"/>
                    <a:pt x="9771" y="17385"/>
                    <a:pt x="10371" y="18834"/>
                  </a:cubicBezTo>
                  <a:cubicBezTo>
                    <a:pt x="10971" y="20283"/>
                    <a:pt x="11657" y="21600"/>
                    <a:pt x="12257" y="21600"/>
                  </a:cubicBezTo>
                  <a:cubicBezTo>
                    <a:pt x="12857" y="21600"/>
                    <a:pt x="13371" y="20283"/>
                    <a:pt x="14914" y="16727"/>
                  </a:cubicBezTo>
                  <a:cubicBezTo>
                    <a:pt x="16457" y="13171"/>
                    <a:pt x="19029" y="7376"/>
                    <a:pt x="21600" y="15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2" name="Line"/>
            <p:cNvSpPr/>
            <p:nvPr/>
          </p:nvSpPr>
          <p:spPr>
            <a:xfrm>
              <a:off x="237090" y="5853355"/>
              <a:ext cx="294052" cy="149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65" y="401"/>
                  </a:moveTo>
                  <a:cubicBezTo>
                    <a:pt x="8386" y="200"/>
                    <a:pt x="6607" y="0"/>
                    <a:pt x="5336" y="0"/>
                  </a:cubicBezTo>
                  <a:cubicBezTo>
                    <a:pt x="4066" y="0"/>
                    <a:pt x="3304" y="200"/>
                    <a:pt x="2922" y="877"/>
                  </a:cubicBezTo>
                  <a:cubicBezTo>
                    <a:pt x="2541" y="1554"/>
                    <a:pt x="2541" y="2706"/>
                    <a:pt x="3558" y="4009"/>
                  </a:cubicBezTo>
                  <a:cubicBezTo>
                    <a:pt x="4574" y="5312"/>
                    <a:pt x="6607" y="6766"/>
                    <a:pt x="7115" y="7868"/>
                  </a:cubicBezTo>
                  <a:cubicBezTo>
                    <a:pt x="7624" y="8971"/>
                    <a:pt x="6607" y="9723"/>
                    <a:pt x="5591" y="10174"/>
                  </a:cubicBezTo>
                  <a:cubicBezTo>
                    <a:pt x="4574" y="10625"/>
                    <a:pt x="3558" y="10775"/>
                    <a:pt x="2414" y="10850"/>
                  </a:cubicBezTo>
                  <a:cubicBezTo>
                    <a:pt x="1271" y="10925"/>
                    <a:pt x="0" y="10925"/>
                    <a:pt x="0" y="10925"/>
                  </a:cubicBezTo>
                  <a:cubicBezTo>
                    <a:pt x="0" y="10925"/>
                    <a:pt x="1271" y="10925"/>
                    <a:pt x="3431" y="11151"/>
                  </a:cubicBezTo>
                  <a:cubicBezTo>
                    <a:pt x="5591" y="11376"/>
                    <a:pt x="8640" y="11827"/>
                    <a:pt x="10419" y="12329"/>
                  </a:cubicBezTo>
                  <a:cubicBezTo>
                    <a:pt x="12198" y="12830"/>
                    <a:pt x="12706" y="13381"/>
                    <a:pt x="12452" y="14032"/>
                  </a:cubicBezTo>
                  <a:cubicBezTo>
                    <a:pt x="12198" y="14684"/>
                    <a:pt x="11181" y="15436"/>
                    <a:pt x="9784" y="16288"/>
                  </a:cubicBezTo>
                  <a:cubicBezTo>
                    <a:pt x="8386" y="17140"/>
                    <a:pt x="6607" y="18092"/>
                    <a:pt x="5972" y="18819"/>
                  </a:cubicBezTo>
                  <a:cubicBezTo>
                    <a:pt x="5336" y="19545"/>
                    <a:pt x="5845" y="20046"/>
                    <a:pt x="7242" y="20447"/>
                  </a:cubicBezTo>
                  <a:cubicBezTo>
                    <a:pt x="8640" y="20848"/>
                    <a:pt x="10927" y="21149"/>
                    <a:pt x="13468" y="21324"/>
                  </a:cubicBezTo>
                  <a:cubicBezTo>
                    <a:pt x="16009" y="21500"/>
                    <a:pt x="18805" y="215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>
              <a:off x="1050056" y="5804783"/>
              <a:ext cx="321728" cy="35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extrusionOk="0">
                  <a:moveTo>
                    <a:pt x="0" y="3300"/>
                  </a:moveTo>
                  <a:cubicBezTo>
                    <a:pt x="232" y="2272"/>
                    <a:pt x="465" y="1243"/>
                    <a:pt x="1161" y="626"/>
                  </a:cubicBezTo>
                  <a:cubicBezTo>
                    <a:pt x="1858" y="9"/>
                    <a:pt x="3019" y="-197"/>
                    <a:pt x="4645" y="214"/>
                  </a:cubicBezTo>
                  <a:cubicBezTo>
                    <a:pt x="6271" y="626"/>
                    <a:pt x="8361" y="1654"/>
                    <a:pt x="10103" y="3609"/>
                  </a:cubicBezTo>
                  <a:cubicBezTo>
                    <a:pt x="11845" y="5563"/>
                    <a:pt x="13239" y="8443"/>
                    <a:pt x="14284" y="11220"/>
                  </a:cubicBezTo>
                  <a:cubicBezTo>
                    <a:pt x="15329" y="13997"/>
                    <a:pt x="16026" y="16672"/>
                    <a:pt x="16839" y="18523"/>
                  </a:cubicBezTo>
                  <a:cubicBezTo>
                    <a:pt x="17652" y="20374"/>
                    <a:pt x="18581" y="21403"/>
                    <a:pt x="19394" y="21403"/>
                  </a:cubicBezTo>
                  <a:cubicBezTo>
                    <a:pt x="20206" y="21403"/>
                    <a:pt x="20903" y="20374"/>
                    <a:pt x="21600" y="193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4" name="Line"/>
            <p:cNvSpPr/>
            <p:nvPr/>
          </p:nvSpPr>
          <p:spPr>
            <a:xfrm>
              <a:off x="1112326" y="5860274"/>
              <a:ext cx="207566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640" y="4070"/>
                    <a:pt x="13680" y="8139"/>
                    <a:pt x="10080" y="11739"/>
                  </a:cubicBezTo>
                  <a:cubicBezTo>
                    <a:pt x="6480" y="15339"/>
                    <a:pt x="3240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5" name="Line"/>
            <p:cNvSpPr/>
            <p:nvPr/>
          </p:nvSpPr>
          <p:spPr>
            <a:xfrm>
              <a:off x="2938905" y="1667445"/>
              <a:ext cx="29059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6" name="Line"/>
            <p:cNvSpPr/>
            <p:nvPr/>
          </p:nvSpPr>
          <p:spPr>
            <a:xfrm>
              <a:off x="2949283" y="1791984"/>
              <a:ext cx="34248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7" name="Line"/>
            <p:cNvSpPr/>
            <p:nvPr/>
          </p:nvSpPr>
          <p:spPr>
            <a:xfrm>
              <a:off x="3675763" y="1471795"/>
              <a:ext cx="249128" cy="45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00" extrusionOk="0">
                  <a:moveTo>
                    <a:pt x="7005" y="3363"/>
                  </a:moveTo>
                  <a:cubicBezTo>
                    <a:pt x="6714" y="2545"/>
                    <a:pt x="6422" y="1727"/>
                    <a:pt x="7005" y="1154"/>
                  </a:cubicBezTo>
                  <a:cubicBezTo>
                    <a:pt x="7589" y="582"/>
                    <a:pt x="9049" y="254"/>
                    <a:pt x="10654" y="91"/>
                  </a:cubicBezTo>
                  <a:cubicBezTo>
                    <a:pt x="12259" y="-73"/>
                    <a:pt x="14011" y="-73"/>
                    <a:pt x="15762" y="582"/>
                  </a:cubicBezTo>
                  <a:cubicBezTo>
                    <a:pt x="17514" y="1236"/>
                    <a:pt x="19265" y="2545"/>
                    <a:pt x="19265" y="3854"/>
                  </a:cubicBezTo>
                  <a:cubicBezTo>
                    <a:pt x="19265" y="5163"/>
                    <a:pt x="17514" y="6472"/>
                    <a:pt x="15908" y="7291"/>
                  </a:cubicBezTo>
                  <a:cubicBezTo>
                    <a:pt x="14303" y="8109"/>
                    <a:pt x="12843" y="8436"/>
                    <a:pt x="11384" y="8682"/>
                  </a:cubicBezTo>
                  <a:cubicBezTo>
                    <a:pt x="9924" y="8927"/>
                    <a:pt x="8465" y="9091"/>
                    <a:pt x="8465" y="9172"/>
                  </a:cubicBezTo>
                  <a:cubicBezTo>
                    <a:pt x="8465" y="9254"/>
                    <a:pt x="9924" y="9254"/>
                    <a:pt x="11968" y="9663"/>
                  </a:cubicBezTo>
                  <a:cubicBezTo>
                    <a:pt x="14011" y="10072"/>
                    <a:pt x="16638" y="10891"/>
                    <a:pt x="18535" y="12036"/>
                  </a:cubicBezTo>
                  <a:cubicBezTo>
                    <a:pt x="20432" y="13182"/>
                    <a:pt x="21600" y="14654"/>
                    <a:pt x="20724" y="16291"/>
                  </a:cubicBezTo>
                  <a:cubicBezTo>
                    <a:pt x="19849" y="17927"/>
                    <a:pt x="16930" y="19727"/>
                    <a:pt x="13865" y="20627"/>
                  </a:cubicBezTo>
                  <a:cubicBezTo>
                    <a:pt x="10800" y="21527"/>
                    <a:pt x="7589" y="21527"/>
                    <a:pt x="5254" y="21200"/>
                  </a:cubicBezTo>
                  <a:cubicBezTo>
                    <a:pt x="2919" y="20872"/>
                    <a:pt x="1459" y="20218"/>
                    <a:pt x="730" y="19645"/>
                  </a:cubicBezTo>
                  <a:cubicBezTo>
                    <a:pt x="0" y="19072"/>
                    <a:pt x="0" y="18582"/>
                    <a:pt x="0" y="1809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8" name="Line"/>
            <p:cNvSpPr/>
            <p:nvPr/>
          </p:nvSpPr>
          <p:spPr>
            <a:xfrm>
              <a:off x="3769168" y="5901787"/>
              <a:ext cx="353302" cy="9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700" extrusionOk="0">
                  <a:moveTo>
                    <a:pt x="0" y="0"/>
                  </a:moveTo>
                  <a:cubicBezTo>
                    <a:pt x="4404" y="0"/>
                    <a:pt x="8808" y="0"/>
                    <a:pt x="12058" y="3600"/>
                  </a:cubicBezTo>
                  <a:cubicBezTo>
                    <a:pt x="15309" y="7200"/>
                    <a:pt x="17406" y="14400"/>
                    <a:pt x="18979" y="18000"/>
                  </a:cubicBezTo>
                  <a:cubicBezTo>
                    <a:pt x="20551" y="21600"/>
                    <a:pt x="21600" y="21600"/>
                    <a:pt x="21390" y="18000"/>
                  </a:cubicBezTo>
                  <a:cubicBezTo>
                    <a:pt x="21181" y="14400"/>
                    <a:pt x="19713" y="7200"/>
                    <a:pt x="1824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9" name="Line"/>
            <p:cNvSpPr/>
            <p:nvPr/>
          </p:nvSpPr>
          <p:spPr>
            <a:xfrm>
              <a:off x="3748411" y="6015949"/>
              <a:ext cx="366701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521" y="2400"/>
                    <a:pt x="13042" y="4800"/>
                    <a:pt x="16811" y="7200"/>
                  </a:cubicBezTo>
                  <a:cubicBezTo>
                    <a:pt x="20581" y="9600"/>
                    <a:pt x="21600" y="12000"/>
                    <a:pt x="21600" y="14400"/>
                  </a:cubicBezTo>
                  <a:cubicBezTo>
                    <a:pt x="21600" y="16800"/>
                    <a:pt x="20581" y="19200"/>
                    <a:pt x="195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0" name="Line"/>
            <p:cNvSpPr/>
            <p:nvPr/>
          </p:nvSpPr>
          <p:spPr>
            <a:xfrm>
              <a:off x="4740351" y="5690762"/>
              <a:ext cx="340348" cy="50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505" extrusionOk="0">
                  <a:moveTo>
                    <a:pt x="5403" y="2773"/>
                  </a:moveTo>
                  <a:cubicBezTo>
                    <a:pt x="5403" y="2043"/>
                    <a:pt x="5403" y="1314"/>
                    <a:pt x="5938" y="803"/>
                  </a:cubicBezTo>
                  <a:cubicBezTo>
                    <a:pt x="6473" y="292"/>
                    <a:pt x="7542" y="0"/>
                    <a:pt x="9360" y="0"/>
                  </a:cubicBezTo>
                  <a:cubicBezTo>
                    <a:pt x="11178" y="0"/>
                    <a:pt x="13744" y="292"/>
                    <a:pt x="15455" y="1095"/>
                  </a:cubicBezTo>
                  <a:cubicBezTo>
                    <a:pt x="17166" y="1897"/>
                    <a:pt x="18021" y="3211"/>
                    <a:pt x="17593" y="4451"/>
                  </a:cubicBezTo>
                  <a:cubicBezTo>
                    <a:pt x="17166" y="5692"/>
                    <a:pt x="15455" y="6859"/>
                    <a:pt x="14065" y="7589"/>
                  </a:cubicBezTo>
                  <a:cubicBezTo>
                    <a:pt x="12675" y="8319"/>
                    <a:pt x="11605" y="8611"/>
                    <a:pt x="10215" y="8830"/>
                  </a:cubicBezTo>
                  <a:cubicBezTo>
                    <a:pt x="8825" y="9049"/>
                    <a:pt x="7114" y="9195"/>
                    <a:pt x="6900" y="9195"/>
                  </a:cubicBezTo>
                  <a:cubicBezTo>
                    <a:pt x="6687" y="9195"/>
                    <a:pt x="7970" y="9049"/>
                    <a:pt x="9788" y="9049"/>
                  </a:cubicBezTo>
                  <a:cubicBezTo>
                    <a:pt x="11605" y="9049"/>
                    <a:pt x="13958" y="9195"/>
                    <a:pt x="16096" y="10070"/>
                  </a:cubicBezTo>
                  <a:cubicBezTo>
                    <a:pt x="18235" y="10946"/>
                    <a:pt x="20160" y="12551"/>
                    <a:pt x="20801" y="14084"/>
                  </a:cubicBezTo>
                  <a:cubicBezTo>
                    <a:pt x="21443" y="15616"/>
                    <a:pt x="20801" y="17076"/>
                    <a:pt x="18770" y="18316"/>
                  </a:cubicBezTo>
                  <a:cubicBezTo>
                    <a:pt x="16738" y="19557"/>
                    <a:pt x="13316" y="20578"/>
                    <a:pt x="10322" y="21089"/>
                  </a:cubicBezTo>
                  <a:cubicBezTo>
                    <a:pt x="7328" y="21600"/>
                    <a:pt x="4762" y="21600"/>
                    <a:pt x="3051" y="21308"/>
                  </a:cubicBezTo>
                  <a:cubicBezTo>
                    <a:pt x="1340" y="21016"/>
                    <a:pt x="485" y="20432"/>
                    <a:pt x="164" y="19703"/>
                  </a:cubicBezTo>
                  <a:cubicBezTo>
                    <a:pt x="-157" y="18973"/>
                    <a:pt x="57" y="18097"/>
                    <a:pt x="271" y="172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1" name="Line"/>
            <p:cNvSpPr/>
            <p:nvPr/>
          </p:nvSpPr>
          <p:spPr>
            <a:xfrm>
              <a:off x="2499557" y="7009775"/>
              <a:ext cx="221405" cy="303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extrusionOk="0">
                  <a:moveTo>
                    <a:pt x="5400" y="7455"/>
                  </a:moveTo>
                  <a:cubicBezTo>
                    <a:pt x="4725" y="6242"/>
                    <a:pt x="4050" y="5028"/>
                    <a:pt x="4050" y="3815"/>
                  </a:cubicBezTo>
                  <a:cubicBezTo>
                    <a:pt x="4050" y="2601"/>
                    <a:pt x="4725" y="1388"/>
                    <a:pt x="6075" y="660"/>
                  </a:cubicBezTo>
                  <a:cubicBezTo>
                    <a:pt x="7425" y="-68"/>
                    <a:pt x="9450" y="-311"/>
                    <a:pt x="11137" y="538"/>
                  </a:cubicBezTo>
                  <a:cubicBezTo>
                    <a:pt x="12825" y="1388"/>
                    <a:pt x="14175" y="3329"/>
                    <a:pt x="14006" y="5392"/>
                  </a:cubicBezTo>
                  <a:cubicBezTo>
                    <a:pt x="13837" y="7455"/>
                    <a:pt x="12150" y="9640"/>
                    <a:pt x="10125" y="11581"/>
                  </a:cubicBezTo>
                  <a:cubicBezTo>
                    <a:pt x="8100" y="13523"/>
                    <a:pt x="5737" y="15222"/>
                    <a:pt x="3712" y="16435"/>
                  </a:cubicBezTo>
                  <a:cubicBezTo>
                    <a:pt x="1687" y="17649"/>
                    <a:pt x="0" y="18377"/>
                    <a:pt x="0" y="18741"/>
                  </a:cubicBezTo>
                  <a:cubicBezTo>
                    <a:pt x="0" y="19105"/>
                    <a:pt x="1687" y="19105"/>
                    <a:pt x="5569" y="19469"/>
                  </a:cubicBezTo>
                  <a:cubicBezTo>
                    <a:pt x="9450" y="19833"/>
                    <a:pt x="15525" y="20561"/>
                    <a:pt x="21600" y="212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2" name="Line"/>
            <p:cNvSpPr/>
            <p:nvPr/>
          </p:nvSpPr>
          <p:spPr>
            <a:xfrm>
              <a:off x="2813465" y="7147181"/>
              <a:ext cx="208467" cy="54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39" extrusionOk="0">
                  <a:moveTo>
                    <a:pt x="8590" y="0"/>
                  </a:moveTo>
                  <a:cubicBezTo>
                    <a:pt x="7882" y="1358"/>
                    <a:pt x="7174" y="2717"/>
                    <a:pt x="7351" y="3668"/>
                  </a:cubicBezTo>
                  <a:cubicBezTo>
                    <a:pt x="7528" y="4619"/>
                    <a:pt x="8590" y="5162"/>
                    <a:pt x="10007" y="5434"/>
                  </a:cubicBezTo>
                  <a:cubicBezTo>
                    <a:pt x="11423" y="5706"/>
                    <a:pt x="13194" y="5706"/>
                    <a:pt x="14964" y="5162"/>
                  </a:cubicBezTo>
                  <a:cubicBezTo>
                    <a:pt x="16735" y="4619"/>
                    <a:pt x="18505" y="3532"/>
                    <a:pt x="18859" y="2717"/>
                  </a:cubicBezTo>
                  <a:cubicBezTo>
                    <a:pt x="19213" y="1902"/>
                    <a:pt x="18151" y="1358"/>
                    <a:pt x="17974" y="1426"/>
                  </a:cubicBezTo>
                  <a:cubicBezTo>
                    <a:pt x="17797" y="1494"/>
                    <a:pt x="18505" y="2174"/>
                    <a:pt x="19390" y="4755"/>
                  </a:cubicBezTo>
                  <a:cubicBezTo>
                    <a:pt x="20276" y="7336"/>
                    <a:pt x="21338" y="11819"/>
                    <a:pt x="21338" y="14740"/>
                  </a:cubicBezTo>
                  <a:cubicBezTo>
                    <a:pt x="21338" y="17660"/>
                    <a:pt x="20276" y="19019"/>
                    <a:pt x="17443" y="19970"/>
                  </a:cubicBezTo>
                  <a:cubicBezTo>
                    <a:pt x="14610" y="20921"/>
                    <a:pt x="10007" y="21464"/>
                    <a:pt x="6997" y="21532"/>
                  </a:cubicBezTo>
                  <a:cubicBezTo>
                    <a:pt x="3987" y="21600"/>
                    <a:pt x="2571" y="21192"/>
                    <a:pt x="1508" y="20649"/>
                  </a:cubicBezTo>
                  <a:cubicBezTo>
                    <a:pt x="446" y="20106"/>
                    <a:pt x="-262" y="19426"/>
                    <a:pt x="92" y="18883"/>
                  </a:cubicBezTo>
                  <a:cubicBezTo>
                    <a:pt x="446" y="18340"/>
                    <a:pt x="1863" y="17932"/>
                    <a:pt x="5049" y="17389"/>
                  </a:cubicBezTo>
                  <a:cubicBezTo>
                    <a:pt x="8236" y="16845"/>
                    <a:pt x="13194" y="16166"/>
                    <a:pt x="18151" y="154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3" name="Line"/>
            <p:cNvSpPr/>
            <p:nvPr/>
          </p:nvSpPr>
          <p:spPr>
            <a:xfrm>
              <a:off x="3717276" y="7178317"/>
              <a:ext cx="323577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extrusionOk="0">
                  <a:moveTo>
                    <a:pt x="0" y="0"/>
                  </a:moveTo>
                  <a:cubicBezTo>
                    <a:pt x="4136" y="0"/>
                    <a:pt x="8272" y="0"/>
                    <a:pt x="11374" y="3600"/>
                  </a:cubicBezTo>
                  <a:cubicBezTo>
                    <a:pt x="14477" y="7200"/>
                    <a:pt x="16545" y="14400"/>
                    <a:pt x="18268" y="18000"/>
                  </a:cubicBezTo>
                  <a:cubicBezTo>
                    <a:pt x="19991" y="21600"/>
                    <a:pt x="21370" y="21600"/>
                    <a:pt x="21485" y="19800"/>
                  </a:cubicBezTo>
                  <a:cubicBezTo>
                    <a:pt x="21600" y="18000"/>
                    <a:pt x="20451" y="14400"/>
                    <a:pt x="19072" y="14400"/>
                  </a:cubicBezTo>
                  <a:cubicBezTo>
                    <a:pt x="17694" y="14400"/>
                    <a:pt x="16085" y="18000"/>
                    <a:pt x="1447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4" name="Line"/>
            <p:cNvSpPr/>
            <p:nvPr/>
          </p:nvSpPr>
          <p:spPr>
            <a:xfrm>
              <a:off x="3758789" y="7282100"/>
              <a:ext cx="280215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33" y="3600"/>
                    <a:pt x="10667" y="7200"/>
                    <a:pt x="14267" y="10800"/>
                  </a:cubicBezTo>
                  <a:cubicBezTo>
                    <a:pt x="17867" y="14400"/>
                    <a:pt x="19733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5" name="Line"/>
            <p:cNvSpPr/>
            <p:nvPr/>
          </p:nvSpPr>
          <p:spPr>
            <a:xfrm>
              <a:off x="4785811" y="7087403"/>
              <a:ext cx="300607" cy="36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11" extrusionOk="0">
                  <a:moveTo>
                    <a:pt x="2214" y="5406"/>
                  </a:moveTo>
                  <a:cubicBezTo>
                    <a:pt x="1971" y="4378"/>
                    <a:pt x="1729" y="3349"/>
                    <a:pt x="2335" y="2423"/>
                  </a:cubicBezTo>
                  <a:cubicBezTo>
                    <a:pt x="2942" y="1498"/>
                    <a:pt x="4398" y="675"/>
                    <a:pt x="5976" y="263"/>
                  </a:cubicBezTo>
                  <a:cubicBezTo>
                    <a:pt x="7553" y="-148"/>
                    <a:pt x="9252" y="-148"/>
                    <a:pt x="10587" y="778"/>
                  </a:cubicBezTo>
                  <a:cubicBezTo>
                    <a:pt x="11922" y="1703"/>
                    <a:pt x="12893" y="3555"/>
                    <a:pt x="11679" y="6229"/>
                  </a:cubicBezTo>
                  <a:cubicBezTo>
                    <a:pt x="10466" y="8903"/>
                    <a:pt x="7068" y="12401"/>
                    <a:pt x="4520" y="14561"/>
                  </a:cubicBezTo>
                  <a:cubicBezTo>
                    <a:pt x="1971" y="16721"/>
                    <a:pt x="272" y="17543"/>
                    <a:pt x="30" y="18161"/>
                  </a:cubicBezTo>
                  <a:cubicBezTo>
                    <a:pt x="-213" y="18778"/>
                    <a:pt x="1000" y="19189"/>
                    <a:pt x="4034" y="19703"/>
                  </a:cubicBezTo>
                  <a:cubicBezTo>
                    <a:pt x="7068" y="20218"/>
                    <a:pt x="11922" y="20835"/>
                    <a:pt x="15320" y="21143"/>
                  </a:cubicBezTo>
                  <a:cubicBezTo>
                    <a:pt x="18717" y="21452"/>
                    <a:pt x="20659" y="21452"/>
                    <a:pt x="21023" y="21349"/>
                  </a:cubicBezTo>
                  <a:cubicBezTo>
                    <a:pt x="21387" y="21246"/>
                    <a:pt x="20174" y="21041"/>
                    <a:pt x="18960" y="208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6" name="Line"/>
            <p:cNvSpPr/>
            <p:nvPr/>
          </p:nvSpPr>
          <p:spPr>
            <a:xfrm>
              <a:off x="2004859" y="3834523"/>
              <a:ext cx="750837" cy="51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11" extrusionOk="0">
                  <a:moveTo>
                    <a:pt x="0" y="6606"/>
                  </a:moveTo>
                  <a:cubicBezTo>
                    <a:pt x="0" y="5882"/>
                    <a:pt x="0" y="5157"/>
                    <a:pt x="198" y="4504"/>
                  </a:cubicBezTo>
                  <a:cubicBezTo>
                    <a:pt x="396" y="3852"/>
                    <a:pt x="793" y="3272"/>
                    <a:pt x="1189" y="3200"/>
                  </a:cubicBezTo>
                  <a:cubicBezTo>
                    <a:pt x="1585" y="3127"/>
                    <a:pt x="1982" y="3562"/>
                    <a:pt x="2279" y="4577"/>
                  </a:cubicBezTo>
                  <a:cubicBezTo>
                    <a:pt x="2576" y="5592"/>
                    <a:pt x="2774" y="7186"/>
                    <a:pt x="2873" y="8346"/>
                  </a:cubicBezTo>
                  <a:cubicBezTo>
                    <a:pt x="2972" y="9506"/>
                    <a:pt x="2972" y="10231"/>
                    <a:pt x="2923" y="10231"/>
                  </a:cubicBezTo>
                  <a:cubicBezTo>
                    <a:pt x="2873" y="10231"/>
                    <a:pt x="2774" y="9506"/>
                    <a:pt x="2725" y="8781"/>
                  </a:cubicBezTo>
                  <a:cubicBezTo>
                    <a:pt x="2675" y="8056"/>
                    <a:pt x="2675" y="7331"/>
                    <a:pt x="2774" y="6461"/>
                  </a:cubicBezTo>
                  <a:cubicBezTo>
                    <a:pt x="2873" y="5592"/>
                    <a:pt x="3072" y="4577"/>
                    <a:pt x="3418" y="4070"/>
                  </a:cubicBezTo>
                  <a:cubicBezTo>
                    <a:pt x="3765" y="3562"/>
                    <a:pt x="4261" y="3562"/>
                    <a:pt x="5400" y="3925"/>
                  </a:cubicBezTo>
                  <a:cubicBezTo>
                    <a:pt x="6539" y="4287"/>
                    <a:pt x="8323" y="5012"/>
                    <a:pt x="9760" y="5157"/>
                  </a:cubicBezTo>
                  <a:cubicBezTo>
                    <a:pt x="11196" y="5302"/>
                    <a:pt x="12286" y="4867"/>
                    <a:pt x="12980" y="4359"/>
                  </a:cubicBezTo>
                  <a:cubicBezTo>
                    <a:pt x="13673" y="3852"/>
                    <a:pt x="13971" y="3272"/>
                    <a:pt x="13872" y="2837"/>
                  </a:cubicBezTo>
                  <a:cubicBezTo>
                    <a:pt x="13772" y="2402"/>
                    <a:pt x="13277" y="2113"/>
                    <a:pt x="12732" y="1895"/>
                  </a:cubicBezTo>
                  <a:cubicBezTo>
                    <a:pt x="12187" y="1678"/>
                    <a:pt x="11593" y="1533"/>
                    <a:pt x="10998" y="1460"/>
                  </a:cubicBezTo>
                  <a:cubicBezTo>
                    <a:pt x="10404" y="1388"/>
                    <a:pt x="9809" y="1388"/>
                    <a:pt x="9363" y="1678"/>
                  </a:cubicBezTo>
                  <a:cubicBezTo>
                    <a:pt x="8917" y="1968"/>
                    <a:pt x="8620" y="2547"/>
                    <a:pt x="8571" y="3635"/>
                  </a:cubicBezTo>
                  <a:cubicBezTo>
                    <a:pt x="8521" y="4722"/>
                    <a:pt x="8719" y="6317"/>
                    <a:pt x="9363" y="7694"/>
                  </a:cubicBezTo>
                  <a:cubicBezTo>
                    <a:pt x="10007" y="9071"/>
                    <a:pt x="11097" y="10231"/>
                    <a:pt x="12435" y="10376"/>
                  </a:cubicBezTo>
                  <a:cubicBezTo>
                    <a:pt x="13772" y="10521"/>
                    <a:pt x="15358" y="9651"/>
                    <a:pt x="16349" y="8926"/>
                  </a:cubicBezTo>
                  <a:cubicBezTo>
                    <a:pt x="17339" y="8201"/>
                    <a:pt x="17736" y="7621"/>
                    <a:pt x="17983" y="6969"/>
                  </a:cubicBezTo>
                  <a:cubicBezTo>
                    <a:pt x="18231" y="6317"/>
                    <a:pt x="18330" y="5592"/>
                    <a:pt x="18231" y="4867"/>
                  </a:cubicBezTo>
                  <a:cubicBezTo>
                    <a:pt x="18132" y="4142"/>
                    <a:pt x="17835" y="3417"/>
                    <a:pt x="17686" y="2620"/>
                  </a:cubicBezTo>
                  <a:cubicBezTo>
                    <a:pt x="17538" y="1823"/>
                    <a:pt x="17538" y="953"/>
                    <a:pt x="17538" y="953"/>
                  </a:cubicBezTo>
                  <a:cubicBezTo>
                    <a:pt x="17538" y="953"/>
                    <a:pt x="17538" y="1823"/>
                    <a:pt x="17637" y="4142"/>
                  </a:cubicBezTo>
                  <a:cubicBezTo>
                    <a:pt x="17736" y="6461"/>
                    <a:pt x="17934" y="10231"/>
                    <a:pt x="18132" y="12985"/>
                  </a:cubicBezTo>
                  <a:cubicBezTo>
                    <a:pt x="18330" y="15739"/>
                    <a:pt x="18528" y="17479"/>
                    <a:pt x="18727" y="18856"/>
                  </a:cubicBezTo>
                  <a:cubicBezTo>
                    <a:pt x="18925" y="20233"/>
                    <a:pt x="19123" y="21248"/>
                    <a:pt x="19123" y="21393"/>
                  </a:cubicBezTo>
                  <a:cubicBezTo>
                    <a:pt x="19123" y="21538"/>
                    <a:pt x="18925" y="20813"/>
                    <a:pt x="18578" y="18421"/>
                  </a:cubicBezTo>
                  <a:cubicBezTo>
                    <a:pt x="18231" y="16029"/>
                    <a:pt x="17736" y="11970"/>
                    <a:pt x="17785" y="8781"/>
                  </a:cubicBezTo>
                  <a:cubicBezTo>
                    <a:pt x="17835" y="5592"/>
                    <a:pt x="18429" y="3272"/>
                    <a:pt x="18925" y="1895"/>
                  </a:cubicBezTo>
                  <a:cubicBezTo>
                    <a:pt x="19420" y="518"/>
                    <a:pt x="19817" y="83"/>
                    <a:pt x="20262" y="10"/>
                  </a:cubicBezTo>
                  <a:cubicBezTo>
                    <a:pt x="20708" y="-62"/>
                    <a:pt x="21204" y="228"/>
                    <a:pt x="21402" y="1098"/>
                  </a:cubicBezTo>
                  <a:cubicBezTo>
                    <a:pt x="21600" y="1968"/>
                    <a:pt x="21501" y="3417"/>
                    <a:pt x="21204" y="4504"/>
                  </a:cubicBezTo>
                  <a:cubicBezTo>
                    <a:pt x="20906" y="5592"/>
                    <a:pt x="20411" y="6317"/>
                    <a:pt x="19916" y="6679"/>
                  </a:cubicBezTo>
                  <a:cubicBezTo>
                    <a:pt x="19420" y="7041"/>
                    <a:pt x="18925" y="7041"/>
                    <a:pt x="18628" y="6679"/>
                  </a:cubicBezTo>
                  <a:cubicBezTo>
                    <a:pt x="18330" y="6317"/>
                    <a:pt x="18231" y="5592"/>
                    <a:pt x="18132" y="486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7" name="Line"/>
            <p:cNvSpPr/>
            <p:nvPr/>
          </p:nvSpPr>
          <p:spPr>
            <a:xfrm>
              <a:off x="2866257" y="3639320"/>
              <a:ext cx="134918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769" y="4741"/>
                    <a:pt x="5538" y="9483"/>
                    <a:pt x="6923" y="12556"/>
                  </a:cubicBezTo>
                  <a:cubicBezTo>
                    <a:pt x="8308" y="15629"/>
                    <a:pt x="8308" y="17034"/>
                    <a:pt x="8308" y="18176"/>
                  </a:cubicBezTo>
                  <a:cubicBezTo>
                    <a:pt x="8308" y="19317"/>
                    <a:pt x="8308" y="20195"/>
                    <a:pt x="10523" y="20722"/>
                  </a:cubicBezTo>
                  <a:cubicBezTo>
                    <a:pt x="12738" y="21249"/>
                    <a:pt x="17169" y="214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8" name="Line"/>
            <p:cNvSpPr/>
            <p:nvPr/>
          </p:nvSpPr>
          <p:spPr>
            <a:xfrm>
              <a:off x="3065372" y="3851642"/>
              <a:ext cx="1025524" cy="27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169" extrusionOk="0">
                  <a:moveTo>
                    <a:pt x="3014" y="6833"/>
                  </a:moveTo>
                  <a:cubicBezTo>
                    <a:pt x="2359" y="5767"/>
                    <a:pt x="1704" y="4700"/>
                    <a:pt x="1195" y="4433"/>
                  </a:cubicBezTo>
                  <a:cubicBezTo>
                    <a:pt x="686" y="4167"/>
                    <a:pt x="323" y="4700"/>
                    <a:pt x="141" y="5633"/>
                  </a:cubicBezTo>
                  <a:cubicBezTo>
                    <a:pt x="-41" y="6567"/>
                    <a:pt x="-41" y="7900"/>
                    <a:pt x="104" y="8967"/>
                  </a:cubicBezTo>
                  <a:cubicBezTo>
                    <a:pt x="250" y="10033"/>
                    <a:pt x="541" y="10833"/>
                    <a:pt x="1050" y="11500"/>
                  </a:cubicBezTo>
                  <a:cubicBezTo>
                    <a:pt x="1559" y="12167"/>
                    <a:pt x="2286" y="12700"/>
                    <a:pt x="2759" y="12433"/>
                  </a:cubicBezTo>
                  <a:cubicBezTo>
                    <a:pt x="3232" y="12167"/>
                    <a:pt x="3450" y="11100"/>
                    <a:pt x="3559" y="9900"/>
                  </a:cubicBezTo>
                  <a:cubicBezTo>
                    <a:pt x="3668" y="8700"/>
                    <a:pt x="3668" y="7367"/>
                    <a:pt x="3523" y="7100"/>
                  </a:cubicBezTo>
                  <a:cubicBezTo>
                    <a:pt x="3377" y="6833"/>
                    <a:pt x="3086" y="7633"/>
                    <a:pt x="2941" y="8700"/>
                  </a:cubicBezTo>
                  <a:cubicBezTo>
                    <a:pt x="2795" y="9767"/>
                    <a:pt x="2795" y="11100"/>
                    <a:pt x="3050" y="12833"/>
                  </a:cubicBezTo>
                  <a:cubicBezTo>
                    <a:pt x="3304" y="14567"/>
                    <a:pt x="3814" y="16700"/>
                    <a:pt x="4614" y="17367"/>
                  </a:cubicBezTo>
                  <a:cubicBezTo>
                    <a:pt x="5414" y="18033"/>
                    <a:pt x="6504" y="17233"/>
                    <a:pt x="7668" y="15367"/>
                  </a:cubicBezTo>
                  <a:cubicBezTo>
                    <a:pt x="8832" y="13500"/>
                    <a:pt x="10068" y="10567"/>
                    <a:pt x="10723" y="8433"/>
                  </a:cubicBezTo>
                  <a:cubicBezTo>
                    <a:pt x="11377" y="6300"/>
                    <a:pt x="11450" y="4967"/>
                    <a:pt x="11341" y="3767"/>
                  </a:cubicBezTo>
                  <a:cubicBezTo>
                    <a:pt x="11232" y="2567"/>
                    <a:pt x="10941" y="1500"/>
                    <a:pt x="10614" y="833"/>
                  </a:cubicBezTo>
                  <a:cubicBezTo>
                    <a:pt x="10286" y="167"/>
                    <a:pt x="9923" y="-100"/>
                    <a:pt x="9559" y="33"/>
                  </a:cubicBezTo>
                  <a:cubicBezTo>
                    <a:pt x="9195" y="167"/>
                    <a:pt x="8832" y="700"/>
                    <a:pt x="8650" y="1633"/>
                  </a:cubicBezTo>
                  <a:cubicBezTo>
                    <a:pt x="8468" y="2567"/>
                    <a:pt x="8468" y="3900"/>
                    <a:pt x="8504" y="5900"/>
                  </a:cubicBezTo>
                  <a:cubicBezTo>
                    <a:pt x="8541" y="7900"/>
                    <a:pt x="8614" y="10567"/>
                    <a:pt x="9014" y="13100"/>
                  </a:cubicBezTo>
                  <a:cubicBezTo>
                    <a:pt x="9414" y="15633"/>
                    <a:pt x="10141" y="18033"/>
                    <a:pt x="11050" y="19500"/>
                  </a:cubicBezTo>
                  <a:cubicBezTo>
                    <a:pt x="11959" y="20967"/>
                    <a:pt x="13050" y="21500"/>
                    <a:pt x="14032" y="20967"/>
                  </a:cubicBezTo>
                  <a:cubicBezTo>
                    <a:pt x="15014" y="20433"/>
                    <a:pt x="15886" y="18833"/>
                    <a:pt x="16468" y="17233"/>
                  </a:cubicBezTo>
                  <a:cubicBezTo>
                    <a:pt x="17050" y="15633"/>
                    <a:pt x="17341" y="14033"/>
                    <a:pt x="17341" y="12833"/>
                  </a:cubicBezTo>
                  <a:cubicBezTo>
                    <a:pt x="17341" y="11633"/>
                    <a:pt x="17050" y="10833"/>
                    <a:pt x="16723" y="10300"/>
                  </a:cubicBezTo>
                  <a:cubicBezTo>
                    <a:pt x="16395" y="9767"/>
                    <a:pt x="16032" y="9500"/>
                    <a:pt x="15668" y="9233"/>
                  </a:cubicBezTo>
                  <a:cubicBezTo>
                    <a:pt x="15304" y="8967"/>
                    <a:pt x="14941" y="8700"/>
                    <a:pt x="14795" y="9233"/>
                  </a:cubicBezTo>
                  <a:cubicBezTo>
                    <a:pt x="14650" y="9767"/>
                    <a:pt x="14723" y="11100"/>
                    <a:pt x="15232" y="12700"/>
                  </a:cubicBezTo>
                  <a:cubicBezTo>
                    <a:pt x="15741" y="14300"/>
                    <a:pt x="16686" y="16167"/>
                    <a:pt x="17814" y="17233"/>
                  </a:cubicBezTo>
                  <a:cubicBezTo>
                    <a:pt x="18941" y="18300"/>
                    <a:pt x="20250" y="18567"/>
                    <a:pt x="21559" y="188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9" name="Line"/>
            <p:cNvSpPr/>
            <p:nvPr/>
          </p:nvSpPr>
          <p:spPr>
            <a:xfrm>
              <a:off x="4561727" y="3481800"/>
              <a:ext cx="629268" cy="552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161" extrusionOk="0">
                  <a:moveTo>
                    <a:pt x="578" y="12394"/>
                  </a:moveTo>
                  <a:cubicBezTo>
                    <a:pt x="224" y="13985"/>
                    <a:pt x="-130" y="15575"/>
                    <a:pt x="47" y="16966"/>
                  </a:cubicBezTo>
                  <a:cubicBezTo>
                    <a:pt x="224" y="18358"/>
                    <a:pt x="932" y="19550"/>
                    <a:pt x="1877" y="20345"/>
                  </a:cubicBezTo>
                  <a:cubicBezTo>
                    <a:pt x="2821" y="21140"/>
                    <a:pt x="4001" y="21538"/>
                    <a:pt x="5122" y="20677"/>
                  </a:cubicBezTo>
                  <a:cubicBezTo>
                    <a:pt x="6244" y="19815"/>
                    <a:pt x="7306" y="17695"/>
                    <a:pt x="7896" y="14647"/>
                  </a:cubicBezTo>
                  <a:cubicBezTo>
                    <a:pt x="8486" y="11599"/>
                    <a:pt x="8604" y="7624"/>
                    <a:pt x="8486" y="5305"/>
                  </a:cubicBezTo>
                  <a:cubicBezTo>
                    <a:pt x="8368" y="2986"/>
                    <a:pt x="8014" y="2323"/>
                    <a:pt x="7483" y="1594"/>
                  </a:cubicBezTo>
                  <a:cubicBezTo>
                    <a:pt x="6952" y="866"/>
                    <a:pt x="6244" y="71"/>
                    <a:pt x="5890" y="4"/>
                  </a:cubicBezTo>
                  <a:cubicBezTo>
                    <a:pt x="5536" y="-62"/>
                    <a:pt x="5536" y="601"/>
                    <a:pt x="5595" y="3118"/>
                  </a:cubicBezTo>
                  <a:cubicBezTo>
                    <a:pt x="5654" y="5636"/>
                    <a:pt x="5772" y="10009"/>
                    <a:pt x="5831" y="12527"/>
                  </a:cubicBezTo>
                  <a:cubicBezTo>
                    <a:pt x="5890" y="15045"/>
                    <a:pt x="5890" y="15707"/>
                    <a:pt x="5949" y="16635"/>
                  </a:cubicBezTo>
                  <a:cubicBezTo>
                    <a:pt x="6008" y="17563"/>
                    <a:pt x="6126" y="18755"/>
                    <a:pt x="6480" y="19351"/>
                  </a:cubicBezTo>
                  <a:cubicBezTo>
                    <a:pt x="6834" y="19948"/>
                    <a:pt x="7424" y="19948"/>
                    <a:pt x="8840" y="20080"/>
                  </a:cubicBezTo>
                  <a:cubicBezTo>
                    <a:pt x="10257" y="20213"/>
                    <a:pt x="12500" y="20478"/>
                    <a:pt x="14152" y="20345"/>
                  </a:cubicBezTo>
                  <a:cubicBezTo>
                    <a:pt x="15804" y="20213"/>
                    <a:pt x="16867" y="19683"/>
                    <a:pt x="17575" y="19153"/>
                  </a:cubicBezTo>
                  <a:cubicBezTo>
                    <a:pt x="18283" y="18623"/>
                    <a:pt x="18637" y="18093"/>
                    <a:pt x="18755" y="17496"/>
                  </a:cubicBezTo>
                  <a:cubicBezTo>
                    <a:pt x="18873" y="16900"/>
                    <a:pt x="18755" y="16237"/>
                    <a:pt x="18460" y="15707"/>
                  </a:cubicBezTo>
                  <a:cubicBezTo>
                    <a:pt x="18165" y="15177"/>
                    <a:pt x="17693" y="14780"/>
                    <a:pt x="17162" y="14515"/>
                  </a:cubicBezTo>
                  <a:cubicBezTo>
                    <a:pt x="16631" y="14250"/>
                    <a:pt x="16040" y="14117"/>
                    <a:pt x="15745" y="14382"/>
                  </a:cubicBezTo>
                  <a:cubicBezTo>
                    <a:pt x="15450" y="14647"/>
                    <a:pt x="15450" y="15310"/>
                    <a:pt x="15922" y="16370"/>
                  </a:cubicBezTo>
                  <a:cubicBezTo>
                    <a:pt x="16395" y="17430"/>
                    <a:pt x="17339" y="18888"/>
                    <a:pt x="18106" y="19749"/>
                  </a:cubicBezTo>
                  <a:cubicBezTo>
                    <a:pt x="18873" y="20610"/>
                    <a:pt x="19463" y="20875"/>
                    <a:pt x="19995" y="20809"/>
                  </a:cubicBezTo>
                  <a:cubicBezTo>
                    <a:pt x="20526" y="20743"/>
                    <a:pt x="20998" y="20345"/>
                    <a:pt x="21470" y="1994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0" name="Line"/>
            <p:cNvSpPr/>
            <p:nvPr/>
          </p:nvSpPr>
          <p:spPr>
            <a:xfrm>
              <a:off x="4516405" y="3846886"/>
              <a:ext cx="145297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1" name="Line"/>
            <p:cNvSpPr/>
            <p:nvPr/>
          </p:nvSpPr>
          <p:spPr>
            <a:xfrm>
              <a:off x="5505637" y="3770778"/>
              <a:ext cx="650539" cy="23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27" extrusionOk="0">
                  <a:moveTo>
                    <a:pt x="4348" y="4070"/>
                  </a:moveTo>
                  <a:cubicBezTo>
                    <a:pt x="5377" y="4070"/>
                    <a:pt x="6405" y="4070"/>
                    <a:pt x="7205" y="5791"/>
                  </a:cubicBezTo>
                  <a:cubicBezTo>
                    <a:pt x="8005" y="7513"/>
                    <a:pt x="8577" y="10957"/>
                    <a:pt x="7605" y="13930"/>
                  </a:cubicBezTo>
                  <a:cubicBezTo>
                    <a:pt x="6634" y="16904"/>
                    <a:pt x="4120" y="19409"/>
                    <a:pt x="2577" y="20504"/>
                  </a:cubicBezTo>
                  <a:cubicBezTo>
                    <a:pt x="1034" y="21600"/>
                    <a:pt x="462" y="21287"/>
                    <a:pt x="177" y="20191"/>
                  </a:cubicBezTo>
                  <a:cubicBezTo>
                    <a:pt x="-109" y="19096"/>
                    <a:pt x="-109" y="17217"/>
                    <a:pt x="634" y="15339"/>
                  </a:cubicBezTo>
                  <a:cubicBezTo>
                    <a:pt x="1377" y="13461"/>
                    <a:pt x="2862" y="11583"/>
                    <a:pt x="5320" y="10487"/>
                  </a:cubicBezTo>
                  <a:cubicBezTo>
                    <a:pt x="7777" y="9391"/>
                    <a:pt x="11205" y="9078"/>
                    <a:pt x="13205" y="8765"/>
                  </a:cubicBezTo>
                  <a:cubicBezTo>
                    <a:pt x="15205" y="8452"/>
                    <a:pt x="15777" y="8139"/>
                    <a:pt x="16291" y="7513"/>
                  </a:cubicBezTo>
                  <a:cubicBezTo>
                    <a:pt x="16805" y="6887"/>
                    <a:pt x="17262" y="5948"/>
                    <a:pt x="17148" y="4852"/>
                  </a:cubicBezTo>
                  <a:cubicBezTo>
                    <a:pt x="17034" y="3757"/>
                    <a:pt x="16348" y="2504"/>
                    <a:pt x="15434" y="1565"/>
                  </a:cubicBezTo>
                  <a:cubicBezTo>
                    <a:pt x="14520" y="626"/>
                    <a:pt x="13377" y="0"/>
                    <a:pt x="12405" y="0"/>
                  </a:cubicBezTo>
                  <a:cubicBezTo>
                    <a:pt x="11434" y="0"/>
                    <a:pt x="10634" y="626"/>
                    <a:pt x="10234" y="1722"/>
                  </a:cubicBezTo>
                  <a:cubicBezTo>
                    <a:pt x="9834" y="2817"/>
                    <a:pt x="9834" y="4383"/>
                    <a:pt x="10520" y="7357"/>
                  </a:cubicBezTo>
                  <a:cubicBezTo>
                    <a:pt x="11205" y="10330"/>
                    <a:pt x="12577" y="14713"/>
                    <a:pt x="13777" y="17530"/>
                  </a:cubicBezTo>
                  <a:cubicBezTo>
                    <a:pt x="14977" y="20348"/>
                    <a:pt x="16005" y="21600"/>
                    <a:pt x="17205" y="21130"/>
                  </a:cubicBezTo>
                  <a:cubicBezTo>
                    <a:pt x="18405" y="20661"/>
                    <a:pt x="19777" y="18470"/>
                    <a:pt x="20520" y="16591"/>
                  </a:cubicBezTo>
                  <a:cubicBezTo>
                    <a:pt x="21262" y="14713"/>
                    <a:pt x="21377" y="13148"/>
                    <a:pt x="21491" y="115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2" name="Line"/>
            <p:cNvSpPr/>
            <p:nvPr/>
          </p:nvSpPr>
          <p:spPr>
            <a:xfrm>
              <a:off x="6186316" y="3766021"/>
              <a:ext cx="737853" cy="274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140" extrusionOk="0">
                  <a:moveTo>
                    <a:pt x="5454" y="3833"/>
                  </a:moveTo>
                  <a:cubicBezTo>
                    <a:pt x="5253" y="2500"/>
                    <a:pt x="5052" y="1166"/>
                    <a:pt x="4600" y="500"/>
                  </a:cubicBezTo>
                  <a:cubicBezTo>
                    <a:pt x="4148" y="-167"/>
                    <a:pt x="3445" y="-167"/>
                    <a:pt x="2641" y="500"/>
                  </a:cubicBezTo>
                  <a:cubicBezTo>
                    <a:pt x="1837" y="1166"/>
                    <a:pt x="933" y="2500"/>
                    <a:pt x="431" y="5433"/>
                  </a:cubicBezTo>
                  <a:cubicBezTo>
                    <a:pt x="-72" y="8366"/>
                    <a:pt x="-172" y="12900"/>
                    <a:pt x="330" y="15966"/>
                  </a:cubicBezTo>
                  <a:cubicBezTo>
                    <a:pt x="833" y="19033"/>
                    <a:pt x="1938" y="20633"/>
                    <a:pt x="3294" y="21033"/>
                  </a:cubicBezTo>
                  <a:cubicBezTo>
                    <a:pt x="4650" y="21433"/>
                    <a:pt x="6258" y="20633"/>
                    <a:pt x="7262" y="19833"/>
                  </a:cubicBezTo>
                  <a:cubicBezTo>
                    <a:pt x="8267" y="19033"/>
                    <a:pt x="8669" y="18233"/>
                    <a:pt x="9021" y="17300"/>
                  </a:cubicBezTo>
                  <a:cubicBezTo>
                    <a:pt x="9372" y="16366"/>
                    <a:pt x="9674" y="15300"/>
                    <a:pt x="9674" y="14233"/>
                  </a:cubicBezTo>
                  <a:cubicBezTo>
                    <a:pt x="9674" y="13166"/>
                    <a:pt x="9372" y="12100"/>
                    <a:pt x="8719" y="11300"/>
                  </a:cubicBezTo>
                  <a:cubicBezTo>
                    <a:pt x="8066" y="10500"/>
                    <a:pt x="7061" y="9966"/>
                    <a:pt x="6308" y="9833"/>
                  </a:cubicBezTo>
                  <a:cubicBezTo>
                    <a:pt x="5555" y="9700"/>
                    <a:pt x="5052" y="9966"/>
                    <a:pt x="4801" y="10900"/>
                  </a:cubicBezTo>
                  <a:cubicBezTo>
                    <a:pt x="4550" y="11833"/>
                    <a:pt x="4550" y="13433"/>
                    <a:pt x="4801" y="14633"/>
                  </a:cubicBezTo>
                  <a:cubicBezTo>
                    <a:pt x="5052" y="15833"/>
                    <a:pt x="5555" y="16633"/>
                    <a:pt x="6609" y="16766"/>
                  </a:cubicBezTo>
                  <a:cubicBezTo>
                    <a:pt x="7664" y="16900"/>
                    <a:pt x="9272" y="16366"/>
                    <a:pt x="10276" y="15566"/>
                  </a:cubicBezTo>
                  <a:cubicBezTo>
                    <a:pt x="11281" y="14766"/>
                    <a:pt x="11683" y="13700"/>
                    <a:pt x="12034" y="12233"/>
                  </a:cubicBezTo>
                  <a:cubicBezTo>
                    <a:pt x="12386" y="10766"/>
                    <a:pt x="12688" y="8900"/>
                    <a:pt x="13089" y="8233"/>
                  </a:cubicBezTo>
                  <a:cubicBezTo>
                    <a:pt x="13491" y="7566"/>
                    <a:pt x="13994" y="8100"/>
                    <a:pt x="14345" y="9033"/>
                  </a:cubicBezTo>
                  <a:cubicBezTo>
                    <a:pt x="14697" y="9966"/>
                    <a:pt x="14898" y="11300"/>
                    <a:pt x="14998" y="12633"/>
                  </a:cubicBezTo>
                  <a:cubicBezTo>
                    <a:pt x="15099" y="13966"/>
                    <a:pt x="15099" y="15300"/>
                    <a:pt x="15199" y="15300"/>
                  </a:cubicBezTo>
                  <a:cubicBezTo>
                    <a:pt x="15300" y="15300"/>
                    <a:pt x="15501" y="13966"/>
                    <a:pt x="15802" y="12900"/>
                  </a:cubicBezTo>
                  <a:cubicBezTo>
                    <a:pt x="16103" y="11833"/>
                    <a:pt x="16505" y="11033"/>
                    <a:pt x="16957" y="10633"/>
                  </a:cubicBezTo>
                  <a:cubicBezTo>
                    <a:pt x="17409" y="10233"/>
                    <a:pt x="17912" y="10233"/>
                    <a:pt x="18314" y="10766"/>
                  </a:cubicBezTo>
                  <a:cubicBezTo>
                    <a:pt x="18715" y="11300"/>
                    <a:pt x="19017" y="12366"/>
                    <a:pt x="19519" y="14100"/>
                  </a:cubicBezTo>
                  <a:cubicBezTo>
                    <a:pt x="20021" y="15833"/>
                    <a:pt x="20725" y="18233"/>
                    <a:pt x="21428" y="206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3" name="Line"/>
            <p:cNvSpPr/>
            <p:nvPr/>
          </p:nvSpPr>
          <p:spPr>
            <a:xfrm>
              <a:off x="7024492" y="3627095"/>
              <a:ext cx="231783" cy="50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extrusionOk="0">
                  <a:moveTo>
                    <a:pt x="8060" y="15274"/>
                  </a:moveTo>
                  <a:cubicBezTo>
                    <a:pt x="7415" y="14530"/>
                    <a:pt x="6770" y="13785"/>
                    <a:pt x="5642" y="13263"/>
                  </a:cubicBezTo>
                  <a:cubicBezTo>
                    <a:pt x="4513" y="12742"/>
                    <a:pt x="2902" y="12444"/>
                    <a:pt x="1773" y="12668"/>
                  </a:cubicBezTo>
                  <a:cubicBezTo>
                    <a:pt x="645" y="12891"/>
                    <a:pt x="0" y="13636"/>
                    <a:pt x="0" y="14381"/>
                  </a:cubicBezTo>
                  <a:cubicBezTo>
                    <a:pt x="0" y="15125"/>
                    <a:pt x="645" y="15870"/>
                    <a:pt x="2579" y="16243"/>
                  </a:cubicBezTo>
                  <a:cubicBezTo>
                    <a:pt x="4513" y="16615"/>
                    <a:pt x="7737" y="16615"/>
                    <a:pt x="10155" y="15796"/>
                  </a:cubicBezTo>
                  <a:cubicBezTo>
                    <a:pt x="12573" y="14977"/>
                    <a:pt x="14185" y="13338"/>
                    <a:pt x="14991" y="10805"/>
                  </a:cubicBezTo>
                  <a:cubicBezTo>
                    <a:pt x="15797" y="8273"/>
                    <a:pt x="15797" y="4847"/>
                    <a:pt x="15636" y="2761"/>
                  </a:cubicBezTo>
                  <a:cubicBezTo>
                    <a:pt x="15475" y="676"/>
                    <a:pt x="15152" y="-69"/>
                    <a:pt x="14830" y="5"/>
                  </a:cubicBezTo>
                  <a:cubicBezTo>
                    <a:pt x="14507" y="80"/>
                    <a:pt x="14185" y="974"/>
                    <a:pt x="14185" y="3134"/>
                  </a:cubicBezTo>
                  <a:cubicBezTo>
                    <a:pt x="14185" y="5294"/>
                    <a:pt x="14507" y="8720"/>
                    <a:pt x="15797" y="11997"/>
                  </a:cubicBezTo>
                  <a:cubicBezTo>
                    <a:pt x="17087" y="15274"/>
                    <a:pt x="19343" y="18403"/>
                    <a:pt x="21600" y="2153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4" name="Line"/>
            <p:cNvSpPr/>
            <p:nvPr/>
          </p:nvSpPr>
          <p:spPr>
            <a:xfrm>
              <a:off x="2065374" y="4595903"/>
              <a:ext cx="198943" cy="27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44" extrusionOk="0">
                  <a:moveTo>
                    <a:pt x="185" y="7863"/>
                  </a:moveTo>
                  <a:cubicBezTo>
                    <a:pt x="3846" y="7330"/>
                    <a:pt x="7507" y="6796"/>
                    <a:pt x="10253" y="5863"/>
                  </a:cubicBezTo>
                  <a:cubicBezTo>
                    <a:pt x="12999" y="4930"/>
                    <a:pt x="14829" y="3596"/>
                    <a:pt x="15012" y="2530"/>
                  </a:cubicBezTo>
                  <a:cubicBezTo>
                    <a:pt x="15195" y="1463"/>
                    <a:pt x="13731" y="663"/>
                    <a:pt x="12084" y="263"/>
                  </a:cubicBezTo>
                  <a:cubicBezTo>
                    <a:pt x="10436" y="-137"/>
                    <a:pt x="8606" y="-137"/>
                    <a:pt x="6226" y="663"/>
                  </a:cubicBezTo>
                  <a:cubicBezTo>
                    <a:pt x="3846" y="1463"/>
                    <a:pt x="917" y="3063"/>
                    <a:pt x="185" y="6263"/>
                  </a:cubicBezTo>
                  <a:cubicBezTo>
                    <a:pt x="-547" y="9463"/>
                    <a:pt x="917" y="14263"/>
                    <a:pt x="4029" y="17196"/>
                  </a:cubicBezTo>
                  <a:cubicBezTo>
                    <a:pt x="7141" y="20130"/>
                    <a:pt x="11900" y="21196"/>
                    <a:pt x="15012" y="21330"/>
                  </a:cubicBezTo>
                  <a:cubicBezTo>
                    <a:pt x="18124" y="21463"/>
                    <a:pt x="19589" y="20663"/>
                    <a:pt x="21053" y="198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5" name="Line"/>
            <p:cNvSpPr/>
            <p:nvPr/>
          </p:nvSpPr>
          <p:spPr>
            <a:xfrm>
              <a:off x="2337058" y="4641257"/>
              <a:ext cx="180452" cy="47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292" extrusionOk="0">
                  <a:moveTo>
                    <a:pt x="19189" y="1138"/>
                  </a:moveTo>
                  <a:cubicBezTo>
                    <a:pt x="17589" y="675"/>
                    <a:pt x="15989" y="213"/>
                    <a:pt x="12989" y="58"/>
                  </a:cubicBezTo>
                  <a:cubicBezTo>
                    <a:pt x="9989" y="-96"/>
                    <a:pt x="5589" y="58"/>
                    <a:pt x="2989" y="521"/>
                  </a:cubicBezTo>
                  <a:cubicBezTo>
                    <a:pt x="389" y="984"/>
                    <a:pt x="-411" y="1755"/>
                    <a:pt x="189" y="2758"/>
                  </a:cubicBezTo>
                  <a:cubicBezTo>
                    <a:pt x="789" y="3761"/>
                    <a:pt x="2789" y="4995"/>
                    <a:pt x="4789" y="5613"/>
                  </a:cubicBezTo>
                  <a:cubicBezTo>
                    <a:pt x="6789" y="6230"/>
                    <a:pt x="8789" y="6230"/>
                    <a:pt x="10589" y="5998"/>
                  </a:cubicBezTo>
                  <a:cubicBezTo>
                    <a:pt x="12389" y="5767"/>
                    <a:pt x="13989" y="5304"/>
                    <a:pt x="14589" y="4378"/>
                  </a:cubicBezTo>
                  <a:cubicBezTo>
                    <a:pt x="15189" y="3453"/>
                    <a:pt x="14789" y="2064"/>
                    <a:pt x="14589" y="1755"/>
                  </a:cubicBezTo>
                  <a:cubicBezTo>
                    <a:pt x="14389" y="1447"/>
                    <a:pt x="14389" y="2218"/>
                    <a:pt x="15389" y="5227"/>
                  </a:cubicBezTo>
                  <a:cubicBezTo>
                    <a:pt x="16389" y="8235"/>
                    <a:pt x="18389" y="13481"/>
                    <a:pt x="19589" y="16644"/>
                  </a:cubicBezTo>
                  <a:cubicBezTo>
                    <a:pt x="20789" y="19807"/>
                    <a:pt x="21189" y="20887"/>
                    <a:pt x="20589" y="21195"/>
                  </a:cubicBezTo>
                  <a:cubicBezTo>
                    <a:pt x="19989" y="21504"/>
                    <a:pt x="18389" y="21041"/>
                    <a:pt x="17589" y="20347"/>
                  </a:cubicBezTo>
                  <a:cubicBezTo>
                    <a:pt x="16789" y="19653"/>
                    <a:pt x="16789" y="18727"/>
                    <a:pt x="16789" y="1780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6" name="Line"/>
            <p:cNvSpPr/>
            <p:nvPr/>
          </p:nvSpPr>
          <p:spPr>
            <a:xfrm>
              <a:off x="2586043" y="4697906"/>
              <a:ext cx="311350" cy="14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extrusionOk="0">
                  <a:moveTo>
                    <a:pt x="0" y="0"/>
                  </a:moveTo>
                  <a:cubicBezTo>
                    <a:pt x="1200" y="491"/>
                    <a:pt x="2400" y="982"/>
                    <a:pt x="3120" y="2455"/>
                  </a:cubicBezTo>
                  <a:cubicBezTo>
                    <a:pt x="3840" y="3927"/>
                    <a:pt x="4080" y="6382"/>
                    <a:pt x="4320" y="8836"/>
                  </a:cubicBezTo>
                  <a:cubicBezTo>
                    <a:pt x="4560" y="11291"/>
                    <a:pt x="4800" y="13745"/>
                    <a:pt x="5280" y="15955"/>
                  </a:cubicBezTo>
                  <a:cubicBezTo>
                    <a:pt x="5760" y="18164"/>
                    <a:pt x="6480" y="20127"/>
                    <a:pt x="7320" y="19882"/>
                  </a:cubicBezTo>
                  <a:cubicBezTo>
                    <a:pt x="8160" y="19636"/>
                    <a:pt x="9120" y="17182"/>
                    <a:pt x="9720" y="14727"/>
                  </a:cubicBezTo>
                  <a:cubicBezTo>
                    <a:pt x="10320" y="12273"/>
                    <a:pt x="10560" y="9818"/>
                    <a:pt x="10800" y="7364"/>
                  </a:cubicBezTo>
                  <a:cubicBezTo>
                    <a:pt x="11040" y="4909"/>
                    <a:pt x="11280" y="2455"/>
                    <a:pt x="11760" y="3682"/>
                  </a:cubicBezTo>
                  <a:cubicBezTo>
                    <a:pt x="12240" y="4909"/>
                    <a:pt x="12960" y="9818"/>
                    <a:pt x="13680" y="13255"/>
                  </a:cubicBezTo>
                  <a:cubicBezTo>
                    <a:pt x="14400" y="16691"/>
                    <a:pt x="15120" y="18655"/>
                    <a:pt x="16080" y="19882"/>
                  </a:cubicBezTo>
                  <a:cubicBezTo>
                    <a:pt x="17040" y="21109"/>
                    <a:pt x="18240" y="21600"/>
                    <a:pt x="19200" y="20864"/>
                  </a:cubicBezTo>
                  <a:cubicBezTo>
                    <a:pt x="20160" y="20127"/>
                    <a:pt x="20880" y="18164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7" name="Line"/>
            <p:cNvSpPr/>
            <p:nvPr/>
          </p:nvSpPr>
          <p:spPr>
            <a:xfrm>
              <a:off x="3035045" y="4426224"/>
              <a:ext cx="651098" cy="44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01" extrusionOk="0">
                  <a:moveTo>
                    <a:pt x="3661" y="15422"/>
                  </a:moveTo>
                  <a:cubicBezTo>
                    <a:pt x="3093" y="15422"/>
                    <a:pt x="2524" y="15422"/>
                    <a:pt x="1956" y="15422"/>
                  </a:cubicBezTo>
                  <a:cubicBezTo>
                    <a:pt x="1388" y="15422"/>
                    <a:pt x="819" y="15422"/>
                    <a:pt x="421" y="15834"/>
                  </a:cubicBezTo>
                  <a:cubicBezTo>
                    <a:pt x="23" y="16247"/>
                    <a:pt x="-204" y="17071"/>
                    <a:pt x="251" y="17978"/>
                  </a:cubicBezTo>
                  <a:cubicBezTo>
                    <a:pt x="705" y="18885"/>
                    <a:pt x="1842" y="19874"/>
                    <a:pt x="2638" y="20121"/>
                  </a:cubicBezTo>
                  <a:cubicBezTo>
                    <a:pt x="3434" y="20369"/>
                    <a:pt x="3889" y="19874"/>
                    <a:pt x="4173" y="19215"/>
                  </a:cubicBezTo>
                  <a:cubicBezTo>
                    <a:pt x="4457" y="18555"/>
                    <a:pt x="4571" y="17731"/>
                    <a:pt x="4628" y="16906"/>
                  </a:cubicBezTo>
                  <a:cubicBezTo>
                    <a:pt x="4684" y="16082"/>
                    <a:pt x="4684" y="15257"/>
                    <a:pt x="4628" y="15257"/>
                  </a:cubicBezTo>
                  <a:cubicBezTo>
                    <a:pt x="4571" y="15257"/>
                    <a:pt x="4457" y="16082"/>
                    <a:pt x="4514" y="16906"/>
                  </a:cubicBezTo>
                  <a:cubicBezTo>
                    <a:pt x="4571" y="17731"/>
                    <a:pt x="4798" y="18555"/>
                    <a:pt x="5480" y="19132"/>
                  </a:cubicBezTo>
                  <a:cubicBezTo>
                    <a:pt x="6162" y="19709"/>
                    <a:pt x="7299" y="20039"/>
                    <a:pt x="8265" y="19544"/>
                  </a:cubicBezTo>
                  <a:cubicBezTo>
                    <a:pt x="9232" y="19050"/>
                    <a:pt x="10028" y="17731"/>
                    <a:pt x="10596" y="15752"/>
                  </a:cubicBezTo>
                  <a:cubicBezTo>
                    <a:pt x="11164" y="13773"/>
                    <a:pt x="11505" y="11135"/>
                    <a:pt x="11676" y="8744"/>
                  </a:cubicBezTo>
                  <a:cubicBezTo>
                    <a:pt x="11847" y="6354"/>
                    <a:pt x="11847" y="4210"/>
                    <a:pt x="11790" y="2644"/>
                  </a:cubicBezTo>
                  <a:cubicBezTo>
                    <a:pt x="11733" y="1077"/>
                    <a:pt x="11619" y="88"/>
                    <a:pt x="11505" y="5"/>
                  </a:cubicBezTo>
                  <a:cubicBezTo>
                    <a:pt x="11392" y="-77"/>
                    <a:pt x="11278" y="747"/>
                    <a:pt x="11221" y="3386"/>
                  </a:cubicBezTo>
                  <a:cubicBezTo>
                    <a:pt x="11164" y="6024"/>
                    <a:pt x="11164" y="10476"/>
                    <a:pt x="11335" y="13526"/>
                  </a:cubicBezTo>
                  <a:cubicBezTo>
                    <a:pt x="11505" y="16576"/>
                    <a:pt x="11847" y="18225"/>
                    <a:pt x="12188" y="19379"/>
                  </a:cubicBezTo>
                  <a:cubicBezTo>
                    <a:pt x="12529" y="20534"/>
                    <a:pt x="12870" y="21193"/>
                    <a:pt x="13324" y="21358"/>
                  </a:cubicBezTo>
                  <a:cubicBezTo>
                    <a:pt x="13779" y="21523"/>
                    <a:pt x="14348" y="21193"/>
                    <a:pt x="14859" y="20699"/>
                  </a:cubicBezTo>
                  <a:cubicBezTo>
                    <a:pt x="15371" y="20204"/>
                    <a:pt x="15825" y="19544"/>
                    <a:pt x="16280" y="18720"/>
                  </a:cubicBezTo>
                  <a:cubicBezTo>
                    <a:pt x="16735" y="17896"/>
                    <a:pt x="17190" y="16906"/>
                    <a:pt x="17588" y="16741"/>
                  </a:cubicBezTo>
                  <a:cubicBezTo>
                    <a:pt x="17985" y="16576"/>
                    <a:pt x="18327" y="17236"/>
                    <a:pt x="18724" y="17813"/>
                  </a:cubicBezTo>
                  <a:cubicBezTo>
                    <a:pt x="19122" y="18390"/>
                    <a:pt x="19577" y="18885"/>
                    <a:pt x="20032" y="18885"/>
                  </a:cubicBezTo>
                  <a:cubicBezTo>
                    <a:pt x="20487" y="18885"/>
                    <a:pt x="20941" y="18390"/>
                    <a:pt x="21396" y="1789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8" name="Line"/>
            <p:cNvSpPr/>
            <p:nvPr/>
          </p:nvSpPr>
          <p:spPr>
            <a:xfrm>
              <a:off x="3561602" y="4542231"/>
              <a:ext cx="83027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9" name="Line"/>
            <p:cNvSpPr/>
            <p:nvPr/>
          </p:nvSpPr>
          <p:spPr>
            <a:xfrm>
              <a:off x="3333280" y="4635636"/>
              <a:ext cx="155675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0" name="Line"/>
            <p:cNvSpPr/>
            <p:nvPr/>
          </p:nvSpPr>
          <p:spPr>
            <a:xfrm>
              <a:off x="3779546" y="4711065"/>
              <a:ext cx="471917" cy="20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50" extrusionOk="0">
                  <a:moveTo>
                    <a:pt x="1419" y="7151"/>
                  </a:moveTo>
                  <a:cubicBezTo>
                    <a:pt x="2207" y="7859"/>
                    <a:pt x="2996" y="8567"/>
                    <a:pt x="3784" y="8567"/>
                  </a:cubicBezTo>
                  <a:cubicBezTo>
                    <a:pt x="4572" y="8567"/>
                    <a:pt x="5361" y="7859"/>
                    <a:pt x="5991" y="6797"/>
                  </a:cubicBezTo>
                  <a:cubicBezTo>
                    <a:pt x="6622" y="5735"/>
                    <a:pt x="7095" y="4318"/>
                    <a:pt x="6858" y="3433"/>
                  </a:cubicBezTo>
                  <a:cubicBezTo>
                    <a:pt x="6622" y="2548"/>
                    <a:pt x="5676" y="2194"/>
                    <a:pt x="4730" y="1840"/>
                  </a:cubicBezTo>
                  <a:cubicBezTo>
                    <a:pt x="3784" y="1485"/>
                    <a:pt x="2838" y="1131"/>
                    <a:pt x="1892" y="954"/>
                  </a:cubicBezTo>
                  <a:cubicBezTo>
                    <a:pt x="946" y="777"/>
                    <a:pt x="0" y="777"/>
                    <a:pt x="0" y="1308"/>
                  </a:cubicBezTo>
                  <a:cubicBezTo>
                    <a:pt x="0" y="1840"/>
                    <a:pt x="946" y="2902"/>
                    <a:pt x="2601" y="3610"/>
                  </a:cubicBezTo>
                  <a:cubicBezTo>
                    <a:pt x="4257" y="4318"/>
                    <a:pt x="6622" y="4672"/>
                    <a:pt x="8199" y="4318"/>
                  </a:cubicBezTo>
                  <a:cubicBezTo>
                    <a:pt x="9775" y="3964"/>
                    <a:pt x="10563" y="2902"/>
                    <a:pt x="11352" y="1840"/>
                  </a:cubicBezTo>
                  <a:cubicBezTo>
                    <a:pt x="12140" y="777"/>
                    <a:pt x="12928" y="-285"/>
                    <a:pt x="13323" y="69"/>
                  </a:cubicBezTo>
                  <a:cubicBezTo>
                    <a:pt x="13717" y="423"/>
                    <a:pt x="13717" y="2194"/>
                    <a:pt x="13638" y="5204"/>
                  </a:cubicBezTo>
                  <a:cubicBezTo>
                    <a:pt x="13559" y="8213"/>
                    <a:pt x="13401" y="12463"/>
                    <a:pt x="13165" y="15649"/>
                  </a:cubicBezTo>
                  <a:cubicBezTo>
                    <a:pt x="12928" y="18836"/>
                    <a:pt x="12613" y="20961"/>
                    <a:pt x="12534" y="21138"/>
                  </a:cubicBezTo>
                  <a:cubicBezTo>
                    <a:pt x="12455" y="21315"/>
                    <a:pt x="12613" y="19545"/>
                    <a:pt x="13559" y="15826"/>
                  </a:cubicBezTo>
                  <a:cubicBezTo>
                    <a:pt x="14505" y="12108"/>
                    <a:pt x="16239" y="6443"/>
                    <a:pt x="17501" y="3433"/>
                  </a:cubicBezTo>
                  <a:cubicBezTo>
                    <a:pt x="18762" y="423"/>
                    <a:pt x="19550" y="69"/>
                    <a:pt x="20181" y="777"/>
                  </a:cubicBezTo>
                  <a:cubicBezTo>
                    <a:pt x="20812" y="1485"/>
                    <a:pt x="21285" y="3256"/>
                    <a:pt x="21442" y="6797"/>
                  </a:cubicBezTo>
                  <a:cubicBezTo>
                    <a:pt x="21600" y="10338"/>
                    <a:pt x="21442" y="15649"/>
                    <a:pt x="21285" y="2096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1" name="Line"/>
            <p:cNvSpPr/>
            <p:nvPr/>
          </p:nvSpPr>
          <p:spPr>
            <a:xfrm>
              <a:off x="4848510" y="4542231"/>
              <a:ext cx="18880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extrusionOk="0">
                  <a:moveTo>
                    <a:pt x="0" y="0"/>
                  </a:moveTo>
                  <a:cubicBezTo>
                    <a:pt x="1178" y="5829"/>
                    <a:pt x="2356" y="11657"/>
                    <a:pt x="2945" y="15600"/>
                  </a:cubicBezTo>
                  <a:cubicBezTo>
                    <a:pt x="3535" y="19543"/>
                    <a:pt x="3535" y="21600"/>
                    <a:pt x="3731" y="21600"/>
                  </a:cubicBezTo>
                  <a:cubicBezTo>
                    <a:pt x="3927" y="21600"/>
                    <a:pt x="4320" y="19543"/>
                    <a:pt x="6087" y="17314"/>
                  </a:cubicBezTo>
                  <a:cubicBezTo>
                    <a:pt x="7855" y="15086"/>
                    <a:pt x="10996" y="12686"/>
                    <a:pt x="13549" y="11486"/>
                  </a:cubicBezTo>
                  <a:cubicBezTo>
                    <a:pt x="16102" y="10286"/>
                    <a:pt x="18065" y="10286"/>
                    <a:pt x="19440" y="11143"/>
                  </a:cubicBezTo>
                  <a:cubicBezTo>
                    <a:pt x="20815" y="12000"/>
                    <a:pt x="21600" y="13714"/>
                    <a:pt x="21404" y="15257"/>
                  </a:cubicBezTo>
                  <a:cubicBezTo>
                    <a:pt x="21207" y="16800"/>
                    <a:pt x="20029" y="18171"/>
                    <a:pt x="16298" y="19200"/>
                  </a:cubicBezTo>
                  <a:cubicBezTo>
                    <a:pt x="12567" y="20229"/>
                    <a:pt x="6284" y="20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2" name="Line"/>
            <p:cNvSpPr/>
            <p:nvPr/>
          </p:nvSpPr>
          <p:spPr>
            <a:xfrm>
              <a:off x="5083190" y="4646014"/>
              <a:ext cx="201209" cy="4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43" extrusionOk="0">
                  <a:moveTo>
                    <a:pt x="3720" y="0"/>
                  </a:moveTo>
                  <a:cubicBezTo>
                    <a:pt x="3720" y="788"/>
                    <a:pt x="3720" y="1577"/>
                    <a:pt x="5001" y="2523"/>
                  </a:cubicBezTo>
                  <a:cubicBezTo>
                    <a:pt x="6283" y="3469"/>
                    <a:pt x="8846" y="4572"/>
                    <a:pt x="11225" y="5124"/>
                  </a:cubicBezTo>
                  <a:cubicBezTo>
                    <a:pt x="13605" y="5676"/>
                    <a:pt x="15802" y="5676"/>
                    <a:pt x="17449" y="5361"/>
                  </a:cubicBezTo>
                  <a:cubicBezTo>
                    <a:pt x="19096" y="5045"/>
                    <a:pt x="20195" y="4415"/>
                    <a:pt x="20561" y="3705"/>
                  </a:cubicBezTo>
                  <a:cubicBezTo>
                    <a:pt x="20927" y="2996"/>
                    <a:pt x="20561" y="2207"/>
                    <a:pt x="20195" y="2207"/>
                  </a:cubicBezTo>
                  <a:cubicBezTo>
                    <a:pt x="19829" y="2207"/>
                    <a:pt x="19463" y="2996"/>
                    <a:pt x="19646" y="5361"/>
                  </a:cubicBezTo>
                  <a:cubicBezTo>
                    <a:pt x="19829" y="7726"/>
                    <a:pt x="20561" y="11667"/>
                    <a:pt x="19829" y="14584"/>
                  </a:cubicBezTo>
                  <a:cubicBezTo>
                    <a:pt x="19096" y="17501"/>
                    <a:pt x="16900" y="19393"/>
                    <a:pt x="14703" y="20418"/>
                  </a:cubicBezTo>
                  <a:cubicBezTo>
                    <a:pt x="12507" y="21442"/>
                    <a:pt x="10310" y="21600"/>
                    <a:pt x="7930" y="20969"/>
                  </a:cubicBezTo>
                  <a:cubicBezTo>
                    <a:pt x="5551" y="20339"/>
                    <a:pt x="2988" y="18920"/>
                    <a:pt x="1524" y="17816"/>
                  </a:cubicBezTo>
                  <a:cubicBezTo>
                    <a:pt x="59" y="16712"/>
                    <a:pt x="-307" y="15924"/>
                    <a:pt x="242" y="15215"/>
                  </a:cubicBezTo>
                  <a:cubicBezTo>
                    <a:pt x="791" y="14505"/>
                    <a:pt x="2256" y="13874"/>
                    <a:pt x="5917" y="13323"/>
                  </a:cubicBezTo>
                  <a:cubicBezTo>
                    <a:pt x="9578" y="12771"/>
                    <a:pt x="15435" y="12298"/>
                    <a:pt x="21293" y="1182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3" name="Line"/>
            <p:cNvSpPr/>
            <p:nvPr/>
          </p:nvSpPr>
          <p:spPr>
            <a:xfrm>
              <a:off x="5990122" y="4379378"/>
              <a:ext cx="597911" cy="57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5" extrusionOk="0">
                  <a:moveTo>
                    <a:pt x="0" y="10681"/>
                  </a:moveTo>
                  <a:cubicBezTo>
                    <a:pt x="248" y="13252"/>
                    <a:pt x="497" y="15824"/>
                    <a:pt x="1241" y="17495"/>
                  </a:cubicBezTo>
                  <a:cubicBezTo>
                    <a:pt x="1986" y="19167"/>
                    <a:pt x="3228" y="19938"/>
                    <a:pt x="4593" y="19745"/>
                  </a:cubicBezTo>
                  <a:cubicBezTo>
                    <a:pt x="5959" y="19552"/>
                    <a:pt x="7448" y="18395"/>
                    <a:pt x="8566" y="16402"/>
                  </a:cubicBezTo>
                  <a:cubicBezTo>
                    <a:pt x="9683" y="14410"/>
                    <a:pt x="10428" y="11581"/>
                    <a:pt x="10552" y="9202"/>
                  </a:cubicBezTo>
                  <a:cubicBezTo>
                    <a:pt x="10676" y="6824"/>
                    <a:pt x="10179" y="4895"/>
                    <a:pt x="9497" y="3224"/>
                  </a:cubicBezTo>
                  <a:cubicBezTo>
                    <a:pt x="8814" y="1552"/>
                    <a:pt x="7945" y="138"/>
                    <a:pt x="7510" y="10"/>
                  </a:cubicBezTo>
                  <a:cubicBezTo>
                    <a:pt x="7076" y="-119"/>
                    <a:pt x="7076" y="1038"/>
                    <a:pt x="7138" y="3288"/>
                  </a:cubicBezTo>
                  <a:cubicBezTo>
                    <a:pt x="7200" y="5538"/>
                    <a:pt x="7324" y="8881"/>
                    <a:pt x="7448" y="10938"/>
                  </a:cubicBezTo>
                  <a:cubicBezTo>
                    <a:pt x="7572" y="12995"/>
                    <a:pt x="7697" y="13767"/>
                    <a:pt x="7759" y="14538"/>
                  </a:cubicBezTo>
                  <a:cubicBezTo>
                    <a:pt x="7821" y="15310"/>
                    <a:pt x="7821" y="16081"/>
                    <a:pt x="8255" y="16660"/>
                  </a:cubicBezTo>
                  <a:cubicBezTo>
                    <a:pt x="8690" y="17238"/>
                    <a:pt x="9559" y="17624"/>
                    <a:pt x="11172" y="17881"/>
                  </a:cubicBezTo>
                  <a:cubicBezTo>
                    <a:pt x="12786" y="18138"/>
                    <a:pt x="15145" y="18267"/>
                    <a:pt x="17007" y="17945"/>
                  </a:cubicBezTo>
                  <a:cubicBezTo>
                    <a:pt x="18869" y="17624"/>
                    <a:pt x="20234" y="16852"/>
                    <a:pt x="20917" y="16145"/>
                  </a:cubicBezTo>
                  <a:cubicBezTo>
                    <a:pt x="21600" y="15438"/>
                    <a:pt x="21600" y="14795"/>
                    <a:pt x="21103" y="13960"/>
                  </a:cubicBezTo>
                  <a:cubicBezTo>
                    <a:pt x="20607" y="13124"/>
                    <a:pt x="19614" y="12095"/>
                    <a:pt x="18745" y="11452"/>
                  </a:cubicBezTo>
                  <a:cubicBezTo>
                    <a:pt x="17876" y="10810"/>
                    <a:pt x="17131" y="10552"/>
                    <a:pt x="16572" y="10745"/>
                  </a:cubicBezTo>
                  <a:cubicBezTo>
                    <a:pt x="16014" y="10938"/>
                    <a:pt x="15641" y="11581"/>
                    <a:pt x="15331" y="12867"/>
                  </a:cubicBezTo>
                  <a:cubicBezTo>
                    <a:pt x="15021" y="14152"/>
                    <a:pt x="14772" y="16081"/>
                    <a:pt x="15269" y="17624"/>
                  </a:cubicBezTo>
                  <a:cubicBezTo>
                    <a:pt x="15765" y="19167"/>
                    <a:pt x="17007" y="20324"/>
                    <a:pt x="18062" y="20902"/>
                  </a:cubicBezTo>
                  <a:cubicBezTo>
                    <a:pt x="19117" y="21481"/>
                    <a:pt x="19986" y="21481"/>
                    <a:pt x="20483" y="21417"/>
                  </a:cubicBezTo>
                  <a:cubicBezTo>
                    <a:pt x="20979" y="21352"/>
                    <a:pt x="21103" y="21224"/>
                    <a:pt x="21228" y="2109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>
              <a:off x="5907096" y="4770554"/>
              <a:ext cx="217945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5" name="Line"/>
            <p:cNvSpPr/>
            <p:nvPr/>
          </p:nvSpPr>
          <p:spPr>
            <a:xfrm>
              <a:off x="7051198" y="4444855"/>
              <a:ext cx="412642" cy="42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185" extrusionOk="0">
                  <a:moveTo>
                    <a:pt x="6890" y="16654"/>
                  </a:moveTo>
                  <a:cubicBezTo>
                    <a:pt x="6170" y="16140"/>
                    <a:pt x="5450" y="15625"/>
                    <a:pt x="4280" y="15711"/>
                  </a:cubicBezTo>
                  <a:cubicBezTo>
                    <a:pt x="3110" y="15797"/>
                    <a:pt x="1490" y="16483"/>
                    <a:pt x="680" y="17254"/>
                  </a:cubicBezTo>
                  <a:cubicBezTo>
                    <a:pt x="-130" y="18025"/>
                    <a:pt x="-130" y="18883"/>
                    <a:pt x="230" y="19568"/>
                  </a:cubicBezTo>
                  <a:cubicBezTo>
                    <a:pt x="590" y="20254"/>
                    <a:pt x="1310" y="20768"/>
                    <a:pt x="2480" y="20597"/>
                  </a:cubicBezTo>
                  <a:cubicBezTo>
                    <a:pt x="3650" y="20425"/>
                    <a:pt x="5270" y="19568"/>
                    <a:pt x="6980" y="16911"/>
                  </a:cubicBezTo>
                  <a:cubicBezTo>
                    <a:pt x="8690" y="14254"/>
                    <a:pt x="10490" y="9797"/>
                    <a:pt x="11390" y="7054"/>
                  </a:cubicBezTo>
                  <a:cubicBezTo>
                    <a:pt x="12290" y="4311"/>
                    <a:pt x="12290" y="3283"/>
                    <a:pt x="12020" y="2254"/>
                  </a:cubicBezTo>
                  <a:cubicBezTo>
                    <a:pt x="11750" y="1225"/>
                    <a:pt x="11210" y="197"/>
                    <a:pt x="10670" y="25"/>
                  </a:cubicBezTo>
                  <a:cubicBezTo>
                    <a:pt x="10130" y="-146"/>
                    <a:pt x="9590" y="540"/>
                    <a:pt x="9500" y="2425"/>
                  </a:cubicBezTo>
                  <a:cubicBezTo>
                    <a:pt x="9410" y="4311"/>
                    <a:pt x="9770" y="7397"/>
                    <a:pt x="10040" y="10483"/>
                  </a:cubicBezTo>
                  <a:cubicBezTo>
                    <a:pt x="10310" y="13568"/>
                    <a:pt x="10490" y="16654"/>
                    <a:pt x="10940" y="18625"/>
                  </a:cubicBezTo>
                  <a:cubicBezTo>
                    <a:pt x="11390" y="20597"/>
                    <a:pt x="12110" y="21454"/>
                    <a:pt x="13550" y="21111"/>
                  </a:cubicBezTo>
                  <a:cubicBezTo>
                    <a:pt x="14990" y="20768"/>
                    <a:pt x="17150" y="19225"/>
                    <a:pt x="18500" y="18111"/>
                  </a:cubicBezTo>
                  <a:cubicBezTo>
                    <a:pt x="19850" y="16997"/>
                    <a:pt x="20390" y="16311"/>
                    <a:pt x="20570" y="16397"/>
                  </a:cubicBezTo>
                  <a:cubicBezTo>
                    <a:pt x="20750" y="16483"/>
                    <a:pt x="20570" y="17340"/>
                    <a:pt x="20660" y="18197"/>
                  </a:cubicBezTo>
                  <a:cubicBezTo>
                    <a:pt x="20750" y="19054"/>
                    <a:pt x="21110" y="19911"/>
                    <a:pt x="21470" y="2076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6" name="Line"/>
            <p:cNvSpPr/>
            <p:nvPr/>
          </p:nvSpPr>
          <p:spPr>
            <a:xfrm>
              <a:off x="7401569" y="4583745"/>
              <a:ext cx="20758" cy="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7" name="Line"/>
            <p:cNvSpPr/>
            <p:nvPr/>
          </p:nvSpPr>
          <p:spPr>
            <a:xfrm>
              <a:off x="7574302" y="4536895"/>
              <a:ext cx="148995" cy="46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397" extrusionOk="0">
                  <a:moveTo>
                    <a:pt x="21143" y="1189"/>
                  </a:moveTo>
                  <a:cubicBezTo>
                    <a:pt x="17707" y="559"/>
                    <a:pt x="14270" y="-72"/>
                    <a:pt x="11816" y="7"/>
                  </a:cubicBezTo>
                  <a:cubicBezTo>
                    <a:pt x="9361" y="86"/>
                    <a:pt x="7888" y="874"/>
                    <a:pt x="7643" y="3160"/>
                  </a:cubicBezTo>
                  <a:cubicBezTo>
                    <a:pt x="7398" y="5446"/>
                    <a:pt x="8379" y="9230"/>
                    <a:pt x="9361" y="12226"/>
                  </a:cubicBezTo>
                  <a:cubicBezTo>
                    <a:pt x="10343" y="15221"/>
                    <a:pt x="11325" y="17429"/>
                    <a:pt x="11079" y="18848"/>
                  </a:cubicBezTo>
                  <a:cubicBezTo>
                    <a:pt x="10834" y="20267"/>
                    <a:pt x="9361" y="20897"/>
                    <a:pt x="7152" y="21213"/>
                  </a:cubicBezTo>
                  <a:cubicBezTo>
                    <a:pt x="4943" y="21528"/>
                    <a:pt x="1998" y="21528"/>
                    <a:pt x="770" y="20503"/>
                  </a:cubicBezTo>
                  <a:cubicBezTo>
                    <a:pt x="-457" y="19478"/>
                    <a:pt x="34" y="17429"/>
                    <a:pt x="525" y="1537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8" name="Line"/>
            <p:cNvSpPr/>
            <p:nvPr/>
          </p:nvSpPr>
          <p:spPr>
            <a:xfrm>
              <a:off x="7536487" y="4549083"/>
              <a:ext cx="321729" cy="61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extrusionOk="0">
                  <a:moveTo>
                    <a:pt x="21600" y="1562"/>
                  </a:moveTo>
                  <a:cubicBezTo>
                    <a:pt x="20671" y="962"/>
                    <a:pt x="19742" y="362"/>
                    <a:pt x="18697" y="122"/>
                  </a:cubicBezTo>
                  <a:cubicBezTo>
                    <a:pt x="17652" y="-118"/>
                    <a:pt x="16490" y="2"/>
                    <a:pt x="15677" y="422"/>
                  </a:cubicBezTo>
                  <a:cubicBezTo>
                    <a:pt x="14865" y="842"/>
                    <a:pt x="14400" y="1562"/>
                    <a:pt x="14284" y="3602"/>
                  </a:cubicBezTo>
                  <a:cubicBezTo>
                    <a:pt x="14168" y="5642"/>
                    <a:pt x="14400" y="9002"/>
                    <a:pt x="14632" y="11822"/>
                  </a:cubicBezTo>
                  <a:cubicBezTo>
                    <a:pt x="14864" y="14642"/>
                    <a:pt x="15097" y="16922"/>
                    <a:pt x="15213" y="18362"/>
                  </a:cubicBezTo>
                  <a:cubicBezTo>
                    <a:pt x="15329" y="19802"/>
                    <a:pt x="15329" y="20402"/>
                    <a:pt x="14748" y="20822"/>
                  </a:cubicBezTo>
                  <a:cubicBezTo>
                    <a:pt x="14168" y="21242"/>
                    <a:pt x="13006" y="21482"/>
                    <a:pt x="11381" y="21362"/>
                  </a:cubicBezTo>
                  <a:cubicBezTo>
                    <a:pt x="9755" y="21242"/>
                    <a:pt x="7665" y="20762"/>
                    <a:pt x="5690" y="19742"/>
                  </a:cubicBezTo>
                  <a:cubicBezTo>
                    <a:pt x="3716" y="18722"/>
                    <a:pt x="1858" y="17162"/>
                    <a:pt x="0" y="1560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9" name="Line"/>
            <p:cNvSpPr/>
            <p:nvPr/>
          </p:nvSpPr>
          <p:spPr>
            <a:xfrm>
              <a:off x="7474218" y="4760175"/>
              <a:ext cx="321728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877" y="1440"/>
                    <a:pt x="9755" y="2880"/>
                    <a:pt x="13355" y="6480"/>
                  </a:cubicBezTo>
                  <a:cubicBezTo>
                    <a:pt x="16955" y="10080"/>
                    <a:pt x="19277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0" name="Line"/>
            <p:cNvSpPr/>
            <p:nvPr/>
          </p:nvSpPr>
          <p:spPr>
            <a:xfrm>
              <a:off x="7837458" y="4729735"/>
              <a:ext cx="965182" cy="21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0" y="10217"/>
                  </a:moveTo>
                  <a:cubicBezTo>
                    <a:pt x="774" y="8845"/>
                    <a:pt x="1548" y="7474"/>
                    <a:pt x="2206" y="5931"/>
                  </a:cubicBezTo>
                  <a:cubicBezTo>
                    <a:pt x="2865" y="4388"/>
                    <a:pt x="3406" y="2674"/>
                    <a:pt x="3484" y="1645"/>
                  </a:cubicBezTo>
                  <a:cubicBezTo>
                    <a:pt x="3561" y="617"/>
                    <a:pt x="3174" y="274"/>
                    <a:pt x="2787" y="102"/>
                  </a:cubicBezTo>
                  <a:cubicBezTo>
                    <a:pt x="2400" y="-69"/>
                    <a:pt x="2013" y="-69"/>
                    <a:pt x="1665" y="445"/>
                  </a:cubicBezTo>
                  <a:cubicBezTo>
                    <a:pt x="1316" y="960"/>
                    <a:pt x="1006" y="1988"/>
                    <a:pt x="852" y="4217"/>
                  </a:cubicBezTo>
                  <a:cubicBezTo>
                    <a:pt x="697" y="6445"/>
                    <a:pt x="697" y="9874"/>
                    <a:pt x="1045" y="12617"/>
                  </a:cubicBezTo>
                  <a:cubicBezTo>
                    <a:pt x="1394" y="15360"/>
                    <a:pt x="2090" y="17417"/>
                    <a:pt x="2981" y="17245"/>
                  </a:cubicBezTo>
                  <a:cubicBezTo>
                    <a:pt x="3871" y="17074"/>
                    <a:pt x="4955" y="14674"/>
                    <a:pt x="5652" y="12788"/>
                  </a:cubicBezTo>
                  <a:cubicBezTo>
                    <a:pt x="6348" y="10902"/>
                    <a:pt x="6658" y="9531"/>
                    <a:pt x="6890" y="7988"/>
                  </a:cubicBezTo>
                  <a:cubicBezTo>
                    <a:pt x="7123" y="6445"/>
                    <a:pt x="7277" y="4731"/>
                    <a:pt x="7510" y="4388"/>
                  </a:cubicBezTo>
                  <a:cubicBezTo>
                    <a:pt x="7742" y="4045"/>
                    <a:pt x="8052" y="5074"/>
                    <a:pt x="8245" y="6445"/>
                  </a:cubicBezTo>
                  <a:cubicBezTo>
                    <a:pt x="8439" y="7817"/>
                    <a:pt x="8516" y="9531"/>
                    <a:pt x="8787" y="11760"/>
                  </a:cubicBezTo>
                  <a:cubicBezTo>
                    <a:pt x="9058" y="13988"/>
                    <a:pt x="9523" y="16731"/>
                    <a:pt x="10219" y="18274"/>
                  </a:cubicBezTo>
                  <a:cubicBezTo>
                    <a:pt x="10916" y="19817"/>
                    <a:pt x="11845" y="20160"/>
                    <a:pt x="12735" y="18617"/>
                  </a:cubicBezTo>
                  <a:cubicBezTo>
                    <a:pt x="13626" y="17074"/>
                    <a:pt x="14477" y="13645"/>
                    <a:pt x="14903" y="11074"/>
                  </a:cubicBezTo>
                  <a:cubicBezTo>
                    <a:pt x="15329" y="8502"/>
                    <a:pt x="15329" y="6788"/>
                    <a:pt x="15135" y="5417"/>
                  </a:cubicBezTo>
                  <a:cubicBezTo>
                    <a:pt x="14942" y="4045"/>
                    <a:pt x="14555" y="3017"/>
                    <a:pt x="14168" y="2160"/>
                  </a:cubicBezTo>
                  <a:cubicBezTo>
                    <a:pt x="13781" y="1302"/>
                    <a:pt x="13394" y="617"/>
                    <a:pt x="13006" y="445"/>
                  </a:cubicBezTo>
                  <a:cubicBezTo>
                    <a:pt x="12619" y="274"/>
                    <a:pt x="12232" y="617"/>
                    <a:pt x="12039" y="1645"/>
                  </a:cubicBezTo>
                  <a:cubicBezTo>
                    <a:pt x="11845" y="2674"/>
                    <a:pt x="11845" y="4388"/>
                    <a:pt x="12116" y="7302"/>
                  </a:cubicBezTo>
                  <a:cubicBezTo>
                    <a:pt x="12387" y="10217"/>
                    <a:pt x="12929" y="14331"/>
                    <a:pt x="13626" y="17074"/>
                  </a:cubicBezTo>
                  <a:cubicBezTo>
                    <a:pt x="14323" y="19817"/>
                    <a:pt x="15174" y="21188"/>
                    <a:pt x="15755" y="21360"/>
                  </a:cubicBezTo>
                  <a:cubicBezTo>
                    <a:pt x="16335" y="21531"/>
                    <a:pt x="16645" y="20502"/>
                    <a:pt x="17032" y="18617"/>
                  </a:cubicBezTo>
                  <a:cubicBezTo>
                    <a:pt x="17419" y="16731"/>
                    <a:pt x="17884" y="13988"/>
                    <a:pt x="18194" y="11760"/>
                  </a:cubicBezTo>
                  <a:cubicBezTo>
                    <a:pt x="18503" y="9531"/>
                    <a:pt x="18658" y="7817"/>
                    <a:pt x="18735" y="7817"/>
                  </a:cubicBezTo>
                  <a:cubicBezTo>
                    <a:pt x="18813" y="7817"/>
                    <a:pt x="18813" y="9531"/>
                    <a:pt x="18813" y="11245"/>
                  </a:cubicBezTo>
                  <a:cubicBezTo>
                    <a:pt x="18813" y="12960"/>
                    <a:pt x="18813" y="14674"/>
                    <a:pt x="18929" y="14674"/>
                  </a:cubicBezTo>
                  <a:cubicBezTo>
                    <a:pt x="19045" y="14674"/>
                    <a:pt x="19277" y="12960"/>
                    <a:pt x="19587" y="12274"/>
                  </a:cubicBezTo>
                  <a:cubicBezTo>
                    <a:pt x="19897" y="11588"/>
                    <a:pt x="20284" y="11931"/>
                    <a:pt x="20632" y="13474"/>
                  </a:cubicBezTo>
                  <a:cubicBezTo>
                    <a:pt x="20981" y="15017"/>
                    <a:pt x="21290" y="17760"/>
                    <a:pt x="21600" y="2050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1" name="Line"/>
            <p:cNvSpPr/>
            <p:nvPr/>
          </p:nvSpPr>
          <p:spPr>
            <a:xfrm>
              <a:off x="8893449" y="4770540"/>
              <a:ext cx="479996" cy="33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78" extrusionOk="0">
                  <a:moveTo>
                    <a:pt x="4744" y="4009"/>
                  </a:moveTo>
                  <a:cubicBezTo>
                    <a:pt x="4436" y="2896"/>
                    <a:pt x="4127" y="1782"/>
                    <a:pt x="3587" y="1003"/>
                  </a:cubicBezTo>
                  <a:cubicBezTo>
                    <a:pt x="3047" y="223"/>
                    <a:pt x="2276" y="-222"/>
                    <a:pt x="1658" y="112"/>
                  </a:cubicBezTo>
                  <a:cubicBezTo>
                    <a:pt x="1041" y="446"/>
                    <a:pt x="578" y="1559"/>
                    <a:pt x="270" y="3341"/>
                  </a:cubicBezTo>
                  <a:cubicBezTo>
                    <a:pt x="-39" y="5122"/>
                    <a:pt x="-193" y="7572"/>
                    <a:pt x="424" y="9576"/>
                  </a:cubicBezTo>
                  <a:cubicBezTo>
                    <a:pt x="1041" y="11580"/>
                    <a:pt x="2430" y="13139"/>
                    <a:pt x="4513" y="13696"/>
                  </a:cubicBezTo>
                  <a:cubicBezTo>
                    <a:pt x="6596" y="14252"/>
                    <a:pt x="9373" y="13807"/>
                    <a:pt x="11070" y="13250"/>
                  </a:cubicBezTo>
                  <a:cubicBezTo>
                    <a:pt x="12767" y="12693"/>
                    <a:pt x="13384" y="12025"/>
                    <a:pt x="13770" y="10689"/>
                  </a:cubicBezTo>
                  <a:cubicBezTo>
                    <a:pt x="14156" y="9353"/>
                    <a:pt x="14310" y="7349"/>
                    <a:pt x="13693" y="6013"/>
                  </a:cubicBezTo>
                  <a:cubicBezTo>
                    <a:pt x="13076" y="4677"/>
                    <a:pt x="11687" y="4009"/>
                    <a:pt x="10916" y="4232"/>
                  </a:cubicBezTo>
                  <a:cubicBezTo>
                    <a:pt x="10144" y="4454"/>
                    <a:pt x="9990" y="5568"/>
                    <a:pt x="10221" y="7460"/>
                  </a:cubicBezTo>
                  <a:cubicBezTo>
                    <a:pt x="10453" y="9353"/>
                    <a:pt x="11070" y="12025"/>
                    <a:pt x="12998" y="14475"/>
                  </a:cubicBezTo>
                  <a:cubicBezTo>
                    <a:pt x="14927" y="16924"/>
                    <a:pt x="18167" y="19151"/>
                    <a:pt x="21407" y="2137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2" name="Line"/>
            <p:cNvSpPr/>
            <p:nvPr/>
          </p:nvSpPr>
          <p:spPr>
            <a:xfrm>
              <a:off x="2067128" y="8434090"/>
              <a:ext cx="20758" cy="534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0" y="0"/>
                  </a:moveTo>
                  <a:cubicBezTo>
                    <a:pt x="3600" y="4599"/>
                    <a:pt x="7200" y="9197"/>
                    <a:pt x="9000" y="12263"/>
                  </a:cubicBezTo>
                  <a:cubicBezTo>
                    <a:pt x="10800" y="15329"/>
                    <a:pt x="10800" y="16862"/>
                    <a:pt x="12600" y="18395"/>
                  </a:cubicBezTo>
                  <a:cubicBezTo>
                    <a:pt x="14400" y="19928"/>
                    <a:pt x="18000" y="21461"/>
                    <a:pt x="19800" y="21530"/>
                  </a:cubicBezTo>
                  <a:cubicBezTo>
                    <a:pt x="21600" y="21600"/>
                    <a:pt x="21600" y="20206"/>
                    <a:pt x="21600" y="188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3" name="Line"/>
            <p:cNvSpPr/>
            <p:nvPr/>
          </p:nvSpPr>
          <p:spPr>
            <a:xfrm>
              <a:off x="2212424" y="8434090"/>
              <a:ext cx="31136" cy="56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extrusionOk="0">
                  <a:moveTo>
                    <a:pt x="0" y="0"/>
                  </a:moveTo>
                  <a:cubicBezTo>
                    <a:pt x="4800" y="4975"/>
                    <a:pt x="9600" y="9949"/>
                    <a:pt x="12000" y="13091"/>
                  </a:cubicBezTo>
                  <a:cubicBezTo>
                    <a:pt x="14400" y="16233"/>
                    <a:pt x="14400" y="17542"/>
                    <a:pt x="15600" y="18785"/>
                  </a:cubicBezTo>
                  <a:cubicBezTo>
                    <a:pt x="16800" y="20029"/>
                    <a:pt x="19200" y="21207"/>
                    <a:pt x="20400" y="21404"/>
                  </a:cubicBezTo>
                  <a:cubicBezTo>
                    <a:pt x="21600" y="21600"/>
                    <a:pt x="21600" y="20815"/>
                    <a:pt x="21600" y="200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4" name="Line"/>
            <p:cNvSpPr/>
            <p:nvPr/>
          </p:nvSpPr>
          <p:spPr>
            <a:xfrm>
              <a:off x="1920912" y="8758663"/>
              <a:ext cx="461942" cy="29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84" extrusionOk="0">
                  <a:moveTo>
                    <a:pt x="523" y="2743"/>
                  </a:moveTo>
                  <a:cubicBezTo>
                    <a:pt x="203" y="1516"/>
                    <a:pt x="-117" y="289"/>
                    <a:pt x="43" y="43"/>
                  </a:cubicBezTo>
                  <a:cubicBezTo>
                    <a:pt x="203" y="-202"/>
                    <a:pt x="843" y="534"/>
                    <a:pt x="2203" y="3725"/>
                  </a:cubicBezTo>
                  <a:cubicBezTo>
                    <a:pt x="3563" y="6916"/>
                    <a:pt x="5643" y="12562"/>
                    <a:pt x="7083" y="16121"/>
                  </a:cubicBezTo>
                  <a:cubicBezTo>
                    <a:pt x="8523" y="19680"/>
                    <a:pt x="9323" y="21153"/>
                    <a:pt x="10043" y="21275"/>
                  </a:cubicBezTo>
                  <a:cubicBezTo>
                    <a:pt x="10763" y="21398"/>
                    <a:pt x="11403" y="20171"/>
                    <a:pt x="13003" y="17716"/>
                  </a:cubicBezTo>
                  <a:cubicBezTo>
                    <a:pt x="14603" y="15262"/>
                    <a:pt x="17163" y="11580"/>
                    <a:pt x="18763" y="9125"/>
                  </a:cubicBezTo>
                  <a:cubicBezTo>
                    <a:pt x="20363" y="6671"/>
                    <a:pt x="21003" y="5443"/>
                    <a:pt x="21243" y="4584"/>
                  </a:cubicBezTo>
                  <a:cubicBezTo>
                    <a:pt x="21483" y="3725"/>
                    <a:pt x="21323" y="3234"/>
                    <a:pt x="21163" y="274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5" name="Line"/>
            <p:cNvSpPr/>
            <p:nvPr/>
          </p:nvSpPr>
          <p:spPr>
            <a:xfrm>
              <a:off x="598454" y="10052282"/>
              <a:ext cx="316685" cy="152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63" extrusionOk="0">
                  <a:moveTo>
                    <a:pt x="8110" y="452"/>
                  </a:moveTo>
                  <a:cubicBezTo>
                    <a:pt x="7171" y="256"/>
                    <a:pt x="6232" y="61"/>
                    <a:pt x="5176" y="12"/>
                  </a:cubicBezTo>
                  <a:cubicBezTo>
                    <a:pt x="4119" y="-37"/>
                    <a:pt x="2945" y="61"/>
                    <a:pt x="2006" y="452"/>
                  </a:cubicBezTo>
                  <a:cubicBezTo>
                    <a:pt x="1067" y="843"/>
                    <a:pt x="363" y="1527"/>
                    <a:pt x="1184" y="2577"/>
                  </a:cubicBezTo>
                  <a:cubicBezTo>
                    <a:pt x="2006" y="3628"/>
                    <a:pt x="4354" y="5045"/>
                    <a:pt x="5293" y="6194"/>
                  </a:cubicBezTo>
                  <a:cubicBezTo>
                    <a:pt x="6232" y="7342"/>
                    <a:pt x="5763" y="8222"/>
                    <a:pt x="4941" y="8784"/>
                  </a:cubicBezTo>
                  <a:cubicBezTo>
                    <a:pt x="4119" y="9346"/>
                    <a:pt x="2945" y="9590"/>
                    <a:pt x="1889" y="9810"/>
                  </a:cubicBezTo>
                  <a:cubicBezTo>
                    <a:pt x="832" y="10030"/>
                    <a:pt x="-107" y="10225"/>
                    <a:pt x="10" y="10323"/>
                  </a:cubicBezTo>
                  <a:cubicBezTo>
                    <a:pt x="128" y="10421"/>
                    <a:pt x="1302" y="10421"/>
                    <a:pt x="2358" y="10494"/>
                  </a:cubicBezTo>
                  <a:cubicBezTo>
                    <a:pt x="3415" y="10568"/>
                    <a:pt x="4354" y="10714"/>
                    <a:pt x="5645" y="11423"/>
                  </a:cubicBezTo>
                  <a:cubicBezTo>
                    <a:pt x="6936" y="12131"/>
                    <a:pt x="8580" y="13402"/>
                    <a:pt x="8697" y="14477"/>
                  </a:cubicBezTo>
                  <a:cubicBezTo>
                    <a:pt x="8815" y="15552"/>
                    <a:pt x="7406" y="16432"/>
                    <a:pt x="6350" y="17263"/>
                  </a:cubicBezTo>
                  <a:cubicBezTo>
                    <a:pt x="5293" y="18093"/>
                    <a:pt x="4589" y="18875"/>
                    <a:pt x="5293" y="19437"/>
                  </a:cubicBezTo>
                  <a:cubicBezTo>
                    <a:pt x="5997" y="19999"/>
                    <a:pt x="8110" y="20341"/>
                    <a:pt x="11045" y="20659"/>
                  </a:cubicBezTo>
                  <a:cubicBezTo>
                    <a:pt x="13980" y="20977"/>
                    <a:pt x="17736" y="21270"/>
                    <a:pt x="21493" y="215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>
              <a:off x="1402836" y="9949320"/>
              <a:ext cx="280297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extrusionOk="0">
                  <a:moveTo>
                    <a:pt x="797" y="6943"/>
                  </a:moveTo>
                  <a:cubicBezTo>
                    <a:pt x="270" y="5143"/>
                    <a:pt x="-257" y="3343"/>
                    <a:pt x="138" y="2057"/>
                  </a:cubicBezTo>
                  <a:cubicBezTo>
                    <a:pt x="533" y="771"/>
                    <a:pt x="1850" y="0"/>
                    <a:pt x="3826" y="0"/>
                  </a:cubicBezTo>
                  <a:cubicBezTo>
                    <a:pt x="5802" y="0"/>
                    <a:pt x="8436" y="771"/>
                    <a:pt x="10806" y="4114"/>
                  </a:cubicBezTo>
                  <a:cubicBezTo>
                    <a:pt x="13177" y="7457"/>
                    <a:pt x="15284" y="13371"/>
                    <a:pt x="16997" y="16714"/>
                  </a:cubicBezTo>
                  <a:cubicBezTo>
                    <a:pt x="18709" y="20057"/>
                    <a:pt x="20026" y="20829"/>
                    <a:pt x="2134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>
              <a:off x="1456349" y="9959698"/>
              <a:ext cx="206027" cy="30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07" extrusionOk="0">
                  <a:moveTo>
                    <a:pt x="21440" y="0"/>
                  </a:moveTo>
                  <a:cubicBezTo>
                    <a:pt x="18560" y="1920"/>
                    <a:pt x="15680" y="3840"/>
                    <a:pt x="12620" y="6960"/>
                  </a:cubicBezTo>
                  <a:cubicBezTo>
                    <a:pt x="9560" y="10080"/>
                    <a:pt x="6320" y="14400"/>
                    <a:pt x="3980" y="17160"/>
                  </a:cubicBezTo>
                  <a:cubicBezTo>
                    <a:pt x="1640" y="19920"/>
                    <a:pt x="200" y="21120"/>
                    <a:pt x="20" y="21360"/>
                  </a:cubicBezTo>
                  <a:cubicBezTo>
                    <a:pt x="-160" y="21600"/>
                    <a:pt x="920" y="20880"/>
                    <a:pt x="2000" y="201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>
              <a:off x="3540845" y="10032346"/>
              <a:ext cx="32518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85" y="14400"/>
                    <a:pt x="10570" y="7200"/>
                    <a:pt x="13787" y="3600"/>
                  </a:cubicBezTo>
                  <a:cubicBezTo>
                    <a:pt x="17004" y="0"/>
                    <a:pt x="18153" y="0"/>
                    <a:pt x="19302" y="0"/>
                  </a:cubicBezTo>
                  <a:cubicBezTo>
                    <a:pt x="20451" y="0"/>
                    <a:pt x="21600" y="0"/>
                    <a:pt x="21600" y="3600"/>
                  </a:cubicBezTo>
                  <a:cubicBezTo>
                    <a:pt x="21600" y="7200"/>
                    <a:pt x="20451" y="14400"/>
                    <a:pt x="1930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>
              <a:off x="3520089" y="10147203"/>
              <a:ext cx="389334" cy="40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38" extrusionOk="0">
                  <a:moveTo>
                    <a:pt x="0" y="21238"/>
                  </a:moveTo>
                  <a:cubicBezTo>
                    <a:pt x="2103" y="15838"/>
                    <a:pt x="4205" y="10438"/>
                    <a:pt x="7455" y="6838"/>
                  </a:cubicBezTo>
                  <a:cubicBezTo>
                    <a:pt x="10704" y="3238"/>
                    <a:pt x="15101" y="1438"/>
                    <a:pt x="17777" y="538"/>
                  </a:cubicBezTo>
                  <a:cubicBezTo>
                    <a:pt x="20453" y="-362"/>
                    <a:pt x="21409" y="-362"/>
                    <a:pt x="21504" y="2338"/>
                  </a:cubicBezTo>
                  <a:cubicBezTo>
                    <a:pt x="21600" y="5038"/>
                    <a:pt x="20835" y="10438"/>
                    <a:pt x="20071" y="158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>
              <a:off x="4423000" y="9848644"/>
              <a:ext cx="283999" cy="48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143" extrusionOk="0">
                  <a:moveTo>
                    <a:pt x="0" y="2601"/>
                  </a:moveTo>
                  <a:cubicBezTo>
                    <a:pt x="520" y="1841"/>
                    <a:pt x="1041" y="1080"/>
                    <a:pt x="2733" y="548"/>
                  </a:cubicBezTo>
                  <a:cubicBezTo>
                    <a:pt x="4424" y="15"/>
                    <a:pt x="7287" y="-289"/>
                    <a:pt x="9629" y="396"/>
                  </a:cubicBezTo>
                  <a:cubicBezTo>
                    <a:pt x="11971" y="1080"/>
                    <a:pt x="13793" y="2753"/>
                    <a:pt x="14053" y="4274"/>
                  </a:cubicBezTo>
                  <a:cubicBezTo>
                    <a:pt x="14313" y="5796"/>
                    <a:pt x="13012" y="7165"/>
                    <a:pt x="11581" y="8001"/>
                  </a:cubicBezTo>
                  <a:cubicBezTo>
                    <a:pt x="10149" y="8838"/>
                    <a:pt x="8588" y="9142"/>
                    <a:pt x="7027" y="9370"/>
                  </a:cubicBezTo>
                  <a:cubicBezTo>
                    <a:pt x="5465" y="9598"/>
                    <a:pt x="3904" y="9750"/>
                    <a:pt x="3773" y="9750"/>
                  </a:cubicBezTo>
                  <a:cubicBezTo>
                    <a:pt x="3643" y="9750"/>
                    <a:pt x="4945" y="9598"/>
                    <a:pt x="7677" y="9979"/>
                  </a:cubicBezTo>
                  <a:cubicBezTo>
                    <a:pt x="10410" y="10359"/>
                    <a:pt x="14573" y="11272"/>
                    <a:pt x="17176" y="12488"/>
                  </a:cubicBezTo>
                  <a:cubicBezTo>
                    <a:pt x="19778" y="13705"/>
                    <a:pt x="20819" y="15226"/>
                    <a:pt x="21210" y="16367"/>
                  </a:cubicBezTo>
                  <a:cubicBezTo>
                    <a:pt x="21600" y="17508"/>
                    <a:pt x="21340" y="18269"/>
                    <a:pt x="19388" y="19105"/>
                  </a:cubicBezTo>
                  <a:cubicBezTo>
                    <a:pt x="17436" y="19942"/>
                    <a:pt x="13793" y="20855"/>
                    <a:pt x="10800" y="21083"/>
                  </a:cubicBezTo>
                  <a:cubicBezTo>
                    <a:pt x="7807" y="21311"/>
                    <a:pt x="5465" y="20855"/>
                    <a:pt x="4164" y="20246"/>
                  </a:cubicBezTo>
                  <a:cubicBezTo>
                    <a:pt x="2863" y="19638"/>
                    <a:pt x="2602" y="18877"/>
                    <a:pt x="2342" y="181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1" name="Line"/>
            <p:cNvSpPr/>
            <p:nvPr/>
          </p:nvSpPr>
          <p:spPr>
            <a:xfrm>
              <a:off x="2835122" y="11236228"/>
              <a:ext cx="225509" cy="54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82" extrusionOk="0">
                  <a:moveTo>
                    <a:pt x="1964" y="0"/>
                  </a:moveTo>
                  <a:cubicBezTo>
                    <a:pt x="982" y="547"/>
                    <a:pt x="0" y="1094"/>
                    <a:pt x="0" y="2119"/>
                  </a:cubicBezTo>
                  <a:cubicBezTo>
                    <a:pt x="0" y="3144"/>
                    <a:pt x="982" y="4648"/>
                    <a:pt x="2127" y="5742"/>
                  </a:cubicBezTo>
                  <a:cubicBezTo>
                    <a:pt x="3273" y="6835"/>
                    <a:pt x="4582" y="7519"/>
                    <a:pt x="6709" y="7451"/>
                  </a:cubicBezTo>
                  <a:cubicBezTo>
                    <a:pt x="8836" y="7382"/>
                    <a:pt x="11782" y="6562"/>
                    <a:pt x="13745" y="5878"/>
                  </a:cubicBezTo>
                  <a:cubicBezTo>
                    <a:pt x="15709" y="5195"/>
                    <a:pt x="16691" y="4648"/>
                    <a:pt x="16527" y="4033"/>
                  </a:cubicBezTo>
                  <a:cubicBezTo>
                    <a:pt x="16364" y="3418"/>
                    <a:pt x="15055" y="2734"/>
                    <a:pt x="15055" y="3076"/>
                  </a:cubicBezTo>
                  <a:cubicBezTo>
                    <a:pt x="15055" y="3418"/>
                    <a:pt x="16364" y="4785"/>
                    <a:pt x="17836" y="7382"/>
                  </a:cubicBezTo>
                  <a:cubicBezTo>
                    <a:pt x="19309" y="9980"/>
                    <a:pt x="20945" y="13808"/>
                    <a:pt x="21273" y="16337"/>
                  </a:cubicBezTo>
                  <a:cubicBezTo>
                    <a:pt x="21600" y="18866"/>
                    <a:pt x="20618" y="20096"/>
                    <a:pt x="18164" y="20780"/>
                  </a:cubicBezTo>
                  <a:cubicBezTo>
                    <a:pt x="15709" y="21463"/>
                    <a:pt x="11782" y="21600"/>
                    <a:pt x="9164" y="21395"/>
                  </a:cubicBezTo>
                  <a:cubicBezTo>
                    <a:pt x="6545" y="21190"/>
                    <a:pt x="5236" y="20643"/>
                    <a:pt x="4418" y="19960"/>
                  </a:cubicBezTo>
                  <a:cubicBezTo>
                    <a:pt x="3600" y="19276"/>
                    <a:pt x="3273" y="18456"/>
                    <a:pt x="3764" y="17841"/>
                  </a:cubicBezTo>
                  <a:cubicBezTo>
                    <a:pt x="4255" y="17225"/>
                    <a:pt x="5564" y="16815"/>
                    <a:pt x="8182" y="16405"/>
                  </a:cubicBezTo>
                  <a:cubicBezTo>
                    <a:pt x="10800" y="15995"/>
                    <a:pt x="14727" y="15585"/>
                    <a:pt x="18655" y="1517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2" name="Line"/>
            <p:cNvSpPr/>
            <p:nvPr/>
          </p:nvSpPr>
          <p:spPr>
            <a:xfrm>
              <a:off x="3706898" y="11319254"/>
              <a:ext cx="30443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82" y="3600"/>
                    <a:pt x="12764" y="7200"/>
                    <a:pt x="16568" y="10800"/>
                  </a:cubicBezTo>
                  <a:cubicBezTo>
                    <a:pt x="20373" y="14400"/>
                    <a:pt x="21600" y="18000"/>
                    <a:pt x="21600" y="19800"/>
                  </a:cubicBezTo>
                  <a:cubicBezTo>
                    <a:pt x="21600" y="21600"/>
                    <a:pt x="20373" y="21600"/>
                    <a:pt x="19145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3" name="Line"/>
            <p:cNvSpPr/>
            <p:nvPr/>
          </p:nvSpPr>
          <p:spPr>
            <a:xfrm>
              <a:off x="3717276" y="11454172"/>
              <a:ext cx="28021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4" name="Line"/>
            <p:cNvSpPr/>
            <p:nvPr/>
          </p:nvSpPr>
          <p:spPr>
            <a:xfrm>
              <a:off x="4609809" y="11225850"/>
              <a:ext cx="69190" cy="35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480" y="6501"/>
                    <a:pt x="12960" y="13002"/>
                    <a:pt x="16740" y="16777"/>
                  </a:cubicBezTo>
                  <a:cubicBezTo>
                    <a:pt x="20520" y="20551"/>
                    <a:pt x="21600" y="21600"/>
                    <a:pt x="21600" y="21600"/>
                  </a:cubicBezTo>
                  <a:cubicBezTo>
                    <a:pt x="21600" y="21600"/>
                    <a:pt x="20520" y="20551"/>
                    <a:pt x="19440" y="195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349" name="Drawing"/>
          <p:cNvGrpSpPr/>
          <p:nvPr/>
        </p:nvGrpSpPr>
        <p:grpSpPr>
          <a:xfrm>
            <a:off x="9381973" y="238700"/>
            <a:ext cx="6040596" cy="2449714"/>
            <a:chOff x="0" y="0"/>
            <a:chExt cx="6040595" cy="2449712"/>
          </a:xfrm>
        </p:grpSpPr>
        <p:sp>
          <p:nvSpPr>
            <p:cNvPr id="1336" name="Line"/>
            <p:cNvSpPr/>
            <p:nvPr/>
          </p:nvSpPr>
          <p:spPr>
            <a:xfrm>
              <a:off x="0" y="1967707"/>
              <a:ext cx="622698" cy="23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extrusionOk="0">
                  <a:moveTo>
                    <a:pt x="0" y="6012"/>
                  </a:moveTo>
                  <a:cubicBezTo>
                    <a:pt x="360" y="4447"/>
                    <a:pt x="720" y="2881"/>
                    <a:pt x="1200" y="2099"/>
                  </a:cubicBezTo>
                  <a:cubicBezTo>
                    <a:pt x="1680" y="1316"/>
                    <a:pt x="2280" y="1316"/>
                    <a:pt x="3120" y="3351"/>
                  </a:cubicBezTo>
                  <a:cubicBezTo>
                    <a:pt x="3960" y="5386"/>
                    <a:pt x="5040" y="9455"/>
                    <a:pt x="5640" y="12273"/>
                  </a:cubicBezTo>
                  <a:cubicBezTo>
                    <a:pt x="6240" y="15090"/>
                    <a:pt x="6360" y="16655"/>
                    <a:pt x="6360" y="18221"/>
                  </a:cubicBezTo>
                  <a:cubicBezTo>
                    <a:pt x="6360" y="19786"/>
                    <a:pt x="6240" y="21351"/>
                    <a:pt x="6120" y="21351"/>
                  </a:cubicBezTo>
                  <a:cubicBezTo>
                    <a:pt x="6000" y="21351"/>
                    <a:pt x="5880" y="19786"/>
                    <a:pt x="6000" y="16655"/>
                  </a:cubicBezTo>
                  <a:cubicBezTo>
                    <a:pt x="6120" y="13525"/>
                    <a:pt x="6480" y="8829"/>
                    <a:pt x="6840" y="5855"/>
                  </a:cubicBezTo>
                  <a:cubicBezTo>
                    <a:pt x="7200" y="2881"/>
                    <a:pt x="7560" y="1629"/>
                    <a:pt x="8040" y="847"/>
                  </a:cubicBezTo>
                  <a:cubicBezTo>
                    <a:pt x="8520" y="64"/>
                    <a:pt x="9120" y="-249"/>
                    <a:pt x="9600" y="221"/>
                  </a:cubicBezTo>
                  <a:cubicBezTo>
                    <a:pt x="10080" y="690"/>
                    <a:pt x="10440" y="1942"/>
                    <a:pt x="10920" y="4290"/>
                  </a:cubicBezTo>
                  <a:cubicBezTo>
                    <a:pt x="11400" y="6638"/>
                    <a:pt x="12000" y="10081"/>
                    <a:pt x="12360" y="12586"/>
                  </a:cubicBezTo>
                  <a:cubicBezTo>
                    <a:pt x="12720" y="15090"/>
                    <a:pt x="12840" y="16655"/>
                    <a:pt x="12840" y="16655"/>
                  </a:cubicBezTo>
                  <a:cubicBezTo>
                    <a:pt x="12840" y="16655"/>
                    <a:pt x="12720" y="15090"/>
                    <a:pt x="12840" y="12429"/>
                  </a:cubicBezTo>
                  <a:cubicBezTo>
                    <a:pt x="12960" y="9768"/>
                    <a:pt x="13320" y="6012"/>
                    <a:pt x="13800" y="3821"/>
                  </a:cubicBezTo>
                  <a:cubicBezTo>
                    <a:pt x="14280" y="1629"/>
                    <a:pt x="14880" y="1003"/>
                    <a:pt x="15360" y="1316"/>
                  </a:cubicBezTo>
                  <a:cubicBezTo>
                    <a:pt x="15840" y="1629"/>
                    <a:pt x="16200" y="2881"/>
                    <a:pt x="16740" y="5855"/>
                  </a:cubicBezTo>
                  <a:cubicBezTo>
                    <a:pt x="17280" y="8829"/>
                    <a:pt x="18000" y="13525"/>
                    <a:pt x="18480" y="16655"/>
                  </a:cubicBezTo>
                  <a:cubicBezTo>
                    <a:pt x="18960" y="19786"/>
                    <a:pt x="19200" y="21351"/>
                    <a:pt x="19680" y="21194"/>
                  </a:cubicBezTo>
                  <a:cubicBezTo>
                    <a:pt x="20160" y="21038"/>
                    <a:pt x="20880" y="19160"/>
                    <a:pt x="21600" y="172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7" name="Line"/>
            <p:cNvSpPr/>
            <p:nvPr/>
          </p:nvSpPr>
          <p:spPr>
            <a:xfrm>
              <a:off x="684067" y="1574040"/>
              <a:ext cx="717003" cy="63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35" extrusionOk="0">
                  <a:moveTo>
                    <a:pt x="4700" y="15613"/>
                  </a:moveTo>
                  <a:cubicBezTo>
                    <a:pt x="3661" y="15496"/>
                    <a:pt x="2623" y="15378"/>
                    <a:pt x="1896" y="15496"/>
                  </a:cubicBezTo>
                  <a:cubicBezTo>
                    <a:pt x="1169" y="15613"/>
                    <a:pt x="754" y="15965"/>
                    <a:pt x="442" y="16435"/>
                  </a:cubicBezTo>
                  <a:cubicBezTo>
                    <a:pt x="131" y="16904"/>
                    <a:pt x="-77" y="17491"/>
                    <a:pt x="27" y="17961"/>
                  </a:cubicBezTo>
                  <a:cubicBezTo>
                    <a:pt x="131" y="18430"/>
                    <a:pt x="546" y="18783"/>
                    <a:pt x="1273" y="19017"/>
                  </a:cubicBezTo>
                  <a:cubicBezTo>
                    <a:pt x="2000" y="19252"/>
                    <a:pt x="3038" y="19370"/>
                    <a:pt x="3817" y="19252"/>
                  </a:cubicBezTo>
                  <a:cubicBezTo>
                    <a:pt x="4596" y="19135"/>
                    <a:pt x="5115" y="18783"/>
                    <a:pt x="5271" y="18137"/>
                  </a:cubicBezTo>
                  <a:cubicBezTo>
                    <a:pt x="5427" y="17491"/>
                    <a:pt x="5219" y="16552"/>
                    <a:pt x="5063" y="16376"/>
                  </a:cubicBezTo>
                  <a:cubicBezTo>
                    <a:pt x="4908" y="16200"/>
                    <a:pt x="4804" y="16787"/>
                    <a:pt x="4960" y="17609"/>
                  </a:cubicBezTo>
                  <a:cubicBezTo>
                    <a:pt x="5115" y="18430"/>
                    <a:pt x="5531" y="19487"/>
                    <a:pt x="5998" y="20133"/>
                  </a:cubicBezTo>
                  <a:cubicBezTo>
                    <a:pt x="6465" y="20778"/>
                    <a:pt x="6985" y="21013"/>
                    <a:pt x="7556" y="21072"/>
                  </a:cubicBezTo>
                  <a:cubicBezTo>
                    <a:pt x="8127" y="21130"/>
                    <a:pt x="8750" y="21013"/>
                    <a:pt x="9477" y="19898"/>
                  </a:cubicBezTo>
                  <a:cubicBezTo>
                    <a:pt x="10204" y="18783"/>
                    <a:pt x="11035" y="16670"/>
                    <a:pt x="11398" y="13970"/>
                  </a:cubicBezTo>
                  <a:cubicBezTo>
                    <a:pt x="11761" y="11270"/>
                    <a:pt x="11658" y="7983"/>
                    <a:pt x="11450" y="5752"/>
                  </a:cubicBezTo>
                  <a:cubicBezTo>
                    <a:pt x="11242" y="3522"/>
                    <a:pt x="10931" y="2348"/>
                    <a:pt x="10619" y="1467"/>
                  </a:cubicBezTo>
                  <a:cubicBezTo>
                    <a:pt x="10308" y="587"/>
                    <a:pt x="9996" y="0"/>
                    <a:pt x="9840" y="0"/>
                  </a:cubicBezTo>
                  <a:cubicBezTo>
                    <a:pt x="9685" y="0"/>
                    <a:pt x="9685" y="587"/>
                    <a:pt x="9944" y="2876"/>
                  </a:cubicBezTo>
                  <a:cubicBezTo>
                    <a:pt x="10204" y="5165"/>
                    <a:pt x="10723" y="9157"/>
                    <a:pt x="11138" y="12267"/>
                  </a:cubicBezTo>
                  <a:cubicBezTo>
                    <a:pt x="11554" y="15378"/>
                    <a:pt x="11865" y="17609"/>
                    <a:pt x="12073" y="19017"/>
                  </a:cubicBezTo>
                  <a:cubicBezTo>
                    <a:pt x="12281" y="20426"/>
                    <a:pt x="12385" y="21013"/>
                    <a:pt x="12696" y="21307"/>
                  </a:cubicBezTo>
                  <a:cubicBezTo>
                    <a:pt x="13008" y="21600"/>
                    <a:pt x="13527" y="21600"/>
                    <a:pt x="13942" y="21365"/>
                  </a:cubicBezTo>
                  <a:cubicBezTo>
                    <a:pt x="14358" y="21130"/>
                    <a:pt x="14669" y="20661"/>
                    <a:pt x="15085" y="19898"/>
                  </a:cubicBezTo>
                  <a:cubicBezTo>
                    <a:pt x="15500" y="19135"/>
                    <a:pt x="16019" y="18078"/>
                    <a:pt x="16538" y="17491"/>
                  </a:cubicBezTo>
                  <a:cubicBezTo>
                    <a:pt x="17058" y="16904"/>
                    <a:pt x="17577" y="16787"/>
                    <a:pt x="18096" y="17080"/>
                  </a:cubicBezTo>
                  <a:cubicBezTo>
                    <a:pt x="18615" y="17374"/>
                    <a:pt x="19135" y="18078"/>
                    <a:pt x="19706" y="18607"/>
                  </a:cubicBezTo>
                  <a:cubicBezTo>
                    <a:pt x="20277" y="19135"/>
                    <a:pt x="20900" y="19487"/>
                    <a:pt x="21211" y="19370"/>
                  </a:cubicBezTo>
                  <a:cubicBezTo>
                    <a:pt x="21523" y="19252"/>
                    <a:pt x="21523" y="18665"/>
                    <a:pt x="21523" y="180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8" name="Line"/>
            <p:cNvSpPr/>
            <p:nvPr/>
          </p:nvSpPr>
          <p:spPr>
            <a:xfrm>
              <a:off x="1307665" y="1899227"/>
              <a:ext cx="8302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9" name="Line"/>
            <p:cNvSpPr/>
            <p:nvPr/>
          </p:nvSpPr>
          <p:spPr>
            <a:xfrm>
              <a:off x="923668" y="1919983"/>
              <a:ext cx="134918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0" name="Line"/>
            <p:cNvSpPr/>
            <p:nvPr/>
          </p:nvSpPr>
          <p:spPr>
            <a:xfrm>
              <a:off x="1619013" y="1992631"/>
              <a:ext cx="271687" cy="16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extrusionOk="0">
                  <a:moveTo>
                    <a:pt x="0" y="0"/>
                  </a:moveTo>
                  <a:cubicBezTo>
                    <a:pt x="6015" y="5974"/>
                    <a:pt x="12030" y="11949"/>
                    <a:pt x="15858" y="15855"/>
                  </a:cubicBezTo>
                  <a:cubicBezTo>
                    <a:pt x="19686" y="19762"/>
                    <a:pt x="21327" y="21600"/>
                    <a:pt x="21463" y="21600"/>
                  </a:cubicBezTo>
                  <a:cubicBezTo>
                    <a:pt x="21600" y="21600"/>
                    <a:pt x="20233" y="19762"/>
                    <a:pt x="19139" y="18153"/>
                  </a:cubicBezTo>
                  <a:cubicBezTo>
                    <a:pt x="18046" y="16545"/>
                    <a:pt x="17225" y="15166"/>
                    <a:pt x="16405" y="137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1" name="Line"/>
            <p:cNvSpPr/>
            <p:nvPr/>
          </p:nvSpPr>
          <p:spPr>
            <a:xfrm>
              <a:off x="1639770" y="1951118"/>
              <a:ext cx="186810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2" name="Line"/>
            <p:cNvSpPr/>
            <p:nvPr/>
          </p:nvSpPr>
          <p:spPr>
            <a:xfrm>
              <a:off x="2404304" y="1733174"/>
              <a:ext cx="812967" cy="716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extrusionOk="0">
                  <a:moveTo>
                    <a:pt x="12776" y="1543"/>
                  </a:moveTo>
                  <a:cubicBezTo>
                    <a:pt x="12500" y="1029"/>
                    <a:pt x="12225" y="514"/>
                    <a:pt x="11811" y="257"/>
                  </a:cubicBezTo>
                  <a:cubicBezTo>
                    <a:pt x="11397" y="0"/>
                    <a:pt x="10846" y="0"/>
                    <a:pt x="10294" y="0"/>
                  </a:cubicBezTo>
                  <a:cubicBezTo>
                    <a:pt x="9743" y="0"/>
                    <a:pt x="9191" y="0"/>
                    <a:pt x="8824" y="309"/>
                  </a:cubicBezTo>
                  <a:cubicBezTo>
                    <a:pt x="8456" y="617"/>
                    <a:pt x="8272" y="1234"/>
                    <a:pt x="8548" y="2931"/>
                  </a:cubicBezTo>
                  <a:cubicBezTo>
                    <a:pt x="8824" y="4629"/>
                    <a:pt x="9559" y="7406"/>
                    <a:pt x="10294" y="10080"/>
                  </a:cubicBezTo>
                  <a:cubicBezTo>
                    <a:pt x="11030" y="12754"/>
                    <a:pt x="11765" y="15326"/>
                    <a:pt x="11995" y="17126"/>
                  </a:cubicBezTo>
                  <a:cubicBezTo>
                    <a:pt x="12225" y="18926"/>
                    <a:pt x="11949" y="19954"/>
                    <a:pt x="11030" y="20623"/>
                  </a:cubicBezTo>
                  <a:cubicBezTo>
                    <a:pt x="10111" y="21291"/>
                    <a:pt x="8548" y="21600"/>
                    <a:pt x="6986" y="20931"/>
                  </a:cubicBezTo>
                  <a:cubicBezTo>
                    <a:pt x="5423" y="20263"/>
                    <a:pt x="3860" y="18617"/>
                    <a:pt x="2849" y="17280"/>
                  </a:cubicBezTo>
                  <a:cubicBezTo>
                    <a:pt x="1838" y="15943"/>
                    <a:pt x="1379" y="14914"/>
                    <a:pt x="919" y="14297"/>
                  </a:cubicBezTo>
                  <a:cubicBezTo>
                    <a:pt x="460" y="13680"/>
                    <a:pt x="0" y="13474"/>
                    <a:pt x="0" y="13423"/>
                  </a:cubicBezTo>
                  <a:cubicBezTo>
                    <a:pt x="0" y="13371"/>
                    <a:pt x="460" y="13474"/>
                    <a:pt x="2206" y="13423"/>
                  </a:cubicBezTo>
                  <a:cubicBezTo>
                    <a:pt x="3952" y="13371"/>
                    <a:pt x="6986" y="13166"/>
                    <a:pt x="9237" y="12857"/>
                  </a:cubicBezTo>
                  <a:cubicBezTo>
                    <a:pt x="11489" y="12549"/>
                    <a:pt x="12960" y="12137"/>
                    <a:pt x="13833" y="11726"/>
                  </a:cubicBezTo>
                  <a:cubicBezTo>
                    <a:pt x="14706" y="11314"/>
                    <a:pt x="14982" y="10903"/>
                    <a:pt x="15166" y="10954"/>
                  </a:cubicBezTo>
                  <a:cubicBezTo>
                    <a:pt x="15350" y="11006"/>
                    <a:pt x="15442" y="11520"/>
                    <a:pt x="15626" y="11983"/>
                  </a:cubicBezTo>
                  <a:cubicBezTo>
                    <a:pt x="15809" y="12446"/>
                    <a:pt x="16085" y="12857"/>
                    <a:pt x="16453" y="13114"/>
                  </a:cubicBezTo>
                  <a:cubicBezTo>
                    <a:pt x="16820" y="13371"/>
                    <a:pt x="17280" y="13474"/>
                    <a:pt x="17740" y="13474"/>
                  </a:cubicBezTo>
                  <a:cubicBezTo>
                    <a:pt x="18199" y="13474"/>
                    <a:pt x="18659" y="13371"/>
                    <a:pt x="19164" y="12960"/>
                  </a:cubicBezTo>
                  <a:cubicBezTo>
                    <a:pt x="19670" y="12549"/>
                    <a:pt x="20221" y="11829"/>
                    <a:pt x="20635" y="11726"/>
                  </a:cubicBezTo>
                  <a:cubicBezTo>
                    <a:pt x="21049" y="11623"/>
                    <a:pt x="21324" y="12137"/>
                    <a:pt x="21600" y="126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3" name="Line"/>
            <p:cNvSpPr/>
            <p:nvPr/>
          </p:nvSpPr>
          <p:spPr>
            <a:xfrm>
              <a:off x="3310674" y="2117171"/>
              <a:ext cx="404755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38" y="1800"/>
                    <a:pt x="1477" y="3600"/>
                    <a:pt x="2123" y="5700"/>
                  </a:cubicBezTo>
                  <a:cubicBezTo>
                    <a:pt x="2769" y="7800"/>
                    <a:pt x="3323" y="10200"/>
                    <a:pt x="4062" y="11100"/>
                  </a:cubicBezTo>
                  <a:cubicBezTo>
                    <a:pt x="4800" y="12000"/>
                    <a:pt x="5723" y="11400"/>
                    <a:pt x="6277" y="9600"/>
                  </a:cubicBezTo>
                  <a:cubicBezTo>
                    <a:pt x="6831" y="7800"/>
                    <a:pt x="7015" y="4800"/>
                    <a:pt x="7569" y="3900"/>
                  </a:cubicBezTo>
                  <a:cubicBezTo>
                    <a:pt x="8123" y="3000"/>
                    <a:pt x="9046" y="4200"/>
                    <a:pt x="9600" y="6300"/>
                  </a:cubicBezTo>
                  <a:cubicBezTo>
                    <a:pt x="10154" y="8400"/>
                    <a:pt x="10338" y="11400"/>
                    <a:pt x="11169" y="10500"/>
                  </a:cubicBezTo>
                  <a:cubicBezTo>
                    <a:pt x="12000" y="9600"/>
                    <a:pt x="13477" y="4800"/>
                    <a:pt x="14769" y="2400"/>
                  </a:cubicBezTo>
                  <a:cubicBezTo>
                    <a:pt x="16062" y="0"/>
                    <a:pt x="17169" y="0"/>
                    <a:pt x="18277" y="3600"/>
                  </a:cubicBezTo>
                  <a:cubicBezTo>
                    <a:pt x="19385" y="7200"/>
                    <a:pt x="20492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4" name="Line"/>
            <p:cNvSpPr/>
            <p:nvPr/>
          </p:nvSpPr>
          <p:spPr>
            <a:xfrm>
              <a:off x="5164409" y="17662"/>
              <a:ext cx="149276" cy="119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531" extrusionOk="0">
                  <a:moveTo>
                    <a:pt x="19710" y="55"/>
                  </a:moveTo>
                  <a:cubicBezTo>
                    <a:pt x="17256" y="-7"/>
                    <a:pt x="14801" y="-69"/>
                    <a:pt x="11610" y="180"/>
                  </a:cubicBezTo>
                  <a:cubicBezTo>
                    <a:pt x="8419" y="429"/>
                    <a:pt x="4492" y="989"/>
                    <a:pt x="2283" y="1830"/>
                  </a:cubicBezTo>
                  <a:cubicBezTo>
                    <a:pt x="74" y="2670"/>
                    <a:pt x="-417" y="3790"/>
                    <a:pt x="319" y="5160"/>
                  </a:cubicBezTo>
                  <a:cubicBezTo>
                    <a:pt x="1056" y="6529"/>
                    <a:pt x="3019" y="8148"/>
                    <a:pt x="4001" y="10326"/>
                  </a:cubicBezTo>
                  <a:cubicBezTo>
                    <a:pt x="4983" y="12505"/>
                    <a:pt x="4983" y="15244"/>
                    <a:pt x="5228" y="16987"/>
                  </a:cubicBezTo>
                  <a:cubicBezTo>
                    <a:pt x="5474" y="18730"/>
                    <a:pt x="5965" y="19477"/>
                    <a:pt x="8665" y="20068"/>
                  </a:cubicBezTo>
                  <a:cubicBezTo>
                    <a:pt x="11365" y="20660"/>
                    <a:pt x="16274" y="21095"/>
                    <a:pt x="21183" y="2153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5" name="Line"/>
            <p:cNvSpPr/>
            <p:nvPr/>
          </p:nvSpPr>
          <p:spPr>
            <a:xfrm>
              <a:off x="5531629" y="41513"/>
              <a:ext cx="51892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6" name="Line"/>
            <p:cNvSpPr/>
            <p:nvPr/>
          </p:nvSpPr>
          <p:spPr>
            <a:xfrm>
              <a:off x="5614655" y="0"/>
              <a:ext cx="217945" cy="29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extrusionOk="0">
                  <a:moveTo>
                    <a:pt x="21600" y="0"/>
                  </a:moveTo>
                  <a:cubicBezTo>
                    <a:pt x="19200" y="2260"/>
                    <a:pt x="16800" y="4521"/>
                    <a:pt x="13886" y="7660"/>
                  </a:cubicBezTo>
                  <a:cubicBezTo>
                    <a:pt x="10971" y="10800"/>
                    <a:pt x="7543" y="14819"/>
                    <a:pt x="5143" y="17330"/>
                  </a:cubicBezTo>
                  <a:cubicBezTo>
                    <a:pt x="2743" y="19842"/>
                    <a:pt x="1371" y="20847"/>
                    <a:pt x="686" y="21223"/>
                  </a:cubicBezTo>
                  <a:cubicBezTo>
                    <a:pt x="0" y="21600"/>
                    <a:pt x="0" y="21349"/>
                    <a:pt x="0" y="2109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7" name="Line"/>
            <p:cNvSpPr/>
            <p:nvPr/>
          </p:nvSpPr>
          <p:spPr>
            <a:xfrm>
              <a:off x="5753509" y="114161"/>
              <a:ext cx="287087" cy="2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extrusionOk="0">
                  <a:moveTo>
                    <a:pt x="14958" y="0"/>
                  </a:moveTo>
                  <a:cubicBezTo>
                    <a:pt x="10384" y="5610"/>
                    <a:pt x="5810" y="11221"/>
                    <a:pt x="3142" y="14587"/>
                  </a:cubicBezTo>
                  <a:cubicBezTo>
                    <a:pt x="473" y="17953"/>
                    <a:pt x="-289" y="19075"/>
                    <a:pt x="92" y="19636"/>
                  </a:cubicBezTo>
                  <a:cubicBezTo>
                    <a:pt x="473" y="20197"/>
                    <a:pt x="1998" y="20197"/>
                    <a:pt x="5302" y="20338"/>
                  </a:cubicBezTo>
                  <a:cubicBezTo>
                    <a:pt x="8605" y="20478"/>
                    <a:pt x="13687" y="20758"/>
                    <a:pt x="16864" y="21039"/>
                  </a:cubicBezTo>
                  <a:cubicBezTo>
                    <a:pt x="20040" y="21319"/>
                    <a:pt x="21311" y="21600"/>
                    <a:pt x="21057" y="21600"/>
                  </a:cubicBezTo>
                  <a:cubicBezTo>
                    <a:pt x="20803" y="21600"/>
                    <a:pt x="19024" y="21319"/>
                    <a:pt x="17245" y="2103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8" name="Line"/>
            <p:cNvSpPr/>
            <p:nvPr/>
          </p:nvSpPr>
          <p:spPr>
            <a:xfrm>
              <a:off x="5874112" y="300970"/>
              <a:ext cx="62271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447" name="Drawing"/>
          <p:cNvGrpSpPr/>
          <p:nvPr/>
        </p:nvGrpSpPr>
        <p:grpSpPr>
          <a:xfrm>
            <a:off x="15096953" y="306072"/>
            <a:ext cx="9177869" cy="11689304"/>
            <a:chOff x="0" y="0"/>
            <a:chExt cx="9177867" cy="11689303"/>
          </a:xfrm>
        </p:grpSpPr>
        <p:sp>
          <p:nvSpPr>
            <p:cNvPr id="1350" name="Line"/>
            <p:cNvSpPr/>
            <p:nvPr/>
          </p:nvSpPr>
          <p:spPr>
            <a:xfrm>
              <a:off x="3718886" y="67546"/>
              <a:ext cx="83028" cy="52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extrusionOk="0">
                  <a:moveTo>
                    <a:pt x="0" y="0"/>
                  </a:moveTo>
                  <a:cubicBezTo>
                    <a:pt x="5400" y="2965"/>
                    <a:pt x="10800" y="5929"/>
                    <a:pt x="13950" y="8753"/>
                  </a:cubicBezTo>
                  <a:cubicBezTo>
                    <a:pt x="17100" y="11576"/>
                    <a:pt x="18000" y="14259"/>
                    <a:pt x="18450" y="16518"/>
                  </a:cubicBezTo>
                  <a:cubicBezTo>
                    <a:pt x="18900" y="18776"/>
                    <a:pt x="18900" y="20612"/>
                    <a:pt x="19350" y="21106"/>
                  </a:cubicBezTo>
                  <a:cubicBezTo>
                    <a:pt x="19800" y="21600"/>
                    <a:pt x="20700" y="20753"/>
                    <a:pt x="21600" y="199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1" name="Line"/>
            <p:cNvSpPr/>
            <p:nvPr/>
          </p:nvSpPr>
          <p:spPr>
            <a:xfrm>
              <a:off x="3834096" y="67101"/>
              <a:ext cx="63221" cy="54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418" extrusionOk="0">
                  <a:moveTo>
                    <a:pt x="6476" y="1232"/>
                  </a:moveTo>
                  <a:cubicBezTo>
                    <a:pt x="4202" y="557"/>
                    <a:pt x="1929" y="-118"/>
                    <a:pt x="792" y="17"/>
                  </a:cubicBezTo>
                  <a:cubicBezTo>
                    <a:pt x="-345" y="152"/>
                    <a:pt x="-345" y="1097"/>
                    <a:pt x="1360" y="3122"/>
                  </a:cubicBezTo>
                  <a:cubicBezTo>
                    <a:pt x="3065" y="5147"/>
                    <a:pt x="6476" y="8252"/>
                    <a:pt x="9318" y="11019"/>
                  </a:cubicBezTo>
                  <a:cubicBezTo>
                    <a:pt x="12160" y="13787"/>
                    <a:pt x="14434" y="16217"/>
                    <a:pt x="16708" y="18107"/>
                  </a:cubicBezTo>
                  <a:cubicBezTo>
                    <a:pt x="18981" y="19997"/>
                    <a:pt x="21255" y="21347"/>
                    <a:pt x="20687" y="21414"/>
                  </a:cubicBezTo>
                  <a:cubicBezTo>
                    <a:pt x="20118" y="21482"/>
                    <a:pt x="16708" y="20267"/>
                    <a:pt x="13297" y="1905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2" name="Line"/>
            <p:cNvSpPr/>
            <p:nvPr/>
          </p:nvSpPr>
          <p:spPr>
            <a:xfrm>
              <a:off x="3646239" y="472299"/>
              <a:ext cx="404753" cy="24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extrusionOk="0">
                  <a:moveTo>
                    <a:pt x="0" y="0"/>
                  </a:moveTo>
                  <a:cubicBezTo>
                    <a:pt x="2400" y="5476"/>
                    <a:pt x="4800" y="10952"/>
                    <a:pt x="6462" y="14755"/>
                  </a:cubicBezTo>
                  <a:cubicBezTo>
                    <a:pt x="8123" y="18558"/>
                    <a:pt x="9046" y="20687"/>
                    <a:pt x="9785" y="21144"/>
                  </a:cubicBezTo>
                  <a:cubicBezTo>
                    <a:pt x="10523" y="21600"/>
                    <a:pt x="11077" y="20383"/>
                    <a:pt x="12831" y="17493"/>
                  </a:cubicBezTo>
                  <a:cubicBezTo>
                    <a:pt x="14585" y="14603"/>
                    <a:pt x="17539" y="10039"/>
                    <a:pt x="19200" y="6997"/>
                  </a:cubicBezTo>
                  <a:cubicBezTo>
                    <a:pt x="20862" y="3955"/>
                    <a:pt x="21231" y="2434"/>
                    <a:pt x="21600" y="9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3" name="Line"/>
            <p:cNvSpPr/>
            <p:nvPr/>
          </p:nvSpPr>
          <p:spPr>
            <a:xfrm>
              <a:off x="1964955" y="1416724"/>
              <a:ext cx="197189" cy="1535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49"/>
                    <a:pt x="17811" y="97"/>
                    <a:pt x="16295" y="219"/>
                  </a:cubicBezTo>
                  <a:cubicBezTo>
                    <a:pt x="14779" y="341"/>
                    <a:pt x="13642" y="535"/>
                    <a:pt x="12316" y="1070"/>
                  </a:cubicBezTo>
                  <a:cubicBezTo>
                    <a:pt x="10989" y="1605"/>
                    <a:pt x="9474" y="2481"/>
                    <a:pt x="8716" y="3746"/>
                  </a:cubicBezTo>
                  <a:cubicBezTo>
                    <a:pt x="7958" y="5011"/>
                    <a:pt x="7958" y="6665"/>
                    <a:pt x="7579" y="8027"/>
                  </a:cubicBezTo>
                  <a:cubicBezTo>
                    <a:pt x="7200" y="9389"/>
                    <a:pt x="6442" y="10459"/>
                    <a:pt x="5495" y="11530"/>
                  </a:cubicBezTo>
                  <a:cubicBezTo>
                    <a:pt x="4547" y="12600"/>
                    <a:pt x="3411" y="13670"/>
                    <a:pt x="2463" y="14716"/>
                  </a:cubicBezTo>
                  <a:cubicBezTo>
                    <a:pt x="1516" y="15762"/>
                    <a:pt x="758" y="16784"/>
                    <a:pt x="379" y="17538"/>
                  </a:cubicBezTo>
                  <a:cubicBezTo>
                    <a:pt x="0" y="18292"/>
                    <a:pt x="0" y="18778"/>
                    <a:pt x="0" y="19143"/>
                  </a:cubicBezTo>
                  <a:cubicBezTo>
                    <a:pt x="0" y="19508"/>
                    <a:pt x="0" y="19751"/>
                    <a:pt x="1326" y="20141"/>
                  </a:cubicBezTo>
                  <a:cubicBezTo>
                    <a:pt x="2653" y="20530"/>
                    <a:pt x="5305" y="21065"/>
                    <a:pt x="795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4" name="Line"/>
            <p:cNvSpPr/>
            <p:nvPr/>
          </p:nvSpPr>
          <p:spPr>
            <a:xfrm>
              <a:off x="2857488" y="1437480"/>
              <a:ext cx="51893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4469"/>
                    <a:pt x="14400" y="8938"/>
                    <a:pt x="18000" y="12538"/>
                  </a:cubicBezTo>
                  <a:cubicBezTo>
                    <a:pt x="21600" y="16138"/>
                    <a:pt x="21600" y="188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5" name="Line"/>
            <p:cNvSpPr/>
            <p:nvPr/>
          </p:nvSpPr>
          <p:spPr>
            <a:xfrm>
              <a:off x="2784840" y="2693253"/>
              <a:ext cx="20758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6" name="Line"/>
            <p:cNvSpPr/>
            <p:nvPr/>
          </p:nvSpPr>
          <p:spPr>
            <a:xfrm>
              <a:off x="3843425" y="2911197"/>
              <a:ext cx="249081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7" name="Line"/>
            <p:cNvSpPr/>
            <p:nvPr/>
          </p:nvSpPr>
          <p:spPr>
            <a:xfrm>
              <a:off x="4310449" y="2841146"/>
              <a:ext cx="207567" cy="32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2531"/>
                  </a:moveTo>
                  <a:cubicBezTo>
                    <a:pt x="3240" y="1631"/>
                    <a:pt x="6480" y="731"/>
                    <a:pt x="9000" y="281"/>
                  </a:cubicBezTo>
                  <a:cubicBezTo>
                    <a:pt x="11520" y="-169"/>
                    <a:pt x="13320" y="-169"/>
                    <a:pt x="14940" y="956"/>
                  </a:cubicBezTo>
                  <a:cubicBezTo>
                    <a:pt x="16560" y="2081"/>
                    <a:pt x="18000" y="4331"/>
                    <a:pt x="17640" y="6356"/>
                  </a:cubicBezTo>
                  <a:cubicBezTo>
                    <a:pt x="17280" y="8381"/>
                    <a:pt x="15120" y="10181"/>
                    <a:pt x="13320" y="11418"/>
                  </a:cubicBezTo>
                  <a:cubicBezTo>
                    <a:pt x="11520" y="12656"/>
                    <a:pt x="10080" y="13331"/>
                    <a:pt x="8640" y="14118"/>
                  </a:cubicBezTo>
                  <a:cubicBezTo>
                    <a:pt x="7200" y="14906"/>
                    <a:pt x="5760" y="15806"/>
                    <a:pt x="5580" y="16706"/>
                  </a:cubicBezTo>
                  <a:cubicBezTo>
                    <a:pt x="5400" y="17606"/>
                    <a:pt x="6480" y="18506"/>
                    <a:pt x="9360" y="19293"/>
                  </a:cubicBezTo>
                  <a:cubicBezTo>
                    <a:pt x="12240" y="20081"/>
                    <a:pt x="16920" y="20756"/>
                    <a:pt x="21600" y="214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8" name="Line"/>
            <p:cNvSpPr/>
            <p:nvPr/>
          </p:nvSpPr>
          <p:spPr>
            <a:xfrm>
              <a:off x="4943524" y="1333697"/>
              <a:ext cx="183351" cy="176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2038" y="42"/>
                    <a:pt x="4075" y="85"/>
                    <a:pt x="7132" y="360"/>
                  </a:cubicBezTo>
                  <a:cubicBezTo>
                    <a:pt x="10189" y="635"/>
                    <a:pt x="14264" y="1144"/>
                    <a:pt x="16302" y="1715"/>
                  </a:cubicBezTo>
                  <a:cubicBezTo>
                    <a:pt x="18340" y="2287"/>
                    <a:pt x="18340" y="2922"/>
                    <a:pt x="18136" y="3833"/>
                  </a:cubicBezTo>
                  <a:cubicBezTo>
                    <a:pt x="17932" y="4744"/>
                    <a:pt x="17524" y="5929"/>
                    <a:pt x="17524" y="6988"/>
                  </a:cubicBezTo>
                  <a:cubicBezTo>
                    <a:pt x="17524" y="8047"/>
                    <a:pt x="17932" y="8979"/>
                    <a:pt x="18543" y="9953"/>
                  </a:cubicBezTo>
                  <a:cubicBezTo>
                    <a:pt x="19155" y="10927"/>
                    <a:pt x="19970" y="11944"/>
                    <a:pt x="20581" y="13002"/>
                  </a:cubicBezTo>
                  <a:cubicBezTo>
                    <a:pt x="21192" y="14061"/>
                    <a:pt x="21600" y="15162"/>
                    <a:pt x="21600" y="16285"/>
                  </a:cubicBezTo>
                  <a:cubicBezTo>
                    <a:pt x="21600" y="17407"/>
                    <a:pt x="21192" y="18551"/>
                    <a:pt x="19562" y="19355"/>
                  </a:cubicBezTo>
                  <a:cubicBezTo>
                    <a:pt x="17932" y="20160"/>
                    <a:pt x="15079" y="20626"/>
                    <a:pt x="12634" y="20944"/>
                  </a:cubicBezTo>
                  <a:cubicBezTo>
                    <a:pt x="10189" y="21261"/>
                    <a:pt x="8151" y="21431"/>
                    <a:pt x="611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9" name="Line"/>
            <p:cNvSpPr/>
            <p:nvPr/>
          </p:nvSpPr>
          <p:spPr>
            <a:xfrm>
              <a:off x="5583280" y="1323319"/>
              <a:ext cx="148995" cy="165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extrusionOk="0">
                  <a:moveTo>
                    <a:pt x="19670" y="272"/>
                  </a:moveTo>
                  <a:cubicBezTo>
                    <a:pt x="17707" y="136"/>
                    <a:pt x="15743" y="0"/>
                    <a:pt x="13779" y="0"/>
                  </a:cubicBezTo>
                  <a:cubicBezTo>
                    <a:pt x="11816" y="0"/>
                    <a:pt x="9852" y="136"/>
                    <a:pt x="7398" y="657"/>
                  </a:cubicBezTo>
                  <a:cubicBezTo>
                    <a:pt x="4943" y="1177"/>
                    <a:pt x="1998" y="2083"/>
                    <a:pt x="770" y="3215"/>
                  </a:cubicBezTo>
                  <a:cubicBezTo>
                    <a:pt x="-457" y="4347"/>
                    <a:pt x="34" y="5706"/>
                    <a:pt x="525" y="6974"/>
                  </a:cubicBezTo>
                  <a:cubicBezTo>
                    <a:pt x="1016" y="8242"/>
                    <a:pt x="1507" y="9419"/>
                    <a:pt x="2243" y="10596"/>
                  </a:cubicBezTo>
                  <a:cubicBezTo>
                    <a:pt x="2979" y="11774"/>
                    <a:pt x="3961" y="12951"/>
                    <a:pt x="4207" y="14106"/>
                  </a:cubicBezTo>
                  <a:cubicBezTo>
                    <a:pt x="4452" y="15260"/>
                    <a:pt x="3961" y="16392"/>
                    <a:pt x="3716" y="17298"/>
                  </a:cubicBezTo>
                  <a:cubicBezTo>
                    <a:pt x="3470" y="18204"/>
                    <a:pt x="3470" y="18883"/>
                    <a:pt x="5679" y="19449"/>
                  </a:cubicBezTo>
                  <a:cubicBezTo>
                    <a:pt x="7888" y="20015"/>
                    <a:pt x="12307" y="20468"/>
                    <a:pt x="15252" y="20808"/>
                  </a:cubicBezTo>
                  <a:cubicBezTo>
                    <a:pt x="18198" y="21147"/>
                    <a:pt x="19670" y="21374"/>
                    <a:pt x="2114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0" name="Line"/>
            <p:cNvSpPr/>
            <p:nvPr/>
          </p:nvSpPr>
          <p:spPr>
            <a:xfrm>
              <a:off x="6064380" y="1324869"/>
              <a:ext cx="217945" cy="25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extrusionOk="0">
                  <a:moveTo>
                    <a:pt x="0" y="2496"/>
                  </a:moveTo>
                  <a:cubicBezTo>
                    <a:pt x="1029" y="1328"/>
                    <a:pt x="2057" y="161"/>
                    <a:pt x="3257" y="15"/>
                  </a:cubicBezTo>
                  <a:cubicBezTo>
                    <a:pt x="4457" y="-131"/>
                    <a:pt x="5829" y="745"/>
                    <a:pt x="8057" y="4101"/>
                  </a:cubicBezTo>
                  <a:cubicBezTo>
                    <a:pt x="10286" y="7458"/>
                    <a:pt x="13371" y="13296"/>
                    <a:pt x="15429" y="16799"/>
                  </a:cubicBezTo>
                  <a:cubicBezTo>
                    <a:pt x="17486" y="20301"/>
                    <a:pt x="18514" y="21469"/>
                    <a:pt x="19371" y="21469"/>
                  </a:cubicBezTo>
                  <a:cubicBezTo>
                    <a:pt x="20229" y="21469"/>
                    <a:pt x="20914" y="20301"/>
                    <a:pt x="21600" y="191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1" name="Line"/>
            <p:cNvSpPr/>
            <p:nvPr/>
          </p:nvSpPr>
          <p:spPr>
            <a:xfrm>
              <a:off x="6064380" y="1364832"/>
              <a:ext cx="228323" cy="238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78"/>
                  </a:moveTo>
                  <a:cubicBezTo>
                    <a:pt x="20291" y="939"/>
                    <a:pt x="18982" y="0"/>
                    <a:pt x="17673" y="0"/>
                  </a:cubicBezTo>
                  <a:cubicBezTo>
                    <a:pt x="16364" y="0"/>
                    <a:pt x="15055" y="939"/>
                    <a:pt x="12109" y="4696"/>
                  </a:cubicBezTo>
                  <a:cubicBezTo>
                    <a:pt x="9164" y="8452"/>
                    <a:pt x="4582" y="150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2" name="Line"/>
            <p:cNvSpPr/>
            <p:nvPr/>
          </p:nvSpPr>
          <p:spPr>
            <a:xfrm>
              <a:off x="6132106" y="2651740"/>
              <a:ext cx="227683" cy="59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523" extrusionOk="0">
                  <a:moveTo>
                    <a:pt x="4264" y="0"/>
                  </a:moveTo>
                  <a:cubicBezTo>
                    <a:pt x="4899" y="1249"/>
                    <a:pt x="5534" y="2497"/>
                    <a:pt x="6328" y="3371"/>
                  </a:cubicBezTo>
                  <a:cubicBezTo>
                    <a:pt x="7123" y="4245"/>
                    <a:pt x="8076" y="4745"/>
                    <a:pt x="9505" y="4932"/>
                  </a:cubicBezTo>
                  <a:cubicBezTo>
                    <a:pt x="10934" y="5119"/>
                    <a:pt x="12840" y="4994"/>
                    <a:pt x="14270" y="4682"/>
                  </a:cubicBezTo>
                  <a:cubicBezTo>
                    <a:pt x="15699" y="4370"/>
                    <a:pt x="16652" y="3871"/>
                    <a:pt x="17128" y="3309"/>
                  </a:cubicBezTo>
                  <a:cubicBezTo>
                    <a:pt x="17605" y="2747"/>
                    <a:pt x="17605" y="2123"/>
                    <a:pt x="18081" y="3621"/>
                  </a:cubicBezTo>
                  <a:cubicBezTo>
                    <a:pt x="18558" y="5119"/>
                    <a:pt x="19511" y="8740"/>
                    <a:pt x="20146" y="11799"/>
                  </a:cubicBezTo>
                  <a:cubicBezTo>
                    <a:pt x="20781" y="14858"/>
                    <a:pt x="21099" y="17355"/>
                    <a:pt x="20781" y="18853"/>
                  </a:cubicBezTo>
                  <a:cubicBezTo>
                    <a:pt x="20464" y="20351"/>
                    <a:pt x="19511" y="20851"/>
                    <a:pt x="16811" y="21163"/>
                  </a:cubicBezTo>
                  <a:cubicBezTo>
                    <a:pt x="14111" y="21475"/>
                    <a:pt x="9664" y="21600"/>
                    <a:pt x="6805" y="21475"/>
                  </a:cubicBezTo>
                  <a:cubicBezTo>
                    <a:pt x="3946" y="21350"/>
                    <a:pt x="2675" y="20976"/>
                    <a:pt x="1564" y="20476"/>
                  </a:cubicBezTo>
                  <a:cubicBezTo>
                    <a:pt x="452" y="19977"/>
                    <a:pt x="-501" y="19353"/>
                    <a:pt x="293" y="18728"/>
                  </a:cubicBezTo>
                  <a:cubicBezTo>
                    <a:pt x="1087" y="18104"/>
                    <a:pt x="3628" y="17480"/>
                    <a:pt x="7281" y="16543"/>
                  </a:cubicBezTo>
                  <a:cubicBezTo>
                    <a:pt x="10934" y="15607"/>
                    <a:pt x="15699" y="14358"/>
                    <a:pt x="20464" y="131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3" name="Line"/>
            <p:cNvSpPr/>
            <p:nvPr/>
          </p:nvSpPr>
          <p:spPr>
            <a:xfrm>
              <a:off x="6759725" y="1427102"/>
              <a:ext cx="155081" cy="172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38" extrusionOk="0">
                  <a:moveTo>
                    <a:pt x="2880" y="0"/>
                  </a:moveTo>
                  <a:cubicBezTo>
                    <a:pt x="6720" y="302"/>
                    <a:pt x="10560" y="605"/>
                    <a:pt x="12720" y="1231"/>
                  </a:cubicBezTo>
                  <a:cubicBezTo>
                    <a:pt x="14880" y="1858"/>
                    <a:pt x="15360" y="2808"/>
                    <a:pt x="15840" y="3996"/>
                  </a:cubicBezTo>
                  <a:cubicBezTo>
                    <a:pt x="16320" y="5184"/>
                    <a:pt x="16800" y="6610"/>
                    <a:pt x="17520" y="7927"/>
                  </a:cubicBezTo>
                  <a:cubicBezTo>
                    <a:pt x="18240" y="9245"/>
                    <a:pt x="19200" y="10454"/>
                    <a:pt x="19920" y="11729"/>
                  </a:cubicBezTo>
                  <a:cubicBezTo>
                    <a:pt x="20640" y="13003"/>
                    <a:pt x="21120" y="14342"/>
                    <a:pt x="21360" y="15682"/>
                  </a:cubicBezTo>
                  <a:cubicBezTo>
                    <a:pt x="21600" y="17021"/>
                    <a:pt x="21600" y="18360"/>
                    <a:pt x="21120" y="19246"/>
                  </a:cubicBezTo>
                  <a:cubicBezTo>
                    <a:pt x="20640" y="20131"/>
                    <a:pt x="19680" y="20563"/>
                    <a:pt x="18480" y="20866"/>
                  </a:cubicBezTo>
                  <a:cubicBezTo>
                    <a:pt x="17280" y="21168"/>
                    <a:pt x="15840" y="21341"/>
                    <a:pt x="13920" y="21449"/>
                  </a:cubicBezTo>
                  <a:cubicBezTo>
                    <a:pt x="12000" y="21557"/>
                    <a:pt x="9600" y="21600"/>
                    <a:pt x="7200" y="21384"/>
                  </a:cubicBezTo>
                  <a:cubicBezTo>
                    <a:pt x="4800" y="21168"/>
                    <a:pt x="2400" y="20693"/>
                    <a:pt x="0" y="202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4" name="Line"/>
            <p:cNvSpPr/>
            <p:nvPr/>
          </p:nvSpPr>
          <p:spPr>
            <a:xfrm>
              <a:off x="7185235" y="2048879"/>
              <a:ext cx="280215" cy="3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extrusionOk="0">
                  <a:moveTo>
                    <a:pt x="0" y="7055"/>
                  </a:moveTo>
                  <a:cubicBezTo>
                    <a:pt x="1333" y="2735"/>
                    <a:pt x="2667" y="-1585"/>
                    <a:pt x="6267" y="575"/>
                  </a:cubicBezTo>
                  <a:cubicBezTo>
                    <a:pt x="9867" y="2735"/>
                    <a:pt x="15733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5" name="Line"/>
            <p:cNvSpPr/>
            <p:nvPr/>
          </p:nvSpPr>
          <p:spPr>
            <a:xfrm>
              <a:off x="7195613" y="2205473"/>
              <a:ext cx="311351" cy="7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040" y="3086"/>
                    <a:pt x="10080" y="6171"/>
                    <a:pt x="13680" y="9771"/>
                  </a:cubicBezTo>
                  <a:cubicBezTo>
                    <a:pt x="17280" y="13371"/>
                    <a:pt x="19440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6" name="Line"/>
            <p:cNvSpPr/>
            <p:nvPr/>
          </p:nvSpPr>
          <p:spPr>
            <a:xfrm>
              <a:off x="7828689" y="1495730"/>
              <a:ext cx="217946" cy="145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21600" y="520"/>
                  </a:moveTo>
                  <a:cubicBezTo>
                    <a:pt x="20571" y="315"/>
                    <a:pt x="19543" y="111"/>
                    <a:pt x="18171" y="34"/>
                  </a:cubicBezTo>
                  <a:cubicBezTo>
                    <a:pt x="16800" y="-43"/>
                    <a:pt x="15086" y="8"/>
                    <a:pt x="12857" y="213"/>
                  </a:cubicBezTo>
                  <a:cubicBezTo>
                    <a:pt x="10629" y="418"/>
                    <a:pt x="7886" y="776"/>
                    <a:pt x="5657" y="1390"/>
                  </a:cubicBezTo>
                  <a:cubicBezTo>
                    <a:pt x="3429" y="2004"/>
                    <a:pt x="1714" y="2875"/>
                    <a:pt x="1029" y="4077"/>
                  </a:cubicBezTo>
                  <a:cubicBezTo>
                    <a:pt x="343" y="5280"/>
                    <a:pt x="686" y="6816"/>
                    <a:pt x="686" y="8377"/>
                  </a:cubicBezTo>
                  <a:cubicBezTo>
                    <a:pt x="686" y="9938"/>
                    <a:pt x="343" y="11525"/>
                    <a:pt x="171" y="13367"/>
                  </a:cubicBezTo>
                  <a:cubicBezTo>
                    <a:pt x="0" y="15210"/>
                    <a:pt x="0" y="17309"/>
                    <a:pt x="0" y="18614"/>
                  </a:cubicBezTo>
                  <a:cubicBezTo>
                    <a:pt x="0" y="19919"/>
                    <a:pt x="0" y="20431"/>
                    <a:pt x="514" y="20789"/>
                  </a:cubicBezTo>
                  <a:cubicBezTo>
                    <a:pt x="1029" y="21148"/>
                    <a:pt x="2057" y="21352"/>
                    <a:pt x="3429" y="21455"/>
                  </a:cubicBezTo>
                  <a:cubicBezTo>
                    <a:pt x="4800" y="21557"/>
                    <a:pt x="6514" y="21557"/>
                    <a:pt x="8229" y="215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7" name="Line"/>
            <p:cNvSpPr/>
            <p:nvPr/>
          </p:nvSpPr>
          <p:spPr>
            <a:xfrm>
              <a:off x="8223065" y="1496224"/>
              <a:ext cx="252251" cy="47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16" extrusionOk="0">
                  <a:moveTo>
                    <a:pt x="11384" y="2009"/>
                  </a:moveTo>
                  <a:cubicBezTo>
                    <a:pt x="11676" y="1238"/>
                    <a:pt x="11968" y="466"/>
                    <a:pt x="12843" y="158"/>
                  </a:cubicBezTo>
                  <a:cubicBezTo>
                    <a:pt x="13719" y="-151"/>
                    <a:pt x="15178" y="3"/>
                    <a:pt x="16784" y="543"/>
                  </a:cubicBezTo>
                  <a:cubicBezTo>
                    <a:pt x="18389" y="1083"/>
                    <a:pt x="20141" y="2009"/>
                    <a:pt x="20870" y="3398"/>
                  </a:cubicBezTo>
                  <a:cubicBezTo>
                    <a:pt x="21600" y="4786"/>
                    <a:pt x="21308" y="6638"/>
                    <a:pt x="20432" y="7718"/>
                  </a:cubicBezTo>
                  <a:cubicBezTo>
                    <a:pt x="19557" y="8798"/>
                    <a:pt x="18097" y="9106"/>
                    <a:pt x="16638" y="9260"/>
                  </a:cubicBezTo>
                  <a:cubicBezTo>
                    <a:pt x="15178" y="9415"/>
                    <a:pt x="13719" y="9415"/>
                    <a:pt x="13573" y="9646"/>
                  </a:cubicBezTo>
                  <a:cubicBezTo>
                    <a:pt x="13427" y="9878"/>
                    <a:pt x="14595" y="10340"/>
                    <a:pt x="16054" y="11266"/>
                  </a:cubicBezTo>
                  <a:cubicBezTo>
                    <a:pt x="17513" y="12192"/>
                    <a:pt x="19265" y="13580"/>
                    <a:pt x="20140" y="14969"/>
                  </a:cubicBezTo>
                  <a:cubicBezTo>
                    <a:pt x="21016" y="16358"/>
                    <a:pt x="21016" y="17746"/>
                    <a:pt x="19557" y="18826"/>
                  </a:cubicBezTo>
                  <a:cubicBezTo>
                    <a:pt x="18097" y="19906"/>
                    <a:pt x="15178" y="20678"/>
                    <a:pt x="12843" y="21063"/>
                  </a:cubicBezTo>
                  <a:cubicBezTo>
                    <a:pt x="10508" y="21449"/>
                    <a:pt x="8757" y="21449"/>
                    <a:pt x="6713" y="20678"/>
                  </a:cubicBezTo>
                  <a:cubicBezTo>
                    <a:pt x="4670" y="19906"/>
                    <a:pt x="2335" y="18363"/>
                    <a:pt x="0" y="168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8" name="Line"/>
            <p:cNvSpPr/>
            <p:nvPr/>
          </p:nvSpPr>
          <p:spPr>
            <a:xfrm>
              <a:off x="8441008" y="2682875"/>
              <a:ext cx="30087" cy="32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96" extrusionOk="0">
                  <a:moveTo>
                    <a:pt x="7200" y="0"/>
                  </a:moveTo>
                  <a:cubicBezTo>
                    <a:pt x="12000" y="6366"/>
                    <a:pt x="16800" y="12733"/>
                    <a:pt x="19200" y="16484"/>
                  </a:cubicBezTo>
                  <a:cubicBezTo>
                    <a:pt x="21600" y="20236"/>
                    <a:pt x="21600" y="21373"/>
                    <a:pt x="18000" y="21486"/>
                  </a:cubicBezTo>
                  <a:cubicBezTo>
                    <a:pt x="14400" y="21600"/>
                    <a:pt x="7200" y="20691"/>
                    <a:pt x="0" y="197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>
              <a:off x="8669331" y="1481797"/>
              <a:ext cx="262719" cy="175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78" extrusionOk="0">
                  <a:moveTo>
                    <a:pt x="10940" y="473"/>
                  </a:moveTo>
                  <a:cubicBezTo>
                    <a:pt x="11221" y="262"/>
                    <a:pt x="11501" y="51"/>
                    <a:pt x="12343" y="8"/>
                  </a:cubicBezTo>
                  <a:cubicBezTo>
                    <a:pt x="13184" y="-34"/>
                    <a:pt x="14587" y="93"/>
                    <a:pt x="16270" y="346"/>
                  </a:cubicBezTo>
                  <a:cubicBezTo>
                    <a:pt x="17953" y="600"/>
                    <a:pt x="19917" y="980"/>
                    <a:pt x="20758" y="1382"/>
                  </a:cubicBezTo>
                  <a:cubicBezTo>
                    <a:pt x="21600" y="1784"/>
                    <a:pt x="21319" y="2206"/>
                    <a:pt x="20899" y="2946"/>
                  </a:cubicBezTo>
                  <a:cubicBezTo>
                    <a:pt x="20478" y="3686"/>
                    <a:pt x="19917" y="4743"/>
                    <a:pt x="19356" y="5884"/>
                  </a:cubicBezTo>
                  <a:cubicBezTo>
                    <a:pt x="18795" y="7025"/>
                    <a:pt x="18234" y="8251"/>
                    <a:pt x="18093" y="9540"/>
                  </a:cubicBezTo>
                  <a:cubicBezTo>
                    <a:pt x="17953" y="10829"/>
                    <a:pt x="18234" y="12182"/>
                    <a:pt x="18374" y="13366"/>
                  </a:cubicBezTo>
                  <a:cubicBezTo>
                    <a:pt x="18514" y="14549"/>
                    <a:pt x="18514" y="15564"/>
                    <a:pt x="18234" y="16642"/>
                  </a:cubicBezTo>
                  <a:cubicBezTo>
                    <a:pt x="17953" y="17719"/>
                    <a:pt x="17392" y="18861"/>
                    <a:pt x="16831" y="19706"/>
                  </a:cubicBezTo>
                  <a:cubicBezTo>
                    <a:pt x="16270" y="20552"/>
                    <a:pt x="15709" y="21101"/>
                    <a:pt x="13605" y="21334"/>
                  </a:cubicBezTo>
                  <a:cubicBezTo>
                    <a:pt x="11501" y="21566"/>
                    <a:pt x="7855" y="21481"/>
                    <a:pt x="5330" y="21334"/>
                  </a:cubicBezTo>
                  <a:cubicBezTo>
                    <a:pt x="2805" y="21186"/>
                    <a:pt x="1403" y="20974"/>
                    <a:pt x="0" y="20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0" name="Line"/>
            <p:cNvSpPr/>
            <p:nvPr/>
          </p:nvSpPr>
          <p:spPr>
            <a:xfrm>
              <a:off x="1093179" y="796834"/>
              <a:ext cx="228324" cy="25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extrusionOk="0">
                  <a:moveTo>
                    <a:pt x="0" y="3222"/>
                  </a:moveTo>
                  <a:cubicBezTo>
                    <a:pt x="982" y="1782"/>
                    <a:pt x="1964" y="342"/>
                    <a:pt x="3109" y="54"/>
                  </a:cubicBezTo>
                  <a:cubicBezTo>
                    <a:pt x="4255" y="-234"/>
                    <a:pt x="5564" y="630"/>
                    <a:pt x="6709" y="2502"/>
                  </a:cubicBezTo>
                  <a:cubicBezTo>
                    <a:pt x="7855" y="4374"/>
                    <a:pt x="8836" y="7254"/>
                    <a:pt x="9491" y="9990"/>
                  </a:cubicBezTo>
                  <a:cubicBezTo>
                    <a:pt x="10145" y="12726"/>
                    <a:pt x="10473" y="15318"/>
                    <a:pt x="9818" y="16902"/>
                  </a:cubicBezTo>
                  <a:cubicBezTo>
                    <a:pt x="9164" y="18486"/>
                    <a:pt x="7527" y="19062"/>
                    <a:pt x="5891" y="19638"/>
                  </a:cubicBezTo>
                  <a:cubicBezTo>
                    <a:pt x="4254" y="20214"/>
                    <a:pt x="2618" y="20790"/>
                    <a:pt x="2618" y="21078"/>
                  </a:cubicBezTo>
                  <a:cubicBezTo>
                    <a:pt x="2618" y="21366"/>
                    <a:pt x="4254" y="21366"/>
                    <a:pt x="7691" y="20934"/>
                  </a:cubicBezTo>
                  <a:cubicBezTo>
                    <a:pt x="11127" y="20502"/>
                    <a:pt x="16364" y="19638"/>
                    <a:pt x="21600" y="1877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1" name="Line"/>
            <p:cNvSpPr/>
            <p:nvPr/>
          </p:nvSpPr>
          <p:spPr>
            <a:xfrm>
              <a:off x="1497933" y="34412"/>
              <a:ext cx="236539" cy="1070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71" extrusionOk="0">
                  <a:moveTo>
                    <a:pt x="0" y="459"/>
                  </a:moveTo>
                  <a:cubicBezTo>
                    <a:pt x="1252" y="250"/>
                    <a:pt x="2504" y="41"/>
                    <a:pt x="3913" y="6"/>
                  </a:cubicBezTo>
                  <a:cubicBezTo>
                    <a:pt x="5322" y="-29"/>
                    <a:pt x="6887" y="110"/>
                    <a:pt x="8452" y="250"/>
                  </a:cubicBezTo>
                  <a:cubicBezTo>
                    <a:pt x="10017" y="389"/>
                    <a:pt x="11583" y="528"/>
                    <a:pt x="12365" y="946"/>
                  </a:cubicBezTo>
                  <a:cubicBezTo>
                    <a:pt x="13148" y="1365"/>
                    <a:pt x="13148" y="2061"/>
                    <a:pt x="13461" y="3385"/>
                  </a:cubicBezTo>
                  <a:cubicBezTo>
                    <a:pt x="13774" y="4709"/>
                    <a:pt x="14400" y="6660"/>
                    <a:pt x="15026" y="8402"/>
                  </a:cubicBezTo>
                  <a:cubicBezTo>
                    <a:pt x="15652" y="10144"/>
                    <a:pt x="16278" y="11677"/>
                    <a:pt x="17374" y="13419"/>
                  </a:cubicBezTo>
                  <a:cubicBezTo>
                    <a:pt x="18470" y="15161"/>
                    <a:pt x="20035" y="17112"/>
                    <a:pt x="20817" y="18366"/>
                  </a:cubicBezTo>
                  <a:cubicBezTo>
                    <a:pt x="21600" y="19620"/>
                    <a:pt x="21600" y="20177"/>
                    <a:pt x="20817" y="20596"/>
                  </a:cubicBezTo>
                  <a:cubicBezTo>
                    <a:pt x="20035" y="21014"/>
                    <a:pt x="18470" y="21292"/>
                    <a:pt x="16122" y="21432"/>
                  </a:cubicBezTo>
                  <a:cubicBezTo>
                    <a:pt x="13774" y="21571"/>
                    <a:pt x="10643" y="21571"/>
                    <a:pt x="7513" y="2157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2" name="Line"/>
            <p:cNvSpPr/>
            <p:nvPr/>
          </p:nvSpPr>
          <p:spPr>
            <a:xfrm>
              <a:off x="2131007" y="546875"/>
              <a:ext cx="90617" cy="5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0413" extrusionOk="0">
                  <a:moveTo>
                    <a:pt x="0" y="3104"/>
                  </a:moveTo>
                  <a:cubicBezTo>
                    <a:pt x="4000" y="3104"/>
                    <a:pt x="8000" y="3104"/>
                    <a:pt x="11600" y="5010"/>
                  </a:cubicBezTo>
                  <a:cubicBezTo>
                    <a:pt x="15200" y="6916"/>
                    <a:pt x="18400" y="10727"/>
                    <a:pt x="18000" y="13268"/>
                  </a:cubicBezTo>
                  <a:cubicBezTo>
                    <a:pt x="17600" y="15810"/>
                    <a:pt x="13600" y="17080"/>
                    <a:pt x="9600" y="17716"/>
                  </a:cubicBezTo>
                  <a:cubicBezTo>
                    <a:pt x="5600" y="18351"/>
                    <a:pt x="1600" y="18351"/>
                    <a:pt x="800" y="15174"/>
                  </a:cubicBezTo>
                  <a:cubicBezTo>
                    <a:pt x="0" y="11998"/>
                    <a:pt x="2400" y="5645"/>
                    <a:pt x="5600" y="2468"/>
                  </a:cubicBezTo>
                  <a:cubicBezTo>
                    <a:pt x="8800" y="-708"/>
                    <a:pt x="12800" y="-708"/>
                    <a:pt x="16000" y="1833"/>
                  </a:cubicBezTo>
                  <a:cubicBezTo>
                    <a:pt x="19200" y="4374"/>
                    <a:pt x="21600" y="9457"/>
                    <a:pt x="20800" y="13268"/>
                  </a:cubicBezTo>
                  <a:cubicBezTo>
                    <a:pt x="20000" y="17080"/>
                    <a:pt x="16000" y="19621"/>
                    <a:pt x="12000" y="20257"/>
                  </a:cubicBezTo>
                  <a:cubicBezTo>
                    <a:pt x="8000" y="20892"/>
                    <a:pt x="4000" y="19621"/>
                    <a:pt x="2000" y="15810"/>
                  </a:cubicBezTo>
                  <a:cubicBezTo>
                    <a:pt x="0" y="11998"/>
                    <a:pt x="0" y="5645"/>
                    <a:pt x="2000" y="2468"/>
                  </a:cubicBezTo>
                  <a:cubicBezTo>
                    <a:pt x="4000" y="-708"/>
                    <a:pt x="8000" y="-708"/>
                    <a:pt x="10800" y="2468"/>
                  </a:cubicBezTo>
                  <a:cubicBezTo>
                    <a:pt x="13600" y="5645"/>
                    <a:pt x="15200" y="11998"/>
                    <a:pt x="16800" y="1835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3" name="Line"/>
            <p:cNvSpPr/>
            <p:nvPr/>
          </p:nvSpPr>
          <p:spPr>
            <a:xfrm>
              <a:off x="4879407" y="354679"/>
              <a:ext cx="655680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207" extrusionOk="0">
                  <a:moveTo>
                    <a:pt x="1425" y="9818"/>
                  </a:moveTo>
                  <a:cubicBezTo>
                    <a:pt x="970" y="10996"/>
                    <a:pt x="515" y="12174"/>
                    <a:pt x="572" y="13549"/>
                  </a:cubicBezTo>
                  <a:cubicBezTo>
                    <a:pt x="629" y="14923"/>
                    <a:pt x="1198" y="16494"/>
                    <a:pt x="1880" y="17280"/>
                  </a:cubicBezTo>
                  <a:cubicBezTo>
                    <a:pt x="2562" y="18065"/>
                    <a:pt x="3358" y="18065"/>
                    <a:pt x="4040" y="17672"/>
                  </a:cubicBezTo>
                  <a:cubicBezTo>
                    <a:pt x="4722" y="17280"/>
                    <a:pt x="5290" y="16494"/>
                    <a:pt x="5688" y="15120"/>
                  </a:cubicBezTo>
                  <a:cubicBezTo>
                    <a:pt x="6086" y="13745"/>
                    <a:pt x="6313" y="11782"/>
                    <a:pt x="5518" y="10014"/>
                  </a:cubicBezTo>
                  <a:cubicBezTo>
                    <a:pt x="4722" y="8247"/>
                    <a:pt x="2903" y="6676"/>
                    <a:pt x="1709" y="5891"/>
                  </a:cubicBezTo>
                  <a:cubicBezTo>
                    <a:pt x="515" y="5105"/>
                    <a:pt x="-53" y="5105"/>
                    <a:pt x="4" y="5694"/>
                  </a:cubicBezTo>
                  <a:cubicBezTo>
                    <a:pt x="61" y="6283"/>
                    <a:pt x="743" y="7462"/>
                    <a:pt x="1652" y="8051"/>
                  </a:cubicBezTo>
                  <a:cubicBezTo>
                    <a:pt x="2562" y="8640"/>
                    <a:pt x="3699" y="8640"/>
                    <a:pt x="5120" y="7265"/>
                  </a:cubicBezTo>
                  <a:cubicBezTo>
                    <a:pt x="6541" y="5891"/>
                    <a:pt x="8246" y="3142"/>
                    <a:pt x="9383" y="1571"/>
                  </a:cubicBezTo>
                  <a:cubicBezTo>
                    <a:pt x="10520" y="0"/>
                    <a:pt x="11088" y="-393"/>
                    <a:pt x="11486" y="392"/>
                  </a:cubicBezTo>
                  <a:cubicBezTo>
                    <a:pt x="11884" y="1178"/>
                    <a:pt x="12111" y="3142"/>
                    <a:pt x="12225" y="5105"/>
                  </a:cubicBezTo>
                  <a:cubicBezTo>
                    <a:pt x="12339" y="7069"/>
                    <a:pt x="12339" y="9032"/>
                    <a:pt x="12339" y="11585"/>
                  </a:cubicBezTo>
                  <a:cubicBezTo>
                    <a:pt x="12339" y="14138"/>
                    <a:pt x="12339" y="17280"/>
                    <a:pt x="12395" y="17869"/>
                  </a:cubicBezTo>
                  <a:cubicBezTo>
                    <a:pt x="12452" y="18458"/>
                    <a:pt x="12566" y="16494"/>
                    <a:pt x="12850" y="14923"/>
                  </a:cubicBezTo>
                  <a:cubicBezTo>
                    <a:pt x="13134" y="13352"/>
                    <a:pt x="13589" y="12174"/>
                    <a:pt x="14158" y="11585"/>
                  </a:cubicBezTo>
                  <a:cubicBezTo>
                    <a:pt x="14726" y="10996"/>
                    <a:pt x="15408" y="10996"/>
                    <a:pt x="15863" y="12174"/>
                  </a:cubicBezTo>
                  <a:cubicBezTo>
                    <a:pt x="16318" y="13352"/>
                    <a:pt x="16545" y="15709"/>
                    <a:pt x="16829" y="17672"/>
                  </a:cubicBezTo>
                  <a:cubicBezTo>
                    <a:pt x="17113" y="19636"/>
                    <a:pt x="17454" y="21207"/>
                    <a:pt x="18250" y="21207"/>
                  </a:cubicBezTo>
                  <a:cubicBezTo>
                    <a:pt x="19046" y="21207"/>
                    <a:pt x="20296" y="19636"/>
                    <a:pt x="21547" y="1806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4" name="Line"/>
            <p:cNvSpPr/>
            <p:nvPr/>
          </p:nvSpPr>
          <p:spPr>
            <a:xfrm>
              <a:off x="6033245" y="212842"/>
              <a:ext cx="242607" cy="2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0" y="0"/>
                  </a:moveTo>
                  <a:cubicBezTo>
                    <a:pt x="2130" y="6353"/>
                    <a:pt x="4259" y="12706"/>
                    <a:pt x="5324" y="16518"/>
                  </a:cubicBezTo>
                  <a:cubicBezTo>
                    <a:pt x="6389" y="20329"/>
                    <a:pt x="6389" y="21600"/>
                    <a:pt x="6389" y="21600"/>
                  </a:cubicBezTo>
                  <a:cubicBezTo>
                    <a:pt x="6389" y="21600"/>
                    <a:pt x="6389" y="20329"/>
                    <a:pt x="6845" y="19059"/>
                  </a:cubicBezTo>
                  <a:cubicBezTo>
                    <a:pt x="7301" y="17788"/>
                    <a:pt x="8214" y="16518"/>
                    <a:pt x="10192" y="15501"/>
                  </a:cubicBezTo>
                  <a:cubicBezTo>
                    <a:pt x="12169" y="14485"/>
                    <a:pt x="15211" y="13722"/>
                    <a:pt x="17341" y="13722"/>
                  </a:cubicBezTo>
                  <a:cubicBezTo>
                    <a:pt x="19470" y="13722"/>
                    <a:pt x="20687" y="14485"/>
                    <a:pt x="21144" y="15501"/>
                  </a:cubicBezTo>
                  <a:cubicBezTo>
                    <a:pt x="21600" y="16518"/>
                    <a:pt x="21296" y="17788"/>
                    <a:pt x="19622" y="18932"/>
                  </a:cubicBezTo>
                  <a:cubicBezTo>
                    <a:pt x="17949" y="20075"/>
                    <a:pt x="14907" y="21092"/>
                    <a:pt x="11713" y="21346"/>
                  </a:cubicBezTo>
                  <a:cubicBezTo>
                    <a:pt x="8518" y="21600"/>
                    <a:pt x="5172" y="21092"/>
                    <a:pt x="1825" y="2058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5" name="Line"/>
            <p:cNvSpPr/>
            <p:nvPr/>
          </p:nvSpPr>
          <p:spPr>
            <a:xfrm>
              <a:off x="6251188" y="361434"/>
              <a:ext cx="260761" cy="14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110" extrusionOk="0">
                  <a:moveTo>
                    <a:pt x="0" y="16481"/>
                  </a:moveTo>
                  <a:cubicBezTo>
                    <a:pt x="5891" y="18024"/>
                    <a:pt x="11782" y="19567"/>
                    <a:pt x="15288" y="19567"/>
                  </a:cubicBezTo>
                  <a:cubicBezTo>
                    <a:pt x="18795" y="19567"/>
                    <a:pt x="19917" y="18024"/>
                    <a:pt x="20618" y="15967"/>
                  </a:cubicBezTo>
                  <a:cubicBezTo>
                    <a:pt x="21319" y="13910"/>
                    <a:pt x="21600" y="11339"/>
                    <a:pt x="19636" y="8510"/>
                  </a:cubicBezTo>
                  <a:cubicBezTo>
                    <a:pt x="17673" y="5681"/>
                    <a:pt x="13465" y="2596"/>
                    <a:pt x="10519" y="1053"/>
                  </a:cubicBezTo>
                  <a:cubicBezTo>
                    <a:pt x="7574" y="-490"/>
                    <a:pt x="5891" y="-490"/>
                    <a:pt x="4488" y="2081"/>
                  </a:cubicBezTo>
                  <a:cubicBezTo>
                    <a:pt x="3086" y="4653"/>
                    <a:pt x="1964" y="9796"/>
                    <a:pt x="1964" y="13396"/>
                  </a:cubicBezTo>
                  <a:cubicBezTo>
                    <a:pt x="1964" y="16996"/>
                    <a:pt x="3086" y="19053"/>
                    <a:pt x="4208" y="2111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6" name="Line"/>
            <p:cNvSpPr/>
            <p:nvPr/>
          </p:nvSpPr>
          <p:spPr>
            <a:xfrm>
              <a:off x="6647938" y="306247"/>
              <a:ext cx="184436" cy="288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57" extrusionOk="0">
                  <a:moveTo>
                    <a:pt x="4525" y="0"/>
                  </a:moveTo>
                  <a:cubicBezTo>
                    <a:pt x="2925" y="2571"/>
                    <a:pt x="1325" y="5143"/>
                    <a:pt x="525" y="8100"/>
                  </a:cubicBezTo>
                  <a:cubicBezTo>
                    <a:pt x="-275" y="11057"/>
                    <a:pt x="-275" y="14400"/>
                    <a:pt x="1325" y="16714"/>
                  </a:cubicBezTo>
                  <a:cubicBezTo>
                    <a:pt x="2925" y="19029"/>
                    <a:pt x="6125" y="20314"/>
                    <a:pt x="8925" y="20957"/>
                  </a:cubicBezTo>
                  <a:cubicBezTo>
                    <a:pt x="11725" y="21600"/>
                    <a:pt x="14125" y="21600"/>
                    <a:pt x="16125" y="21086"/>
                  </a:cubicBezTo>
                  <a:cubicBezTo>
                    <a:pt x="18125" y="20571"/>
                    <a:pt x="19725" y="19543"/>
                    <a:pt x="21325" y="1851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7" name="Line"/>
            <p:cNvSpPr/>
            <p:nvPr/>
          </p:nvSpPr>
          <p:spPr>
            <a:xfrm>
              <a:off x="6562538" y="389273"/>
              <a:ext cx="228324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8" name="Line"/>
            <p:cNvSpPr/>
            <p:nvPr/>
          </p:nvSpPr>
          <p:spPr>
            <a:xfrm>
              <a:off x="6936156" y="-1"/>
              <a:ext cx="176432" cy="595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extrusionOk="0">
                  <a:moveTo>
                    <a:pt x="0" y="1669"/>
                  </a:moveTo>
                  <a:cubicBezTo>
                    <a:pt x="0" y="805"/>
                    <a:pt x="0" y="-59"/>
                    <a:pt x="212" y="3"/>
                  </a:cubicBezTo>
                  <a:cubicBezTo>
                    <a:pt x="424" y="64"/>
                    <a:pt x="847" y="1052"/>
                    <a:pt x="1271" y="3767"/>
                  </a:cubicBezTo>
                  <a:cubicBezTo>
                    <a:pt x="1694" y="6483"/>
                    <a:pt x="2118" y="10926"/>
                    <a:pt x="2329" y="13518"/>
                  </a:cubicBezTo>
                  <a:cubicBezTo>
                    <a:pt x="2541" y="16110"/>
                    <a:pt x="2541" y="16851"/>
                    <a:pt x="2118" y="18023"/>
                  </a:cubicBezTo>
                  <a:cubicBezTo>
                    <a:pt x="1694" y="19196"/>
                    <a:pt x="847" y="20800"/>
                    <a:pt x="424" y="21171"/>
                  </a:cubicBezTo>
                  <a:cubicBezTo>
                    <a:pt x="0" y="21541"/>
                    <a:pt x="0" y="20677"/>
                    <a:pt x="1271" y="19566"/>
                  </a:cubicBezTo>
                  <a:cubicBezTo>
                    <a:pt x="2541" y="18455"/>
                    <a:pt x="5082" y="17098"/>
                    <a:pt x="7200" y="16234"/>
                  </a:cubicBezTo>
                  <a:cubicBezTo>
                    <a:pt x="9318" y="15370"/>
                    <a:pt x="11012" y="14999"/>
                    <a:pt x="12494" y="15061"/>
                  </a:cubicBezTo>
                  <a:cubicBezTo>
                    <a:pt x="13976" y="15123"/>
                    <a:pt x="15247" y="15616"/>
                    <a:pt x="16729" y="16480"/>
                  </a:cubicBezTo>
                  <a:cubicBezTo>
                    <a:pt x="18212" y="17344"/>
                    <a:pt x="19906" y="18579"/>
                    <a:pt x="21600" y="1981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9" name="Line"/>
            <p:cNvSpPr/>
            <p:nvPr/>
          </p:nvSpPr>
          <p:spPr>
            <a:xfrm>
              <a:off x="7558854" y="316625"/>
              <a:ext cx="1" cy="31136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0" name="Line"/>
            <p:cNvSpPr/>
            <p:nvPr/>
          </p:nvSpPr>
          <p:spPr>
            <a:xfrm>
              <a:off x="7554877" y="337381"/>
              <a:ext cx="413623" cy="227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18" extrusionOk="0">
                  <a:moveTo>
                    <a:pt x="741" y="0"/>
                  </a:moveTo>
                  <a:cubicBezTo>
                    <a:pt x="3775" y="4909"/>
                    <a:pt x="6810" y="9818"/>
                    <a:pt x="8417" y="13091"/>
                  </a:cubicBezTo>
                  <a:cubicBezTo>
                    <a:pt x="10023" y="16364"/>
                    <a:pt x="10202" y="18000"/>
                    <a:pt x="9845" y="19145"/>
                  </a:cubicBezTo>
                  <a:cubicBezTo>
                    <a:pt x="9488" y="20291"/>
                    <a:pt x="8595" y="20945"/>
                    <a:pt x="7256" y="21273"/>
                  </a:cubicBezTo>
                  <a:cubicBezTo>
                    <a:pt x="5917" y="21600"/>
                    <a:pt x="4132" y="21600"/>
                    <a:pt x="2704" y="21273"/>
                  </a:cubicBezTo>
                  <a:cubicBezTo>
                    <a:pt x="1276" y="20945"/>
                    <a:pt x="205" y="20291"/>
                    <a:pt x="27" y="19473"/>
                  </a:cubicBezTo>
                  <a:cubicBezTo>
                    <a:pt x="-152" y="18655"/>
                    <a:pt x="562" y="17673"/>
                    <a:pt x="2258" y="16364"/>
                  </a:cubicBezTo>
                  <a:cubicBezTo>
                    <a:pt x="3954" y="15055"/>
                    <a:pt x="6631" y="13418"/>
                    <a:pt x="8863" y="12436"/>
                  </a:cubicBezTo>
                  <a:cubicBezTo>
                    <a:pt x="11094" y="11455"/>
                    <a:pt x="12879" y="11127"/>
                    <a:pt x="14218" y="10800"/>
                  </a:cubicBezTo>
                  <a:cubicBezTo>
                    <a:pt x="15557" y="10473"/>
                    <a:pt x="16450" y="10145"/>
                    <a:pt x="17342" y="10473"/>
                  </a:cubicBezTo>
                  <a:cubicBezTo>
                    <a:pt x="18235" y="10800"/>
                    <a:pt x="19127" y="11782"/>
                    <a:pt x="19841" y="13091"/>
                  </a:cubicBezTo>
                  <a:cubicBezTo>
                    <a:pt x="20555" y="14400"/>
                    <a:pt x="21091" y="16036"/>
                    <a:pt x="21270" y="16036"/>
                  </a:cubicBezTo>
                  <a:cubicBezTo>
                    <a:pt x="21448" y="16036"/>
                    <a:pt x="21269" y="14400"/>
                    <a:pt x="21091" y="1276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1" name="Line"/>
            <p:cNvSpPr/>
            <p:nvPr/>
          </p:nvSpPr>
          <p:spPr>
            <a:xfrm>
              <a:off x="7756041" y="180842"/>
              <a:ext cx="176432" cy="94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extrusionOk="0">
                  <a:moveTo>
                    <a:pt x="0" y="7135"/>
                  </a:moveTo>
                  <a:cubicBezTo>
                    <a:pt x="1271" y="4050"/>
                    <a:pt x="2541" y="964"/>
                    <a:pt x="4447" y="192"/>
                  </a:cubicBezTo>
                  <a:cubicBezTo>
                    <a:pt x="6353" y="-579"/>
                    <a:pt x="8894" y="964"/>
                    <a:pt x="11859" y="4821"/>
                  </a:cubicBezTo>
                  <a:cubicBezTo>
                    <a:pt x="14824" y="8678"/>
                    <a:pt x="18212" y="14850"/>
                    <a:pt x="21600" y="2102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2" name="Line"/>
            <p:cNvSpPr/>
            <p:nvPr/>
          </p:nvSpPr>
          <p:spPr>
            <a:xfrm>
              <a:off x="8124324" y="69542"/>
              <a:ext cx="700682" cy="64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18" extrusionOk="0">
                  <a:moveTo>
                    <a:pt x="2398" y="13101"/>
                  </a:moveTo>
                  <a:cubicBezTo>
                    <a:pt x="1866" y="12986"/>
                    <a:pt x="1334" y="12870"/>
                    <a:pt x="855" y="13159"/>
                  </a:cubicBezTo>
                  <a:cubicBezTo>
                    <a:pt x="377" y="13448"/>
                    <a:pt x="-49" y="14141"/>
                    <a:pt x="4" y="14545"/>
                  </a:cubicBezTo>
                  <a:cubicBezTo>
                    <a:pt x="57" y="14950"/>
                    <a:pt x="589" y="15065"/>
                    <a:pt x="1334" y="14545"/>
                  </a:cubicBezTo>
                  <a:cubicBezTo>
                    <a:pt x="2079" y="14025"/>
                    <a:pt x="3037" y="12870"/>
                    <a:pt x="3888" y="11080"/>
                  </a:cubicBezTo>
                  <a:cubicBezTo>
                    <a:pt x="4739" y="9290"/>
                    <a:pt x="5484" y="6864"/>
                    <a:pt x="5856" y="5305"/>
                  </a:cubicBezTo>
                  <a:cubicBezTo>
                    <a:pt x="6229" y="3745"/>
                    <a:pt x="6229" y="3052"/>
                    <a:pt x="6229" y="2186"/>
                  </a:cubicBezTo>
                  <a:cubicBezTo>
                    <a:pt x="6229" y="1320"/>
                    <a:pt x="6229" y="280"/>
                    <a:pt x="6069" y="49"/>
                  </a:cubicBezTo>
                  <a:cubicBezTo>
                    <a:pt x="5910" y="-182"/>
                    <a:pt x="5590" y="396"/>
                    <a:pt x="5271" y="2013"/>
                  </a:cubicBezTo>
                  <a:cubicBezTo>
                    <a:pt x="4952" y="3630"/>
                    <a:pt x="4633" y="6286"/>
                    <a:pt x="4526" y="8539"/>
                  </a:cubicBezTo>
                  <a:cubicBezTo>
                    <a:pt x="4420" y="10791"/>
                    <a:pt x="4526" y="12639"/>
                    <a:pt x="5058" y="13910"/>
                  </a:cubicBezTo>
                  <a:cubicBezTo>
                    <a:pt x="5590" y="15181"/>
                    <a:pt x="6548" y="15874"/>
                    <a:pt x="7825" y="16336"/>
                  </a:cubicBezTo>
                  <a:cubicBezTo>
                    <a:pt x="9102" y="16798"/>
                    <a:pt x="10698" y="17029"/>
                    <a:pt x="12134" y="16913"/>
                  </a:cubicBezTo>
                  <a:cubicBezTo>
                    <a:pt x="13571" y="16798"/>
                    <a:pt x="14848" y="16336"/>
                    <a:pt x="15699" y="15874"/>
                  </a:cubicBezTo>
                  <a:cubicBezTo>
                    <a:pt x="16550" y="15412"/>
                    <a:pt x="16976" y="14950"/>
                    <a:pt x="17188" y="14430"/>
                  </a:cubicBezTo>
                  <a:cubicBezTo>
                    <a:pt x="17401" y="13910"/>
                    <a:pt x="17401" y="13332"/>
                    <a:pt x="17188" y="12755"/>
                  </a:cubicBezTo>
                  <a:cubicBezTo>
                    <a:pt x="16976" y="12177"/>
                    <a:pt x="16550" y="11600"/>
                    <a:pt x="15965" y="11253"/>
                  </a:cubicBezTo>
                  <a:cubicBezTo>
                    <a:pt x="15380" y="10907"/>
                    <a:pt x="14635" y="10791"/>
                    <a:pt x="14103" y="11080"/>
                  </a:cubicBezTo>
                  <a:cubicBezTo>
                    <a:pt x="13571" y="11369"/>
                    <a:pt x="13251" y="12062"/>
                    <a:pt x="13624" y="13390"/>
                  </a:cubicBezTo>
                  <a:cubicBezTo>
                    <a:pt x="13996" y="14719"/>
                    <a:pt x="15060" y="16682"/>
                    <a:pt x="16497" y="18126"/>
                  </a:cubicBezTo>
                  <a:cubicBezTo>
                    <a:pt x="17933" y="19570"/>
                    <a:pt x="19742" y="20494"/>
                    <a:pt x="21551" y="2141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3" name="Line"/>
            <p:cNvSpPr/>
            <p:nvPr/>
          </p:nvSpPr>
          <p:spPr>
            <a:xfrm>
              <a:off x="3919533" y="3924810"/>
              <a:ext cx="34595" cy="4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4320" y="1543"/>
                  </a:moveTo>
                  <a:cubicBezTo>
                    <a:pt x="2160" y="771"/>
                    <a:pt x="0" y="0"/>
                    <a:pt x="0" y="0"/>
                  </a:cubicBezTo>
                  <a:cubicBezTo>
                    <a:pt x="0" y="0"/>
                    <a:pt x="2160" y="771"/>
                    <a:pt x="5400" y="3163"/>
                  </a:cubicBezTo>
                  <a:cubicBezTo>
                    <a:pt x="8640" y="5554"/>
                    <a:pt x="12960" y="9566"/>
                    <a:pt x="16200" y="12420"/>
                  </a:cubicBezTo>
                  <a:cubicBezTo>
                    <a:pt x="19440" y="15274"/>
                    <a:pt x="21600" y="16971"/>
                    <a:pt x="21600" y="18437"/>
                  </a:cubicBezTo>
                  <a:cubicBezTo>
                    <a:pt x="21600" y="19903"/>
                    <a:pt x="19440" y="21137"/>
                    <a:pt x="18360" y="21369"/>
                  </a:cubicBezTo>
                  <a:cubicBezTo>
                    <a:pt x="17280" y="21600"/>
                    <a:pt x="17280" y="20829"/>
                    <a:pt x="17280" y="20057"/>
                  </a:cubicBezTo>
                  <a:cubicBezTo>
                    <a:pt x="17280" y="19286"/>
                    <a:pt x="17280" y="18514"/>
                    <a:pt x="17280" y="1774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4" name="Line"/>
            <p:cNvSpPr/>
            <p:nvPr/>
          </p:nvSpPr>
          <p:spPr>
            <a:xfrm>
              <a:off x="4038613" y="3969783"/>
              <a:ext cx="33136" cy="50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600" extrusionOk="0">
                  <a:moveTo>
                    <a:pt x="14209" y="0"/>
                  </a:moveTo>
                  <a:cubicBezTo>
                    <a:pt x="7729" y="2681"/>
                    <a:pt x="1249" y="5363"/>
                    <a:pt x="169" y="8566"/>
                  </a:cubicBezTo>
                  <a:cubicBezTo>
                    <a:pt x="-911" y="11768"/>
                    <a:pt x="3409" y="15492"/>
                    <a:pt x="6649" y="17950"/>
                  </a:cubicBezTo>
                  <a:cubicBezTo>
                    <a:pt x="9889" y="20408"/>
                    <a:pt x="12049" y="21600"/>
                    <a:pt x="14209" y="21600"/>
                  </a:cubicBezTo>
                  <a:cubicBezTo>
                    <a:pt x="16369" y="21600"/>
                    <a:pt x="18529" y="20408"/>
                    <a:pt x="20689" y="192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5" name="Line"/>
            <p:cNvSpPr/>
            <p:nvPr/>
          </p:nvSpPr>
          <p:spPr>
            <a:xfrm>
              <a:off x="3791534" y="4291510"/>
              <a:ext cx="467025" cy="25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extrusionOk="0">
                  <a:moveTo>
                    <a:pt x="0" y="0"/>
                  </a:moveTo>
                  <a:cubicBezTo>
                    <a:pt x="2560" y="6130"/>
                    <a:pt x="5120" y="12259"/>
                    <a:pt x="6720" y="16054"/>
                  </a:cubicBezTo>
                  <a:cubicBezTo>
                    <a:pt x="8320" y="19849"/>
                    <a:pt x="8960" y="21308"/>
                    <a:pt x="9600" y="21454"/>
                  </a:cubicBezTo>
                  <a:cubicBezTo>
                    <a:pt x="10240" y="21600"/>
                    <a:pt x="10880" y="20432"/>
                    <a:pt x="12480" y="17076"/>
                  </a:cubicBezTo>
                  <a:cubicBezTo>
                    <a:pt x="14080" y="13719"/>
                    <a:pt x="16640" y="8173"/>
                    <a:pt x="18320" y="4962"/>
                  </a:cubicBezTo>
                  <a:cubicBezTo>
                    <a:pt x="20000" y="1751"/>
                    <a:pt x="20800" y="8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6" name="Line"/>
            <p:cNvSpPr/>
            <p:nvPr/>
          </p:nvSpPr>
          <p:spPr>
            <a:xfrm>
              <a:off x="1729714" y="5713336"/>
              <a:ext cx="183351" cy="163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7" y="0"/>
                  </a:moveTo>
                  <a:cubicBezTo>
                    <a:pt x="17117" y="273"/>
                    <a:pt x="13857" y="547"/>
                    <a:pt x="11004" y="1003"/>
                  </a:cubicBezTo>
                  <a:cubicBezTo>
                    <a:pt x="8151" y="1458"/>
                    <a:pt x="5706" y="2096"/>
                    <a:pt x="4279" y="3030"/>
                  </a:cubicBezTo>
                  <a:cubicBezTo>
                    <a:pt x="2853" y="3965"/>
                    <a:pt x="2445" y="5195"/>
                    <a:pt x="2038" y="6403"/>
                  </a:cubicBezTo>
                  <a:cubicBezTo>
                    <a:pt x="1630" y="7610"/>
                    <a:pt x="1223" y="8795"/>
                    <a:pt x="815" y="10071"/>
                  </a:cubicBezTo>
                  <a:cubicBezTo>
                    <a:pt x="408" y="11347"/>
                    <a:pt x="0" y="12714"/>
                    <a:pt x="0" y="13967"/>
                  </a:cubicBezTo>
                  <a:cubicBezTo>
                    <a:pt x="0" y="15220"/>
                    <a:pt x="408" y="16359"/>
                    <a:pt x="611" y="17157"/>
                  </a:cubicBezTo>
                  <a:cubicBezTo>
                    <a:pt x="815" y="17954"/>
                    <a:pt x="815" y="18410"/>
                    <a:pt x="815" y="18752"/>
                  </a:cubicBezTo>
                  <a:cubicBezTo>
                    <a:pt x="815" y="19094"/>
                    <a:pt x="815" y="19322"/>
                    <a:pt x="1630" y="19504"/>
                  </a:cubicBezTo>
                  <a:cubicBezTo>
                    <a:pt x="2445" y="19686"/>
                    <a:pt x="4075" y="19823"/>
                    <a:pt x="7540" y="20165"/>
                  </a:cubicBezTo>
                  <a:cubicBezTo>
                    <a:pt x="11004" y="20506"/>
                    <a:pt x="16302" y="210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7" name="Line"/>
            <p:cNvSpPr/>
            <p:nvPr/>
          </p:nvSpPr>
          <p:spPr>
            <a:xfrm>
              <a:off x="3391192" y="7110291"/>
              <a:ext cx="255048" cy="284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389" extrusionOk="0">
                  <a:moveTo>
                    <a:pt x="497" y="4213"/>
                  </a:moveTo>
                  <a:cubicBezTo>
                    <a:pt x="1361" y="2912"/>
                    <a:pt x="2225" y="1611"/>
                    <a:pt x="4241" y="830"/>
                  </a:cubicBezTo>
                  <a:cubicBezTo>
                    <a:pt x="6257" y="49"/>
                    <a:pt x="9425" y="-211"/>
                    <a:pt x="11441" y="179"/>
                  </a:cubicBezTo>
                  <a:cubicBezTo>
                    <a:pt x="13457" y="570"/>
                    <a:pt x="14321" y="1611"/>
                    <a:pt x="14465" y="3432"/>
                  </a:cubicBezTo>
                  <a:cubicBezTo>
                    <a:pt x="14609" y="5254"/>
                    <a:pt x="14033" y="7857"/>
                    <a:pt x="12449" y="10069"/>
                  </a:cubicBezTo>
                  <a:cubicBezTo>
                    <a:pt x="10865" y="12281"/>
                    <a:pt x="8273" y="14102"/>
                    <a:pt x="5681" y="15664"/>
                  </a:cubicBezTo>
                  <a:cubicBezTo>
                    <a:pt x="3089" y="17225"/>
                    <a:pt x="497" y="18526"/>
                    <a:pt x="65" y="19177"/>
                  </a:cubicBezTo>
                  <a:cubicBezTo>
                    <a:pt x="-367" y="19828"/>
                    <a:pt x="1361" y="19828"/>
                    <a:pt x="5249" y="20088"/>
                  </a:cubicBezTo>
                  <a:cubicBezTo>
                    <a:pt x="9137" y="20348"/>
                    <a:pt x="15185" y="20869"/>
                    <a:pt x="21233" y="213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8" name="Line"/>
            <p:cNvSpPr/>
            <p:nvPr/>
          </p:nvSpPr>
          <p:spPr>
            <a:xfrm>
              <a:off x="3957587" y="5609553"/>
              <a:ext cx="196755" cy="189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extrusionOk="0">
                  <a:moveTo>
                    <a:pt x="0" y="0"/>
                  </a:moveTo>
                  <a:cubicBezTo>
                    <a:pt x="3724" y="157"/>
                    <a:pt x="7448" y="315"/>
                    <a:pt x="11172" y="649"/>
                  </a:cubicBezTo>
                  <a:cubicBezTo>
                    <a:pt x="14897" y="984"/>
                    <a:pt x="18621" y="1495"/>
                    <a:pt x="20110" y="2046"/>
                  </a:cubicBezTo>
                  <a:cubicBezTo>
                    <a:pt x="21600" y="2597"/>
                    <a:pt x="20855" y="3187"/>
                    <a:pt x="20483" y="3895"/>
                  </a:cubicBezTo>
                  <a:cubicBezTo>
                    <a:pt x="20110" y="4603"/>
                    <a:pt x="20110" y="5430"/>
                    <a:pt x="20297" y="6413"/>
                  </a:cubicBezTo>
                  <a:cubicBezTo>
                    <a:pt x="20483" y="7397"/>
                    <a:pt x="20855" y="8538"/>
                    <a:pt x="21041" y="9954"/>
                  </a:cubicBezTo>
                  <a:cubicBezTo>
                    <a:pt x="21227" y="11370"/>
                    <a:pt x="21227" y="13062"/>
                    <a:pt x="21041" y="14400"/>
                  </a:cubicBezTo>
                  <a:cubicBezTo>
                    <a:pt x="20855" y="15738"/>
                    <a:pt x="20483" y="16721"/>
                    <a:pt x="19738" y="17607"/>
                  </a:cubicBezTo>
                  <a:cubicBezTo>
                    <a:pt x="18993" y="18492"/>
                    <a:pt x="17876" y="19279"/>
                    <a:pt x="16759" y="19869"/>
                  </a:cubicBezTo>
                  <a:cubicBezTo>
                    <a:pt x="15641" y="20459"/>
                    <a:pt x="14524" y="20852"/>
                    <a:pt x="12848" y="21089"/>
                  </a:cubicBezTo>
                  <a:cubicBezTo>
                    <a:pt x="11172" y="21325"/>
                    <a:pt x="8938" y="21403"/>
                    <a:pt x="7634" y="21462"/>
                  </a:cubicBezTo>
                  <a:cubicBezTo>
                    <a:pt x="6331" y="21521"/>
                    <a:pt x="5959" y="21561"/>
                    <a:pt x="558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9" name="Line"/>
            <p:cNvSpPr/>
            <p:nvPr/>
          </p:nvSpPr>
          <p:spPr>
            <a:xfrm>
              <a:off x="4697256" y="5687245"/>
              <a:ext cx="173621" cy="1530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78" extrusionOk="0">
                  <a:moveTo>
                    <a:pt x="21256" y="514"/>
                  </a:moveTo>
                  <a:cubicBezTo>
                    <a:pt x="20832" y="271"/>
                    <a:pt x="20409" y="27"/>
                    <a:pt x="19562" y="2"/>
                  </a:cubicBezTo>
                  <a:cubicBezTo>
                    <a:pt x="18715" y="-22"/>
                    <a:pt x="17444" y="173"/>
                    <a:pt x="14480" y="563"/>
                  </a:cubicBezTo>
                  <a:cubicBezTo>
                    <a:pt x="11515" y="953"/>
                    <a:pt x="6856" y="1538"/>
                    <a:pt x="3891" y="2197"/>
                  </a:cubicBezTo>
                  <a:cubicBezTo>
                    <a:pt x="927" y="2855"/>
                    <a:pt x="-344" y="3586"/>
                    <a:pt x="80" y="4537"/>
                  </a:cubicBezTo>
                  <a:cubicBezTo>
                    <a:pt x="503" y="5488"/>
                    <a:pt x="2621" y="6658"/>
                    <a:pt x="3891" y="7926"/>
                  </a:cubicBezTo>
                  <a:cubicBezTo>
                    <a:pt x="5162" y="9193"/>
                    <a:pt x="5586" y="10559"/>
                    <a:pt x="6009" y="12192"/>
                  </a:cubicBezTo>
                  <a:cubicBezTo>
                    <a:pt x="6433" y="13825"/>
                    <a:pt x="6856" y="15727"/>
                    <a:pt x="7068" y="17092"/>
                  </a:cubicBezTo>
                  <a:cubicBezTo>
                    <a:pt x="7280" y="18457"/>
                    <a:pt x="7280" y="19286"/>
                    <a:pt x="8762" y="19920"/>
                  </a:cubicBezTo>
                  <a:cubicBezTo>
                    <a:pt x="10244" y="20554"/>
                    <a:pt x="13209" y="20993"/>
                    <a:pt x="15327" y="21237"/>
                  </a:cubicBezTo>
                  <a:cubicBezTo>
                    <a:pt x="17444" y="21480"/>
                    <a:pt x="18715" y="21529"/>
                    <a:pt x="19985" y="215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>
              <a:off x="5192603" y="5724721"/>
              <a:ext cx="207567" cy="34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0" y="3177"/>
                  </a:moveTo>
                  <a:cubicBezTo>
                    <a:pt x="720" y="1881"/>
                    <a:pt x="1440" y="585"/>
                    <a:pt x="2700" y="153"/>
                  </a:cubicBezTo>
                  <a:cubicBezTo>
                    <a:pt x="3960" y="-279"/>
                    <a:pt x="5760" y="153"/>
                    <a:pt x="8280" y="2097"/>
                  </a:cubicBezTo>
                  <a:cubicBezTo>
                    <a:pt x="10800" y="4041"/>
                    <a:pt x="14040" y="7497"/>
                    <a:pt x="16380" y="10953"/>
                  </a:cubicBezTo>
                  <a:cubicBezTo>
                    <a:pt x="18720" y="14409"/>
                    <a:pt x="20160" y="17865"/>
                    <a:pt x="21600" y="213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>
              <a:off x="5192603" y="5775606"/>
              <a:ext cx="217946" cy="30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171" y="3724"/>
                    <a:pt x="14743" y="7448"/>
                    <a:pt x="11486" y="10924"/>
                  </a:cubicBezTo>
                  <a:cubicBezTo>
                    <a:pt x="8229" y="14400"/>
                    <a:pt x="5143" y="17628"/>
                    <a:pt x="3257" y="19366"/>
                  </a:cubicBezTo>
                  <a:cubicBezTo>
                    <a:pt x="1371" y="21103"/>
                    <a:pt x="686" y="213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2" name="Line"/>
            <p:cNvSpPr/>
            <p:nvPr/>
          </p:nvSpPr>
          <p:spPr>
            <a:xfrm>
              <a:off x="5184470" y="6906839"/>
              <a:ext cx="236457" cy="554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93" extrusionOk="0">
                  <a:moveTo>
                    <a:pt x="4493" y="0"/>
                  </a:moveTo>
                  <a:cubicBezTo>
                    <a:pt x="4180" y="1476"/>
                    <a:pt x="3867" y="2952"/>
                    <a:pt x="3867" y="4025"/>
                  </a:cubicBezTo>
                  <a:cubicBezTo>
                    <a:pt x="3867" y="5098"/>
                    <a:pt x="4180" y="5769"/>
                    <a:pt x="5119" y="6171"/>
                  </a:cubicBezTo>
                  <a:cubicBezTo>
                    <a:pt x="6058" y="6574"/>
                    <a:pt x="7623" y="6708"/>
                    <a:pt x="9658" y="6306"/>
                  </a:cubicBezTo>
                  <a:cubicBezTo>
                    <a:pt x="11693" y="5903"/>
                    <a:pt x="14197" y="4964"/>
                    <a:pt x="14823" y="4025"/>
                  </a:cubicBezTo>
                  <a:cubicBezTo>
                    <a:pt x="15449" y="3086"/>
                    <a:pt x="14197" y="2147"/>
                    <a:pt x="13571" y="2012"/>
                  </a:cubicBezTo>
                  <a:cubicBezTo>
                    <a:pt x="12945" y="1878"/>
                    <a:pt x="12945" y="2549"/>
                    <a:pt x="13884" y="4561"/>
                  </a:cubicBezTo>
                  <a:cubicBezTo>
                    <a:pt x="14823" y="6574"/>
                    <a:pt x="16701" y="9928"/>
                    <a:pt x="17484" y="12745"/>
                  </a:cubicBezTo>
                  <a:cubicBezTo>
                    <a:pt x="18267" y="15563"/>
                    <a:pt x="17953" y="17843"/>
                    <a:pt x="17171" y="19252"/>
                  </a:cubicBezTo>
                  <a:cubicBezTo>
                    <a:pt x="16388" y="20661"/>
                    <a:pt x="15136" y="21198"/>
                    <a:pt x="12788" y="21399"/>
                  </a:cubicBezTo>
                  <a:cubicBezTo>
                    <a:pt x="10440" y="21600"/>
                    <a:pt x="6997" y="21466"/>
                    <a:pt x="4649" y="21130"/>
                  </a:cubicBezTo>
                  <a:cubicBezTo>
                    <a:pt x="2301" y="20795"/>
                    <a:pt x="1049" y="20258"/>
                    <a:pt x="423" y="19655"/>
                  </a:cubicBezTo>
                  <a:cubicBezTo>
                    <a:pt x="-203" y="19051"/>
                    <a:pt x="-203" y="18380"/>
                    <a:pt x="893" y="17575"/>
                  </a:cubicBezTo>
                  <a:cubicBezTo>
                    <a:pt x="1988" y="16770"/>
                    <a:pt x="4180" y="15831"/>
                    <a:pt x="7780" y="14624"/>
                  </a:cubicBezTo>
                  <a:cubicBezTo>
                    <a:pt x="11380" y="13416"/>
                    <a:pt x="16388" y="11940"/>
                    <a:pt x="21397" y="1046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3" name="Line"/>
            <p:cNvSpPr/>
            <p:nvPr/>
          </p:nvSpPr>
          <p:spPr>
            <a:xfrm>
              <a:off x="5773788" y="5682201"/>
              <a:ext cx="170221" cy="166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extrusionOk="0">
                  <a:moveTo>
                    <a:pt x="3888" y="0"/>
                  </a:moveTo>
                  <a:cubicBezTo>
                    <a:pt x="6048" y="0"/>
                    <a:pt x="8208" y="0"/>
                    <a:pt x="10584" y="180"/>
                  </a:cubicBezTo>
                  <a:cubicBezTo>
                    <a:pt x="12960" y="360"/>
                    <a:pt x="15552" y="720"/>
                    <a:pt x="15984" y="1170"/>
                  </a:cubicBezTo>
                  <a:cubicBezTo>
                    <a:pt x="16416" y="1620"/>
                    <a:pt x="14688" y="2160"/>
                    <a:pt x="13608" y="3083"/>
                  </a:cubicBezTo>
                  <a:cubicBezTo>
                    <a:pt x="12528" y="4005"/>
                    <a:pt x="12096" y="5310"/>
                    <a:pt x="12528" y="6593"/>
                  </a:cubicBezTo>
                  <a:cubicBezTo>
                    <a:pt x="12960" y="7875"/>
                    <a:pt x="14256" y="9135"/>
                    <a:pt x="15768" y="10530"/>
                  </a:cubicBezTo>
                  <a:cubicBezTo>
                    <a:pt x="17280" y="11925"/>
                    <a:pt x="19008" y="13455"/>
                    <a:pt x="20088" y="14827"/>
                  </a:cubicBezTo>
                  <a:cubicBezTo>
                    <a:pt x="21168" y="16200"/>
                    <a:pt x="21600" y="17415"/>
                    <a:pt x="20952" y="18427"/>
                  </a:cubicBezTo>
                  <a:cubicBezTo>
                    <a:pt x="20304" y="19440"/>
                    <a:pt x="18576" y="20250"/>
                    <a:pt x="16848" y="20745"/>
                  </a:cubicBezTo>
                  <a:cubicBezTo>
                    <a:pt x="15120" y="21240"/>
                    <a:pt x="13392" y="21420"/>
                    <a:pt x="10584" y="21510"/>
                  </a:cubicBezTo>
                  <a:cubicBezTo>
                    <a:pt x="7776" y="21600"/>
                    <a:pt x="388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4" name="Line"/>
            <p:cNvSpPr/>
            <p:nvPr/>
          </p:nvSpPr>
          <p:spPr>
            <a:xfrm>
              <a:off x="6448376" y="6294520"/>
              <a:ext cx="342486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109" y="16800"/>
                    <a:pt x="12218" y="12000"/>
                    <a:pt x="15818" y="9600"/>
                  </a:cubicBezTo>
                  <a:cubicBezTo>
                    <a:pt x="19418" y="7200"/>
                    <a:pt x="20509" y="7200"/>
                    <a:pt x="21055" y="6000"/>
                  </a:cubicBezTo>
                  <a:cubicBezTo>
                    <a:pt x="21600" y="4800"/>
                    <a:pt x="21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5" name="Line"/>
            <p:cNvSpPr/>
            <p:nvPr/>
          </p:nvSpPr>
          <p:spPr>
            <a:xfrm>
              <a:off x="6375728" y="6481330"/>
              <a:ext cx="435889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6" name="Line"/>
            <p:cNvSpPr/>
            <p:nvPr/>
          </p:nvSpPr>
          <p:spPr>
            <a:xfrm>
              <a:off x="7372476" y="5647001"/>
              <a:ext cx="196757" cy="146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8" extrusionOk="0">
                  <a:moveTo>
                    <a:pt x="21553" y="517"/>
                  </a:moveTo>
                  <a:cubicBezTo>
                    <a:pt x="20416" y="314"/>
                    <a:pt x="19279" y="110"/>
                    <a:pt x="17574" y="34"/>
                  </a:cubicBezTo>
                  <a:cubicBezTo>
                    <a:pt x="15869" y="-42"/>
                    <a:pt x="13595" y="9"/>
                    <a:pt x="10942" y="187"/>
                  </a:cubicBezTo>
                  <a:cubicBezTo>
                    <a:pt x="8290" y="365"/>
                    <a:pt x="5258" y="670"/>
                    <a:pt x="3364" y="1102"/>
                  </a:cubicBezTo>
                  <a:cubicBezTo>
                    <a:pt x="1469" y="1534"/>
                    <a:pt x="711" y="2093"/>
                    <a:pt x="521" y="3084"/>
                  </a:cubicBezTo>
                  <a:cubicBezTo>
                    <a:pt x="332" y="4075"/>
                    <a:pt x="711" y="5498"/>
                    <a:pt x="711" y="6997"/>
                  </a:cubicBezTo>
                  <a:cubicBezTo>
                    <a:pt x="711" y="8496"/>
                    <a:pt x="332" y="10072"/>
                    <a:pt x="142" y="11698"/>
                  </a:cubicBezTo>
                  <a:cubicBezTo>
                    <a:pt x="-47" y="13325"/>
                    <a:pt x="-47" y="15002"/>
                    <a:pt x="142" y="16298"/>
                  </a:cubicBezTo>
                  <a:cubicBezTo>
                    <a:pt x="332" y="17594"/>
                    <a:pt x="711" y="18509"/>
                    <a:pt x="1848" y="19271"/>
                  </a:cubicBezTo>
                  <a:cubicBezTo>
                    <a:pt x="2985" y="20033"/>
                    <a:pt x="4879" y="20643"/>
                    <a:pt x="6774" y="20999"/>
                  </a:cubicBezTo>
                  <a:cubicBezTo>
                    <a:pt x="8669" y="21355"/>
                    <a:pt x="10564" y="21456"/>
                    <a:pt x="12458" y="2155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7" name="Line"/>
            <p:cNvSpPr/>
            <p:nvPr/>
          </p:nvSpPr>
          <p:spPr>
            <a:xfrm>
              <a:off x="7859824" y="5581877"/>
              <a:ext cx="222838" cy="47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82" extrusionOk="0">
                  <a:moveTo>
                    <a:pt x="8836" y="3600"/>
                  </a:moveTo>
                  <a:cubicBezTo>
                    <a:pt x="8836" y="2817"/>
                    <a:pt x="8836" y="2035"/>
                    <a:pt x="9818" y="1330"/>
                  </a:cubicBezTo>
                  <a:cubicBezTo>
                    <a:pt x="10800" y="626"/>
                    <a:pt x="12764" y="0"/>
                    <a:pt x="14564" y="0"/>
                  </a:cubicBezTo>
                  <a:cubicBezTo>
                    <a:pt x="16364" y="0"/>
                    <a:pt x="18000" y="626"/>
                    <a:pt x="19309" y="1800"/>
                  </a:cubicBezTo>
                  <a:cubicBezTo>
                    <a:pt x="20618" y="2974"/>
                    <a:pt x="21600" y="4696"/>
                    <a:pt x="20782" y="6104"/>
                  </a:cubicBezTo>
                  <a:cubicBezTo>
                    <a:pt x="19964" y="7513"/>
                    <a:pt x="17345" y="8609"/>
                    <a:pt x="14564" y="9313"/>
                  </a:cubicBezTo>
                  <a:cubicBezTo>
                    <a:pt x="11782" y="10017"/>
                    <a:pt x="8836" y="10330"/>
                    <a:pt x="8345" y="10722"/>
                  </a:cubicBezTo>
                  <a:cubicBezTo>
                    <a:pt x="7855" y="11113"/>
                    <a:pt x="9818" y="11583"/>
                    <a:pt x="12273" y="12443"/>
                  </a:cubicBezTo>
                  <a:cubicBezTo>
                    <a:pt x="14727" y="13304"/>
                    <a:pt x="17673" y="14557"/>
                    <a:pt x="19309" y="16043"/>
                  </a:cubicBezTo>
                  <a:cubicBezTo>
                    <a:pt x="20945" y="17530"/>
                    <a:pt x="21273" y="19252"/>
                    <a:pt x="19145" y="20270"/>
                  </a:cubicBezTo>
                  <a:cubicBezTo>
                    <a:pt x="17018" y="21287"/>
                    <a:pt x="12436" y="21600"/>
                    <a:pt x="9000" y="21443"/>
                  </a:cubicBezTo>
                  <a:cubicBezTo>
                    <a:pt x="5564" y="21287"/>
                    <a:pt x="3273" y="20661"/>
                    <a:pt x="1964" y="19957"/>
                  </a:cubicBezTo>
                  <a:cubicBezTo>
                    <a:pt x="655" y="19252"/>
                    <a:pt x="327" y="18470"/>
                    <a:pt x="0" y="176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8" name="Line"/>
            <p:cNvSpPr/>
            <p:nvPr/>
          </p:nvSpPr>
          <p:spPr>
            <a:xfrm>
              <a:off x="7970010" y="6768462"/>
              <a:ext cx="221920" cy="24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6363" y="1234"/>
                  </a:moveTo>
                  <a:cubicBezTo>
                    <a:pt x="8025" y="617"/>
                    <a:pt x="9686" y="0"/>
                    <a:pt x="11680" y="0"/>
                  </a:cubicBezTo>
                  <a:cubicBezTo>
                    <a:pt x="13674" y="0"/>
                    <a:pt x="16000" y="617"/>
                    <a:pt x="17163" y="1697"/>
                  </a:cubicBezTo>
                  <a:cubicBezTo>
                    <a:pt x="18326" y="2777"/>
                    <a:pt x="18326" y="4320"/>
                    <a:pt x="15668" y="6943"/>
                  </a:cubicBezTo>
                  <a:cubicBezTo>
                    <a:pt x="13009" y="9566"/>
                    <a:pt x="7692" y="13269"/>
                    <a:pt x="4369" y="15583"/>
                  </a:cubicBezTo>
                  <a:cubicBezTo>
                    <a:pt x="1046" y="17897"/>
                    <a:pt x="-283" y="18823"/>
                    <a:pt x="49" y="19594"/>
                  </a:cubicBezTo>
                  <a:cubicBezTo>
                    <a:pt x="382" y="20366"/>
                    <a:pt x="2375" y="20983"/>
                    <a:pt x="6197" y="21291"/>
                  </a:cubicBezTo>
                  <a:cubicBezTo>
                    <a:pt x="10018" y="21600"/>
                    <a:pt x="15668" y="21600"/>
                    <a:pt x="2131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9" name="Line"/>
            <p:cNvSpPr/>
            <p:nvPr/>
          </p:nvSpPr>
          <p:spPr>
            <a:xfrm>
              <a:off x="8451386" y="5543585"/>
              <a:ext cx="175042" cy="173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93" extrusionOk="0">
                  <a:moveTo>
                    <a:pt x="0" y="46"/>
                  </a:moveTo>
                  <a:cubicBezTo>
                    <a:pt x="2118" y="3"/>
                    <a:pt x="4235" y="-40"/>
                    <a:pt x="7412" y="67"/>
                  </a:cubicBezTo>
                  <a:cubicBezTo>
                    <a:pt x="10588" y="175"/>
                    <a:pt x="14824" y="432"/>
                    <a:pt x="17365" y="776"/>
                  </a:cubicBezTo>
                  <a:cubicBezTo>
                    <a:pt x="19906" y="1119"/>
                    <a:pt x="20753" y="1549"/>
                    <a:pt x="20965" y="2408"/>
                  </a:cubicBezTo>
                  <a:cubicBezTo>
                    <a:pt x="21176" y="3267"/>
                    <a:pt x="20753" y="4555"/>
                    <a:pt x="20329" y="5886"/>
                  </a:cubicBezTo>
                  <a:cubicBezTo>
                    <a:pt x="19906" y="7217"/>
                    <a:pt x="19482" y="8591"/>
                    <a:pt x="19271" y="10073"/>
                  </a:cubicBezTo>
                  <a:cubicBezTo>
                    <a:pt x="19059" y="11554"/>
                    <a:pt x="19059" y="13143"/>
                    <a:pt x="19482" y="14539"/>
                  </a:cubicBezTo>
                  <a:cubicBezTo>
                    <a:pt x="19906" y="15935"/>
                    <a:pt x="20753" y="17137"/>
                    <a:pt x="21176" y="18125"/>
                  </a:cubicBezTo>
                  <a:cubicBezTo>
                    <a:pt x="21600" y="19112"/>
                    <a:pt x="21600" y="19885"/>
                    <a:pt x="20329" y="20443"/>
                  </a:cubicBezTo>
                  <a:cubicBezTo>
                    <a:pt x="19059" y="21002"/>
                    <a:pt x="16518" y="21345"/>
                    <a:pt x="13129" y="21453"/>
                  </a:cubicBezTo>
                  <a:cubicBezTo>
                    <a:pt x="9741" y="21560"/>
                    <a:pt x="5506" y="21431"/>
                    <a:pt x="1271" y="213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0" name="Line"/>
            <p:cNvSpPr/>
            <p:nvPr/>
          </p:nvSpPr>
          <p:spPr>
            <a:xfrm>
              <a:off x="2321277" y="5718385"/>
              <a:ext cx="79568" cy="31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extrusionOk="0">
                  <a:moveTo>
                    <a:pt x="1878" y="5996"/>
                  </a:moveTo>
                  <a:cubicBezTo>
                    <a:pt x="939" y="4822"/>
                    <a:pt x="0" y="3649"/>
                    <a:pt x="0" y="2475"/>
                  </a:cubicBezTo>
                  <a:cubicBezTo>
                    <a:pt x="0" y="1301"/>
                    <a:pt x="939" y="127"/>
                    <a:pt x="2817" y="9"/>
                  </a:cubicBezTo>
                  <a:cubicBezTo>
                    <a:pt x="4696" y="-108"/>
                    <a:pt x="7513" y="831"/>
                    <a:pt x="10800" y="4588"/>
                  </a:cubicBezTo>
                  <a:cubicBezTo>
                    <a:pt x="14087" y="8344"/>
                    <a:pt x="17843" y="14918"/>
                    <a:pt x="21600" y="214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1" name="Line"/>
            <p:cNvSpPr/>
            <p:nvPr/>
          </p:nvSpPr>
          <p:spPr>
            <a:xfrm>
              <a:off x="0" y="3544273"/>
              <a:ext cx="179890" cy="129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7446" y="58"/>
                    <a:pt x="13292" y="115"/>
                    <a:pt x="9969" y="432"/>
                  </a:cubicBezTo>
                  <a:cubicBezTo>
                    <a:pt x="6646" y="749"/>
                    <a:pt x="4154" y="1325"/>
                    <a:pt x="2492" y="2102"/>
                  </a:cubicBezTo>
                  <a:cubicBezTo>
                    <a:pt x="831" y="2880"/>
                    <a:pt x="0" y="3859"/>
                    <a:pt x="0" y="5040"/>
                  </a:cubicBezTo>
                  <a:cubicBezTo>
                    <a:pt x="0" y="6221"/>
                    <a:pt x="831" y="7603"/>
                    <a:pt x="1038" y="9245"/>
                  </a:cubicBezTo>
                  <a:cubicBezTo>
                    <a:pt x="1246" y="10886"/>
                    <a:pt x="831" y="12787"/>
                    <a:pt x="623" y="14630"/>
                  </a:cubicBezTo>
                  <a:cubicBezTo>
                    <a:pt x="415" y="16474"/>
                    <a:pt x="415" y="18259"/>
                    <a:pt x="415" y="19325"/>
                  </a:cubicBezTo>
                  <a:cubicBezTo>
                    <a:pt x="415" y="20390"/>
                    <a:pt x="415" y="20736"/>
                    <a:pt x="2492" y="20995"/>
                  </a:cubicBezTo>
                  <a:cubicBezTo>
                    <a:pt x="4569" y="21254"/>
                    <a:pt x="8723" y="21427"/>
                    <a:pt x="12877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2" name="Line"/>
            <p:cNvSpPr/>
            <p:nvPr/>
          </p:nvSpPr>
          <p:spPr>
            <a:xfrm>
              <a:off x="449726" y="3592705"/>
              <a:ext cx="249078" cy="34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extrusionOk="0">
                  <a:moveTo>
                    <a:pt x="0" y="5347"/>
                  </a:moveTo>
                  <a:cubicBezTo>
                    <a:pt x="600" y="4277"/>
                    <a:pt x="1200" y="3208"/>
                    <a:pt x="2550" y="2139"/>
                  </a:cubicBezTo>
                  <a:cubicBezTo>
                    <a:pt x="3900" y="1069"/>
                    <a:pt x="6000" y="0"/>
                    <a:pt x="7050" y="0"/>
                  </a:cubicBezTo>
                  <a:cubicBezTo>
                    <a:pt x="8100" y="0"/>
                    <a:pt x="8100" y="1069"/>
                    <a:pt x="8400" y="3850"/>
                  </a:cubicBezTo>
                  <a:cubicBezTo>
                    <a:pt x="8700" y="6630"/>
                    <a:pt x="9300" y="11121"/>
                    <a:pt x="9600" y="13901"/>
                  </a:cubicBezTo>
                  <a:cubicBezTo>
                    <a:pt x="9900" y="16681"/>
                    <a:pt x="9900" y="17750"/>
                    <a:pt x="9600" y="18820"/>
                  </a:cubicBezTo>
                  <a:cubicBezTo>
                    <a:pt x="9300" y="19889"/>
                    <a:pt x="8700" y="20958"/>
                    <a:pt x="7350" y="21279"/>
                  </a:cubicBezTo>
                  <a:cubicBezTo>
                    <a:pt x="6000" y="21600"/>
                    <a:pt x="3900" y="21172"/>
                    <a:pt x="3600" y="20958"/>
                  </a:cubicBezTo>
                  <a:cubicBezTo>
                    <a:pt x="3300" y="20745"/>
                    <a:pt x="4800" y="20745"/>
                    <a:pt x="8100" y="20745"/>
                  </a:cubicBezTo>
                  <a:cubicBezTo>
                    <a:pt x="11400" y="20745"/>
                    <a:pt x="16500" y="20745"/>
                    <a:pt x="21600" y="2074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3" name="Line"/>
            <p:cNvSpPr/>
            <p:nvPr/>
          </p:nvSpPr>
          <p:spPr>
            <a:xfrm>
              <a:off x="615777" y="4530211"/>
              <a:ext cx="20758" cy="26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4" name="Line"/>
            <p:cNvSpPr/>
            <p:nvPr/>
          </p:nvSpPr>
          <p:spPr>
            <a:xfrm>
              <a:off x="1373393" y="4696263"/>
              <a:ext cx="207567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5" name="Line"/>
            <p:cNvSpPr/>
            <p:nvPr/>
          </p:nvSpPr>
          <p:spPr>
            <a:xfrm>
              <a:off x="1715876" y="4571724"/>
              <a:ext cx="72649" cy="280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114" y="6133"/>
                    <a:pt x="8229" y="12267"/>
                    <a:pt x="11829" y="15867"/>
                  </a:cubicBezTo>
                  <a:cubicBezTo>
                    <a:pt x="15429" y="19467"/>
                    <a:pt x="18514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6" name="Line"/>
            <p:cNvSpPr/>
            <p:nvPr/>
          </p:nvSpPr>
          <p:spPr>
            <a:xfrm>
              <a:off x="2037604" y="3584877"/>
              <a:ext cx="263057" cy="136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06" extrusionOk="0">
                  <a:moveTo>
                    <a:pt x="2525" y="505"/>
                  </a:moveTo>
                  <a:cubicBezTo>
                    <a:pt x="3366" y="287"/>
                    <a:pt x="4208" y="69"/>
                    <a:pt x="5330" y="15"/>
                  </a:cubicBezTo>
                  <a:cubicBezTo>
                    <a:pt x="6452" y="-40"/>
                    <a:pt x="7855" y="69"/>
                    <a:pt x="9257" y="205"/>
                  </a:cubicBezTo>
                  <a:cubicBezTo>
                    <a:pt x="10660" y="342"/>
                    <a:pt x="12062" y="505"/>
                    <a:pt x="13325" y="805"/>
                  </a:cubicBezTo>
                  <a:cubicBezTo>
                    <a:pt x="14587" y="1105"/>
                    <a:pt x="15709" y="1542"/>
                    <a:pt x="15849" y="2224"/>
                  </a:cubicBezTo>
                  <a:cubicBezTo>
                    <a:pt x="15990" y="2905"/>
                    <a:pt x="15148" y="3833"/>
                    <a:pt x="15148" y="4869"/>
                  </a:cubicBezTo>
                  <a:cubicBezTo>
                    <a:pt x="15148" y="5905"/>
                    <a:pt x="15990" y="7051"/>
                    <a:pt x="17112" y="8578"/>
                  </a:cubicBezTo>
                  <a:cubicBezTo>
                    <a:pt x="18234" y="10105"/>
                    <a:pt x="19636" y="12015"/>
                    <a:pt x="20478" y="13651"/>
                  </a:cubicBezTo>
                  <a:cubicBezTo>
                    <a:pt x="21319" y="15287"/>
                    <a:pt x="21600" y="16651"/>
                    <a:pt x="21039" y="17769"/>
                  </a:cubicBezTo>
                  <a:cubicBezTo>
                    <a:pt x="20478" y="18887"/>
                    <a:pt x="19075" y="19760"/>
                    <a:pt x="17953" y="20360"/>
                  </a:cubicBezTo>
                  <a:cubicBezTo>
                    <a:pt x="16831" y="20960"/>
                    <a:pt x="15990" y="21287"/>
                    <a:pt x="14868" y="21424"/>
                  </a:cubicBezTo>
                  <a:cubicBezTo>
                    <a:pt x="13745" y="21560"/>
                    <a:pt x="12343" y="21505"/>
                    <a:pt x="9818" y="21424"/>
                  </a:cubicBezTo>
                  <a:cubicBezTo>
                    <a:pt x="7294" y="21342"/>
                    <a:pt x="3647" y="21233"/>
                    <a:pt x="0" y="2112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7" name="Shape"/>
            <p:cNvSpPr/>
            <p:nvPr/>
          </p:nvSpPr>
          <p:spPr>
            <a:xfrm>
              <a:off x="2660300" y="4241781"/>
              <a:ext cx="69860" cy="5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19558" extrusionOk="0">
                  <a:moveTo>
                    <a:pt x="0" y="16342"/>
                  </a:moveTo>
                  <a:cubicBezTo>
                    <a:pt x="2057" y="10657"/>
                    <a:pt x="4114" y="4973"/>
                    <a:pt x="7714" y="2131"/>
                  </a:cubicBezTo>
                  <a:cubicBezTo>
                    <a:pt x="11314" y="-711"/>
                    <a:pt x="16457" y="-711"/>
                    <a:pt x="17486" y="2131"/>
                  </a:cubicBezTo>
                  <a:cubicBezTo>
                    <a:pt x="18514" y="4973"/>
                    <a:pt x="15429" y="10657"/>
                    <a:pt x="11314" y="13500"/>
                  </a:cubicBezTo>
                  <a:cubicBezTo>
                    <a:pt x="7200" y="16342"/>
                    <a:pt x="2057" y="16342"/>
                    <a:pt x="1543" y="14636"/>
                  </a:cubicBezTo>
                  <a:cubicBezTo>
                    <a:pt x="1029" y="12931"/>
                    <a:pt x="5143" y="9521"/>
                    <a:pt x="9771" y="7247"/>
                  </a:cubicBezTo>
                  <a:cubicBezTo>
                    <a:pt x="14400" y="4973"/>
                    <a:pt x="19543" y="3836"/>
                    <a:pt x="20571" y="6678"/>
                  </a:cubicBezTo>
                  <a:cubicBezTo>
                    <a:pt x="21600" y="9521"/>
                    <a:pt x="18514" y="16342"/>
                    <a:pt x="14400" y="18615"/>
                  </a:cubicBezTo>
                  <a:cubicBezTo>
                    <a:pt x="10286" y="20889"/>
                    <a:pt x="5143" y="18615"/>
                    <a:pt x="0" y="1634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8" name="Line"/>
            <p:cNvSpPr/>
            <p:nvPr/>
          </p:nvSpPr>
          <p:spPr>
            <a:xfrm>
              <a:off x="5140712" y="4273602"/>
              <a:ext cx="736860" cy="14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5" extrusionOk="0">
                  <a:moveTo>
                    <a:pt x="2130" y="6805"/>
                  </a:moveTo>
                  <a:cubicBezTo>
                    <a:pt x="1623" y="6325"/>
                    <a:pt x="1116" y="5845"/>
                    <a:pt x="710" y="6565"/>
                  </a:cubicBezTo>
                  <a:cubicBezTo>
                    <a:pt x="304" y="7285"/>
                    <a:pt x="0" y="9205"/>
                    <a:pt x="0" y="11365"/>
                  </a:cubicBezTo>
                  <a:cubicBezTo>
                    <a:pt x="0" y="13525"/>
                    <a:pt x="304" y="15925"/>
                    <a:pt x="963" y="17605"/>
                  </a:cubicBezTo>
                  <a:cubicBezTo>
                    <a:pt x="1623" y="19285"/>
                    <a:pt x="2637" y="20245"/>
                    <a:pt x="3397" y="20485"/>
                  </a:cubicBezTo>
                  <a:cubicBezTo>
                    <a:pt x="4158" y="20725"/>
                    <a:pt x="4665" y="20245"/>
                    <a:pt x="5070" y="19045"/>
                  </a:cubicBezTo>
                  <a:cubicBezTo>
                    <a:pt x="5476" y="17845"/>
                    <a:pt x="5780" y="15925"/>
                    <a:pt x="5324" y="13045"/>
                  </a:cubicBezTo>
                  <a:cubicBezTo>
                    <a:pt x="4868" y="10165"/>
                    <a:pt x="3651" y="6325"/>
                    <a:pt x="2535" y="4165"/>
                  </a:cubicBezTo>
                  <a:cubicBezTo>
                    <a:pt x="1420" y="2005"/>
                    <a:pt x="406" y="1525"/>
                    <a:pt x="203" y="2005"/>
                  </a:cubicBezTo>
                  <a:cubicBezTo>
                    <a:pt x="0" y="2485"/>
                    <a:pt x="608" y="3925"/>
                    <a:pt x="1775" y="4645"/>
                  </a:cubicBezTo>
                  <a:cubicBezTo>
                    <a:pt x="2941" y="5365"/>
                    <a:pt x="4665" y="5365"/>
                    <a:pt x="5831" y="4645"/>
                  </a:cubicBezTo>
                  <a:cubicBezTo>
                    <a:pt x="6997" y="3925"/>
                    <a:pt x="7606" y="2485"/>
                    <a:pt x="8366" y="1285"/>
                  </a:cubicBezTo>
                  <a:cubicBezTo>
                    <a:pt x="9127" y="85"/>
                    <a:pt x="10039" y="-875"/>
                    <a:pt x="10546" y="1285"/>
                  </a:cubicBezTo>
                  <a:cubicBezTo>
                    <a:pt x="11054" y="3445"/>
                    <a:pt x="11155" y="8725"/>
                    <a:pt x="11206" y="12565"/>
                  </a:cubicBezTo>
                  <a:cubicBezTo>
                    <a:pt x="11256" y="16405"/>
                    <a:pt x="11256" y="18805"/>
                    <a:pt x="11408" y="19045"/>
                  </a:cubicBezTo>
                  <a:cubicBezTo>
                    <a:pt x="11561" y="19285"/>
                    <a:pt x="11865" y="17365"/>
                    <a:pt x="12220" y="15445"/>
                  </a:cubicBezTo>
                  <a:cubicBezTo>
                    <a:pt x="12575" y="13525"/>
                    <a:pt x="12980" y="11605"/>
                    <a:pt x="13437" y="9685"/>
                  </a:cubicBezTo>
                  <a:cubicBezTo>
                    <a:pt x="13893" y="7765"/>
                    <a:pt x="14400" y="5845"/>
                    <a:pt x="14704" y="6085"/>
                  </a:cubicBezTo>
                  <a:cubicBezTo>
                    <a:pt x="15008" y="6325"/>
                    <a:pt x="15110" y="8725"/>
                    <a:pt x="15617" y="11125"/>
                  </a:cubicBezTo>
                  <a:cubicBezTo>
                    <a:pt x="16124" y="13525"/>
                    <a:pt x="17037" y="15925"/>
                    <a:pt x="18101" y="15685"/>
                  </a:cubicBezTo>
                  <a:cubicBezTo>
                    <a:pt x="19166" y="15445"/>
                    <a:pt x="20383" y="12565"/>
                    <a:pt x="21600" y="968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9" name="Line"/>
            <p:cNvSpPr/>
            <p:nvPr/>
          </p:nvSpPr>
          <p:spPr>
            <a:xfrm>
              <a:off x="6292702" y="4048850"/>
              <a:ext cx="244909" cy="35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23" extrusionOk="0">
                  <a:moveTo>
                    <a:pt x="0" y="2730"/>
                  </a:moveTo>
                  <a:cubicBezTo>
                    <a:pt x="0" y="1484"/>
                    <a:pt x="0" y="237"/>
                    <a:pt x="600" y="30"/>
                  </a:cubicBezTo>
                  <a:cubicBezTo>
                    <a:pt x="1200" y="-178"/>
                    <a:pt x="2400" y="653"/>
                    <a:pt x="3750" y="3768"/>
                  </a:cubicBezTo>
                  <a:cubicBezTo>
                    <a:pt x="5100" y="6884"/>
                    <a:pt x="6600" y="12284"/>
                    <a:pt x="7350" y="15503"/>
                  </a:cubicBezTo>
                  <a:cubicBezTo>
                    <a:pt x="8100" y="18722"/>
                    <a:pt x="8100" y="19760"/>
                    <a:pt x="7950" y="19760"/>
                  </a:cubicBezTo>
                  <a:cubicBezTo>
                    <a:pt x="7800" y="19760"/>
                    <a:pt x="7500" y="18722"/>
                    <a:pt x="7950" y="17787"/>
                  </a:cubicBezTo>
                  <a:cubicBezTo>
                    <a:pt x="8400" y="16853"/>
                    <a:pt x="9600" y="16022"/>
                    <a:pt x="11100" y="15295"/>
                  </a:cubicBezTo>
                  <a:cubicBezTo>
                    <a:pt x="12600" y="14568"/>
                    <a:pt x="14400" y="13945"/>
                    <a:pt x="16200" y="13634"/>
                  </a:cubicBezTo>
                  <a:cubicBezTo>
                    <a:pt x="18000" y="13322"/>
                    <a:pt x="19800" y="13322"/>
                    <a:pt x="20700" y="14360"/>
                  </a:cubicBezTo>
                  <a:cubicBezTo>
                    <a:pt x="21600" y="15399"/>
                    <a:pt x="21600" y="17476"/>
                    <a:pt x="18900" y="18826"/>
                  </a:cubicBezTo>
                  <a:cubicBezTo>
                    <a:pt x="16200" y="20176"/>
                    <a:pt x="10800" y="20799"/>
                    <a:pt x="7350" y="21110"/>
                  </a:cubicBezTo>
                  <a:cubicBezTo>
                    <a:pt x="3900" y="21422"/>
                    <a:pt x="2400" y="21422"/>
                    <a:pt x="1650" y="20903"/>
                  </a:cubicBezTo>
                  <a:cubicBezTo>
                    <a:pt x="900" y="20384"/>
                    <a:pt x="900" y="19345"/>
                    <a:pt x="900" y="1830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0" name="Line"/>
            <p:cNvSpPr/>
            <p:nvPr/>
          </p:nvSpPr>
          <p:spPr>
            <a:xfrm>
              <a:off x="6500268" y="4255523"/>
              <a:ext cx="307501" cy="109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728" extrusionOk="0">
                  <a:moveTo>
                    <a:pt x="0" y="18591"/>
                  </a:moveTo>
                  <a:cubicBezTo>
                    <a:pt x="5040" y="19900"/>
                    <a:pt x="10080" y="21209"/>
                    <a:pt x="13440" y="20554"/>
                  </a:cubicBezTo>
                  <a:cubicBezTo>
                    <a:pt x="16800" y="19900"/>
                    <a:pt x="18480" y="17282"/>
                    <a:pt x="19680" y="14336"/>
                  </a:cubicBezTo>
                  <a:cubicBezTo>
                    <a:pt x="20880" y="11391"/>
                    <a:pt x="21600" y="8118"/>
                    <a:pt x="21240" y="5827"/>
                  </a:cubicBezTo>
                  <a:cubicBezTo>
                    <a:pt x="20880" y="3536"/>
                    <a:pt x="19440" y="2227"/>
                    <a:pt x="17280" y="1245"/>
                  </a:cubicBezTo>
                  <a:cubicBezTo>
                    <a:pt x="15120" y="264"/>
                    <a:pt x="12240" y="-391"/>
                    <a:pt x="10320" y="264"/>
                  </a:cubicBezTo>
                  <a:cubicBezTo>
                    <a:pt x="8400" y="918"/>
                    <a:pt x="7440" y="2882"/>
                    <a:pt x="6960" y="5500"/>
                  </a:cubicBezTo>
                  <a:cubicBezTo>
                    <a:pt x="6480" y="8118"/>
                    <a:pt x="6480" y="11391"/>
                    <a:pt x="7320" y="13682"/>
                  </a:cubicBezTo>
                  <a:cubicBezTo>
                    <a:pt x="8160" y="15973"/>
                    <a:pt x="9840" y="17282"/>
                    <a:pt x="11520" y="1859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1" name="Line"/>
            <p:cNvSpPr/>
            <p:nvPr/>
          </p:nvSpPr>
          <p:spPr>
            <a:xfrm>
              <a:off x="7000207" y="4115079"/>
              <a:ext cx="205786" cy="35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292" extrusionOk="0">
                  <a:moveTo>
                    <a:pt x="6295" y="0"/>
                  </a:moveTo>
                  <a:cubicBezTo>
                    <a:pt x="4135" y="4569"/>
                    <a:pt x="1975" y="9138"/>
                    <a:pt x="895" y="12462"/>
                  </a:cubicBezTo>
                  <a:cubicBezTo>
                    <a:pt x="-185" y="15785"/>
                    <a:pt x="-185" y="17862"/>
                    <a:pt x="355" y="19315"/>
                  </a:cubicBezTo>
                  <a:cubicBezTo>
                    <a:pt x="895" y="20769"/>
                    <a:pt x="1975" y="21600"/>
                    <a:pt x="5575" y="21185"/>
                  </a:cubicBezTo>
                  <a:cubicBezTo>
                    <a:pt x="9175" y="20769"/>
                    <a:pt x="15295" y="19108"/>
                    <a:pt x="21415" y="174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2" name="Line"/>
            <p:cNvSpPr/>
            <p:nvPr/>
          </p:nvSpPr>
          <p:spPr>
            <a:xfrm>
              <a:off x="6884264" y="4249997"/>
              <a:ext cx="363241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66" y="15840"/>
                    <a:pt x="11931" y="10080"/>
                    <a:pt x="15531" y="6480"/>
                  </a:cubicBezTo>
                  <a:cubicBezTo>
                    <a:pt x="19131" y="2880"/>
                    <a:pt x="2036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3" name="Line"/>
            <p:cNvSpPr/>
            <p:nvPr/>
          </p:nvSpPr>
          <p:spPr>
            <a:xfrm>
              <a:off x="7326303" y="3835659"/>
              <a:ext cx="315578" cy="61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03" extrusionOk="0">
                  <a:moveTo>
                    <a:pt x="3104" y="1059"/>
                  </a:moveTo>
                  <a:cubicBezTo>
                    <a:pt x="3104" y="455"/>
                    <a:pt x="3104" y="-148"/>
                    <a:pt x="3221" y="33"/>
                  </a:cubicBezTo>
                  <a:cubicBezTo>
                    <a:pt x="3339" y="214"/>
                    <a:pt x="3574" y="1179"/>
                    <a:pt x="3808" y="3291"/>
                  </a:cubicBezTo>
                  <a:cubicBezTo>
                    <a:pt x="4043" y="5403"/>
                    <a:pt x="4278" y="8661"/>
                    <a:pt x="4043" y="11497"/>
                  </a:cubicBezTo>
                  <a:cubicBezTo>
                    <a:pt x="3808" y="14332"/>
                    <a:pt x="3104" y="16746"/>
                    <a:pt x="2282" y="18435"/>
                  </a:cubicBezTo>
                  <a:cubicBezTo>
                    <a:pt x="1460" y="20125"/>
                    <a:pt x="521" y="21090"/>
                    <a:pt x="169" y="21271"/>
                  </a:cubicBezTo>
                  <a:cubicBezTo>
                    <a:pt x="-183" y="21452"/>
                    <a:pt x="52" y="20849"/>
                    <a:pt x="521" y="20306"/>
                  </a:cubicBezTo>
                  <a:cubicBezTo>
                    <a:pt x="991" y="19763"/>
                    <a:pt x="1695" y="19280"/>
                    <a:pt x="2517" y="18858"/>
                  </a:cubicBezTo>
                  <a:cubicBezTo>
                    <a:pt x="3339" y="18435"/>
                    <a:pt x="4278" y="18073"/>
                    <a:pt x="5334" y="17832"/>
                  </a:cubicBezTo>
                  <a:cubicBezTo>
                    <a:pt x="6391" y="17591"/>
                    <a:pt x="7565" y="17470"/>
                    <a:pt x="8621" y="17591"/>
                  </a:cubicBezTo>
                  <a:cubicBezTo>
                    <a:pt x="9678" y="17711"/>
                    <a:pt x="10617" y="18073"/>
                    <a:pt x="12260" y="18435"/>
                  </a:cubicBezTo>
                  <a:cubicBezTo>
                    <a:pt x="13904" y="18797"/>
                    <a:pt x="16252" y="19159"/>
                    <a:pt x="17895" y="18978"/>
                  </a:cubicBezTo>
                  <a:cubicBezTo>
                    <a:pt x="19539" y="18797"/>
                    <a:pt x="20478" y="18073"/>
                    <a:pt x="21417" y="1734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4" name="Line"/>
            <p:cNvSpPr/>
            <p:nvPr/>
          </p:nvSpPr>
          <p:spPr>
            <a:xfrm>
              <a:off x="7953229" y="4198105"/>
              <a:ext cx="326620" cy="20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55" extrusionOk="0">
                  <a:moveTo>
                    <a:pt x="0" y="0"/>
                  </a:moveTo>
                  <a:cubicBezTo>
                    <a:pt x="2501" y="1800"/>
                    <a:pt x="5002" y="3600"/>
                    <a:pt x="6935" y="5940"/>
                  </a:cubicBezTo>
                  <a:cubicBezTo>
                    <a:pt x="8867" y="8280"/>
                    <a:pt x="10232" y="11160"/>
                    <a:pt x="11027" y="13680"/>
                  </a:cubicBezTo>
                  <a:cubicBezTo>
                    <a:pt x="11823" y="16200"/>
                    <a:pt x="12051" y="18360"/>
                    <a:pt x="11596" y="19620"/>
                  </a:cubicBezTo>
                  <a:cubicBezTo>
                    <a:pt x="11141" y="20880"/>
                    <a:pt x="10004" y="21240"/>
                    <a:pt x="8754" y="21420"/>
                  </a:cubicBezTo>
                  <a:cubicBezTo>
                    <a:pt x="7503" y="21600"/>
                    <a:pt x="6139" y="21600"/>
                    <a:pt x="4888" y="21420"/>
                  </a:cubicBezTo>
                  <a:cubicBezTo>
                    <a:pt x="3638" y="21240"/>
                    <a:pt x="2501" y="20880"/>
                    <a:pt x="2501" y="19980"/>
                  </a:cubicBezTo>
                  <a:cubicBezTo>
                    <a:pt x="2501" y="19080"/>
                    <a:pt x="3638" y="17640"/>
                    <a:pt x="5912" y="16200"/>
                  </a:cubicBezTo>
                  <a:cubicBezTo>
                    <a:pt x="8185" y="14760"/>
                    <a:pt x="11596" y="13320"/>
                    <a:pt x="13983" y="11700"/>
                  </a:cubicBezTo>
                  <a:cubicBezTo>
                    <a:pt x="16371" y="10080"/>
                    <a:pt x="17735" y="8280"/>
                    <a:pt x="18530" y="8280"/>
                  </a:cubicBezTo>
                  <a:cubicBezTo>
                    <a:pt x="19326" y="8280"/>
                    <a:pt x="19554" y="10080"/>
                    <a:pt x="20008" y="12240"/>
                  </a:cubicBezTo>
                  <a:cubicBezTo>
                    <a:pt x="20463" y="14400"/>
                    <a:pt x="21145" y="16920"/>
                    <a:pt x="21373" y="17280"/>
                  </a:cubicBezTo>
                  <a:cubicBezTo>
                    <a:pt x="21600" y="17640"/>
                    <a:pt x="21373" y="15840"/>
                    <a:pt x="21145" y="1404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>
              <a:off x="8119281" y="4063188"/>
              <a:ext cx="114163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cubicBezTo>
                    <a:pt x="2618" y="3600"/>
                    <a:pt x="5236" y="0"/>
                    <a:pt x="7855" y="0"/>
                  </a:cubicBezTo>
                  <a:cubicBezTo>
                    <a:pt x="10473" y="0"/>
                    <a:pt x="13091" y="3600"/>
                    <a:pt x="15382" y="7800"/>
                  </a:cubicBezTo>
                  <a:cubicBezTo>
                    <a:pt x="17673" y="12000"/>
                    <a:pt x="19636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6" name="Line"/>
            <p:cNvSpPr/>
            <p:nvPr/>
          </p:nvSpPr>
          <p:spPr>
            <a:xfrm>
              <a:off x="8427350" y="4009450"/>
              <a:ext cx="667492" cy="55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37" extrusionOk="0">
                  <a:moveTo>
                    <a:pt x="3112" y="11817"/>
                  </a:moveTo>
                  <a:cubicBezTo>
                    <a:pt x="2555" y="11547"/>
                    <a:pt x="1998" y="11277"/>
                    <a:pt x="1497" y="11345"/>
                  </a:cubicBezTo>
                  <a:cubicBezTo>
                    <a:pt x="996" y="11412"/>
                    <a:pt x="551" y="11817"/>
                    <a:pt x="273" y="12492"/>
                  </a:cubicBezTo>
                  <a:cubicBezTo>
                    <a:pt x="-6" y="13167"/>
                    <a:pt x="-117" y="14112"/>
                    <a:pt x="161" y="14652"/>
                  </a:cubicBezTo>
                  <a:cubicBezTo>
                    <a:pt x="440" y="15192"/>
                    <a:pt x="1108" y="15327"/>
                    <a:pt x="1943" y="14990"/>
                  </a:cubicBezTo>
                  <a:cubicBezTo>
                    <a:pt x="2778" y="14652"/>
                    <a:pt x="3780" y="13842"/>
                    <a:pt x="4671" y="11952"/>
                  </a:cubicBezTo>
                  <a:cubicBezTo>
                    <a:pt x="5561" y="10062"/>
                    <a:pt x="6341" y="7092"/>
                    <a:pt x="6730" y="5202"/>
                  </a:cubicBezTo>
                  <a:cubicBezTo>
                    <a:pt x="7120" y="3312"/>
                    <a:pt x="7120" y="2502"/>
                    <a:pt x="6953" y="1692"/>
                  </a:cubicBezTo>
                  <a:cubicBezTo>
                    <a:pt x="6786" y="882"/>
                    <a:pt x="6452" y="72"/>
                    <a:pt x="6229" y="5"/>
                  </a:cubicBezTo>
                  <a:cubicBezTo>
                    <a:pt x="6007" y="-63"/>
                    <a:pt x="5895" y="612"/>
                    <a:pt x="5784" y="2569"/>
                  </a:cubicBezTo>
                  <a:cubicBezTo>
                    <a:pt x="5673" y="4527"/>
                    <a:pt x="5561" y="7767"/>
                    <a:pt x="5561" y="10062"/>
                  </a:cubicBezTo>
                  <a:cubicBezTo>
                    <a:pt x="5561" y="12357"/>
                    <a:pt x="5673" y="13707"/>
                    <a:pt x="6229" y="14787"/>
                  </a:cubicBezTo>
                  <a:cubicBezTo>
                    <a:pt x="6786" y="15867"/>
                    <a:pt x="7788" y="16677"/>
                    <a:pt x="8902" y="17082"/>
                  </a:cubicBezTo>
                  <a:cubicBezTo>
                    <a:pt x="10015" y="17487"/>
                    <a:pt x="11240" y="17487"/>
                    <a:pt x="12409" y="17082"/>
                  </a:cubicBezTo>
                  <a:cubicBezTo>
                    <a:pt x="13578" y="16677"/>
                    <a:pt x="14691" y="15867"/>
                    <a:pt x="15415" y="15192"/>
                  </a:cubicBezTo>
                  <a:cubicBezTo>
                    <a:pt x="16139" y="14517"/>
                    <a:pt x="16473" y="13977"/>
                    <a:pt x="16584" y="13370"/>
                  </a:cubicBezTo>
                  <a:cubicBezTo>
                    <a:pt x="16695" y="12762"/>
                    <a:pt x="16584" y="12087"/>
                    <a:pt x="16306" y="11547"/>
                  </a:cubicBezTo>
                  <a:cubicBezTo>
                    <a:pt x="16027" y="11007"/>
                    <a:pt x="15582" y="10602"/>
                    <a:pt x="14970" y="10332"/>
                  </a:cubicBezTo>
                  <a:cubicBezTo>
                    <a:pt x="14357" y="10062"/>
                    <a:pt x="13578" y="9927"/>
                    <a:pt x="13077" y="10197"/>
                  </a:cubicBezTo>
                  <a:cubicBezTo>
                    <a:pt x="12576" y="10467"/>
                    <a:pt x="12353" y="11142"/>
                    <a:pt x="12631" y="12559"/>
                  </a:cubicBezTo>
                  <a:cubicBezTo>
                    <a:pt x="12910" y="13977"/>
                    <a:pt x="13689" y="16137"/>
                    <a:pt x="15248" y="17757"/>
                  </a:cubicBezTo>
                  <a:cubicBezTo>
                    <a:pt x="16807" y="19377"/>
                    <a:pt x="19145" y="20457"/>
                    <a:pt x="21483" y="2153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7" name="Line"/>
            <p:cNvSpPr/>
            <p:nvPr/>
          </p:nvSpPr>
          <p:spPr>
            <a:xfrm>
              <a:off x="4092505" y="8370178"/>
              <a:ext cx="31135" cy="39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extrusionOk="0">
                  <a:moveTo>
                    <a:pt x="0" y="0"/>
                  </a:moveTo>
                  <a:cubicBezTo>
                    <a:pt x="7200" y="5447"/>
                    <a:pt x="14400" y="10894"/>
                    <a:pt x="18000" y="14181"/>
                  </a:cubicBezTo>
                  <a:cubicBezTo>
                    <a:pt x="21600" y="17468"/>
                    <a:pt x="21600" y="18595"/>
                    <a:pt x="21600" y="19628"/>
                  </a:cubicBezTo>
                  <a:cubicBezTo>
                    <a:pt x="21600" y="20661"/>
                    <a:pt x="21600" y="21600"/>
                    <a:pt x="20400" y="21506"/>
                  </a:cubicBezTo>
                  <a:cubicBezTo>
                    <a:pt x="19200" y="21412"/>
                    <a:pt x="16800" y="20285"/>
                    <a:pt x="16800" y="19252"/>
                  </a:cubicBezTo>
                  <a:cubicBezTo>
                    <a:pt x="16800" y="18219"/>
                    <a:pt x="19200" y="17280"/>
                    <a:pt x="21600" y="1634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8" name="Line"/>
            <p:cNvSpPr/>
            <p:nvPr/>
          </p:nvSpPr>
          <p:spPr>
            <a:xfrm>
              <a:off x="4185910" y="8348976"/>
              <a:ext cx="38054" cy="52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extrusionOk="0">
                  <a:moveTo>
                    <a:pt x="17673" y="1281"/>
                  </a:moveTo>
                  <a:cubicBezTo>
                    <a:pt x="13745" y="579"/>
                    <a:pt x="9818" y="-122"/>
                    <a:pt x="7854" y="18"/>
                  </a:cubicBezTo>
                  <a:cubicBezTo>
                    <a:pt x="5891" y="159"/>
                    <a:pt x="5891" y="1140"/>
                    <a:pt x="7854" y="4226"/>
                  </a:cubicBezTo>
                  <a:cubicBezTo>
                    <a:pt x="9818" y="7312"/>
                    <a:pt x="13745" y="12501"/>
                    <a:pt x="15709" y="15447"/>
                  </a:cubicBezTo>
                  <a:cubicBezTo>
                    <a:pt x="17673" y="18392"/>
                    <a:pt x="17673" y="19094"/>
                    <a:pt x="18655" y="19865"/>
                  </a:cubicBezTo>
                  <a:cubicBezTo>
                    <a:pt x="19636" y="20636"/>
                    <a:pt x="21600" y="21478"/>
                    <a:pt x="21600" y="21338"/>
                  </a:cubicBezTo>
                  <a:cubicBezTo>
                    <a:pt x="21600" y="21197"/>
                    <a:pt x="19636" y="20075"/>
                    <a:pt x="15709" y="19023"/>
                  </a:cubicBezTo>
                  <a:cubicBezTo>
                    <a:pt x="11782" y="17971"/>
                    <a:pt x="5891" y="16990"/>
                    <a:pt x="0" y="1600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9" name="Line"/>
            <p:cNvSpPr/>
            <p:nvPr/>
          </p:nvSpPr>
          <p:spPr>
            <a:xfrm>
              <a:off x="3988722" y="8691905"/>
              <a:ext cx="500008" cy="185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12" extrusionOk="0">
                  <a:moveTo>
                    <a:pt x="0" y="0"/>
                  </a:moveTo>
                  <a:cubicBezTo>
                    <a:pt x="2234" y="5600"/>
                    <a:pt x="4469" y="11200"/>
                    <a:pt x="6406" y="15200"/>
                  </a:cubicBezTo>
                  <a:cubicBezTo>
                    <a:pt x="8342" y="19200"/>
                    <a:pt x="9981" y="21600"/>
                    <a:pt x="11545" y="21400"/>
                  </a:cubicBezTo>
                  <a:cubicBezTo>
                    <a:pt x="13109" y="21200"/>
                    <a:pt x="14599" y="18400"/>
                    <a:pt x="15939" y="15200"/>
                  </a:cubicBezTo>
                  <a:cubicBezTo>
                    <a:pt x="17280" y="12000"/>
                    <a:pt x="18472" y="8400"/>
                    <a:pt x="19515" y="5800"/>
                  </a:cubicBezTo>
                  <a:cubicBezTo>
                    <a:pt x="20557" y="3200"/>
                    <a:pt x="21451" y="1600"/>
                    <a:pt x="21526" y="1400"/>
                  </a:cubicBezTo>
                  <a:cubicBezTo>
                    <a:pt x="21600" y="1200"/>
                    <a:pt x="20855" y="2400"/>
                    <a:pt x="20110" y="3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0" name="Line"/>
            <p:cNvSpPr/>
            <p:nvPr/>
          </p:nvSpPr>
          <p:spPr>
            <a:xfrm>
              <a:off x="3408306" y="9857733"/>
              <a:ext cx="165285" cy="148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extrusionOk="0">
                  <a:moveTo>
                    <a:pt x="21500" y="404"/>
                  </a:moveTo>
                  <a:cubicBezTo>
                    <a:pt x="20150" y="202"/>
                    <a:pt x="18800" y="0"/>
                    <a:pt x="17225" y="0"/>
                  </a:cubicBezTo>
                  <a:cubicBezTo>
                    <a:pt x="15650" y="0"/>
                    <a:pt x="13850" y="202"/>
                    <a:pt x="11600" y="505"/>
                  </a:cubicBezTo>
                  <a:cubicBezTo>
                    <a:pt x="9350" y="807"/>
                    <a:pt x="6650" y="1211"/>
                    <a:pt x="5075" y="2094"/>
                  </a:cubicBezTo>
                  <a:cubicBezTo>
                    <a:pt x="3500" y="2978"/>
                    <a:pt x="3050" y="4340"/>
                    <a:pt x="2600" y="5728"/>
                  </a:cubicBezTo>
                  <a:cubicBezTo>
                    <a:pt x="2150" y="7116"/>
                    <a:pt x="1700" y="8529"/>
                    <a:pt x="1250" y="9841"/>
                  </a:cubicBezTo>
                  <a:cubicBezTo>
                    <a:pt x="800" y="11153"/>
                    <a:pt x="350" y="12364"/>
                    <a:pt x="350" y="13626"/>
                  </a:cubicBezTo>
                  <a:cubicBezTo>
                    <a:pt x="350" y="14888"/>
                    <a:pt x="800" y="16200"/>
                    <a:pt x="800" y="17108"/>
                  </a:cubicBezTo>
                  <a:cubicBezTo>
                    <a:pt x="800" y="18017"/>
                    <a:pt x="350" y="18522"/>
                    <a:pt x="125" y="18925"/>
                  </a:cubicBezTo>
                  <a:cubicBezTo>
                    <a:pt x="-100" y="19329"/>
                    <a:pt x="-100" y="19632"/>
                    <a:pt x="800" y="19884"/>
                  </a:cubicBezTo>
                  <a:cubicBezTo>
                    <a:pt x="1700" y="20136"/>
                    <a:pt x="3500" y="20338"/>
                    <a:pt x="5750" y="20616"/>
                  </a:cubicBezTo>
                  <a:cubicBezTo>
                    <a:pt x="8000" y="20893"/>
                    <a:pt x="10700" y="21247"/>
                    <a:pt x="134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1" name="Line"/>
            <p:cNvSpPr/>
            <p:nvPr/>
          </p:nvSpPr>
          <p:spPr>
            <a:xfrm>
              <a:off x="3853804" y="9972181"/>
              <a:ext cx="217945" cy="2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extrusionOk="0">
                  <a:moveTo>
                    <a:pt x="0" y="5736"/>
                  </a:moveTo>
                  <a:cubicBezTo>
                    <a:pt x="0" y="3720"/>
                    <a:pt x="0" y="1704"/>
                    <a:pt x="1371" y="696"/>
                  </a:cubicBezTo>
                  <a:cubicBezTo>
                    <a:pt x="2743" y="-312"/>
                    <a:pt x="5486" y="-312"/>
                    <a:pt x="8229" y="1272"/>
                  </a:cubicBezTo>
                  <a:cubicBezTo>
                    <a:pt x="10971" y="2856"/>
                    <a:pt x="13714" y="6024"/>
                    <a:pt x="15943" y="9624"/>
                  </a:cubicBezTo>
                  <a:cubicBezTo>
                    <a:pt x="18171" y="13224"/>
                    <a:pt x="19886" y="17256"/>
                    <a:pt x="21600" y="212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2" name="Line"/>
            <p:cNvSpPr/>
            <p:nvPr/>
          </p:nvSpPr>
          <p:spPr>
            <a:xfrm>
              <a:off x="3873640" y="9999570"/>
              <a:ext cx="218866" cy="257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72" extrusionOk="0">
                  <a:moveTo>
                    <a:pt x="21352" y="0"/>
                  </a:moveTo>
                  <a:cubicBezTo>
                    <a:pt x="19665" y="288"/>
                    <a:pt x="17977" y="576"/>
                    <a:pt x="14940" y="3744"/>
                  </a:cubicBezTo>
                  <a:cubicBezTo>
                    <a:pt x="11902" y="6912"/>
                    <a:pt x="7515" y="12960"/>
                    <a:pt x="4646" y="16560"/>
                  </a:cubicBezTo>
                  <a:cubicBezTo>
                    <a:pt x="1777" y="20160"/>
                    <a:pt x="427" y="21312"/>
                    <a:pt x="90" y="21456"/>
                  </a:cubicBezTo>
                  <a:cubicBezTo>
                    <a:pt x="-248" y="21600"/>
                    <a:pt x="427" y="20736"/>
                    <a:pt x="1102" y="198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3" name="Line"/>
            <p:cNvSpPr/>
            <p:nvPr/>
          </p:nvSpPr>
          <p:spPr>
            <a:xfrm>
              <a:off x="3908676" y="11099226"/>
              <a:ext cx="209251" cy="590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20" extrusionOk="0">
                  <a:moveTo>
                    <a:pt x="4926" y="16"/>
                  </a:moveTo>
                  <a:cubicBezTo>
                    <a:pt x="5971" y="1271"/>
                    <a:pt x="7016" y="2527"/>
                    <a:pt x="7539" y="3469"/>
                  </a:cubicBezTo>
                  <a:cubicBezTo>
                    <a:pt x="8061" y="4411"/>
                    <a:pt x="8061" y="5039"/>
                    <a:pt x="8758" y="5541"/>
                  </a:cubicBezTo>
                  <a:cubicBezTo>
                    <a:pt x="9455" y="6043"/>
                    <a:pt x="10848" y="6420"/>
                    <a:pt x="12416" y="6169"/>
                  </a:cubicBezTo>
                  <a:cubicBezTo>
                    <a:pt x="13984" y="5918"/>
                    <a:pt x="15726" y="5039"/>
                    <a:pt x="17119" y="4097"/>
                  </a:cubicBezTo>
                  <a:cubicBezTo>
                    <a:pt x="18513" y="3155"/>
                    <a:pt x="19558" y="2150"/>
                    <a:pt x="19732" y="1334"/>
                  </a:cubicBezTo>
                  <a:cubicBezTo>
                    <a:pt x="19906" y="518"/>
                    <a:pt x="19210" y="-110"/>
                    <a:pt x="18861" y="16"/>
                  </a:cubicBezTo>
                  <a:cubicBezTo>
                    <a:pt x="18513" y="141"/>
                    <a:pt x="18513" y="1020"/>
                    <a:pt x="19035" y="3720"/>
                  </a:cubicBezTo>
                  <a:cubicBezTo>
                    <a:pt x="19558" y="6420"/>
                    <a:pt x="20603" y="10941"/>
                    <a:pt x="20952" y="13892"/>
                  </a:cubicBezTo>
                  <a:cubicBezTo>
                    <a:pt x="21300" y="16843"/>
                    <a:pt x="20952" y="18225"/>
                    <a:pt x="19210" y="19230"/>
                  </a:cubicBezTo>
                  <a:cubicBezTo>
                    <a:pt x="17468" y="20234"/>
                    <a:pt x="14332" y="20862"/>
                    <a:pt x="11894" y="21176"/>
                  </a:cubicBezTo>
                  <a:cubicBezTo>
                    <a:pt x="9455" y="21490"/>
                    <a:pt x="7713" y="21490"/>
                    <a:pt x="5797" y="21239"/>
                  </a:cubicBezTo>
                  <a:cubicBezTo>
                    <a:pt x="3881" y="20988"/>
                    <a:pt x="1790" y="20485"/>
                    <a:pt x="745" y="19920"/>
                  </a:cubicBezTo>
                  <a:cubicBezTo>
                    <a:pt x="-300" y="19355"/>
                    <a:pt x="-300" y="18727"/>
                    <a:pt x="1094" y="17974"/>
                  </a:cubicBezTo>
                  <a:cubicBezTo>
                    <a:pt x="2487" y="17220"/>
                    <a:pt x="5274" y="16341"/>
                    <a:pt x="8758" y="15337"/>
                  </a:cubicBezTo>
                  <a:cubicBezTo>
                    <a:pt x="12242" y="14332"/>
                    <a:pt x="16423" y="13202"/>
                    <a:pt x="20603" y="120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4" name="Line"/>
            <p:cNvSpPr/>
            <p:nvPr/>
          </p:nvSpPr>
          <p:spPr>
            <a:xfrm>
              <a:off x="4362341" y="9895787"/>
              <a:ext cx="242239" cy="157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561" extrusionOk="0">
                  <a:moveTo>
                    <a:pt x="11865" y="0"/>
                  </a:moveTo>
                  <a:cubicBezTo>
                    <a:pt x="15211" y="758"/>
                    <a:pt x="18558" y="1516"/>
                    <a:pt x="19927" y="2274"/>
                  </a:cubicBezTo>
                  <a:cubicBezTo>
                    <a:pt x="21296" y="3032"/>
                    <a:pt x="20687" y="3789"/>
                    <a:pt x="20231" y="5163"/>
                  </a:cubicBezTo>
                  <a:cubicBezTo>
                    <a:pt x="19775" y="6537"/>
                    <a:pt x="19470" y="8526"/>
                    <a:pt x="19623" y="10184"/>
                  </a:cubicBezTo>
                  <a:cubicBezTo>
                    <a:pt x="19775" y="11842"/>
                    <a:pt x="20383" y="13168"/>
                    <a:pt x="20839" y="14613"/>
                  </a:cubicBezTo>
                  <a:cubicBezTo>
                    <a:pt x="21296" y="16058"/>
                    <a:pt x="21600" y="17621"/>
                    <a:pt x="20839" y="18758"/>
                  </a:cubicBezTo>
                  <a:cubicBezTo>
                    <a:pt x="20079" y="19895"/>
                    <a:pt x="18254" y="20605"/>
                    <a:pt x="16732" y="21032"/>
                  </a:cubicBezTo>
                  <a:cubicBezTo>
                    <a:pt x="15211" y="21458"/>
                    <a:pt x="13994" y="21600"/>
                    <a:pt x="11256" y="21553"/>
                  </a:cubicBezTo>
                  <a:cubicBezTo>
                    <a:pt x="8518" y="21505"/>
                    <a:pt x="4259" y="21268"/>
                    <a:pt x="0" y="210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5" name="Line"/>
            <p:cNvSpPr/>
            <p:nvPr/>
          </p:nvSpPr>
          <p:spPr>
            <a:xfrm>
              <a:off x="5036929" y="10528862"/>
              <a:ext cx="294052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353" y="0"/>
                    <a:pt x="12706" y="0"/>
                    <a:pt x="16518" y="0"/>
                  </a:cubicBezTo>
                  <a:cubicBezTo>
                    <a:pt x="20329" y="0"/>
                    <a:pt x="21600" y="0"/>
                    <a:pt x="21600" y="0"/>
                  </a:cubicBezTo>
                  <a:cubicBezTo>
                    <a:pt x="21600" y="0"/>
                    <a:pt x="20329" y="0"/>
                    <a:pt x="19440" y="3600"/>
                  </a:cubicBezTo>
                  <a:cubicBezTo>
                    <a:pt x="18551" y="7200"/>
                    <a:pt x="18042" y="14400"/>
                    <a:pt x="1753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6" name="Line"/>
            <p:cNvSpPr/>
            <p:nvPr/>
          </p:nvSpPr>
          <p:spPr>
            <a:xfrm>
              <a:off x="5036929" y="10663780"/>
              <a:ext cx="31135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60" y="4800"/>
                    <a:pt x="11520" y="9600"/>
                    <a:pt x="15120" y="13200"/>
                  </a:cubicBezTo>
                  <a:cubicBezTo>
                    <a:pt x="18720" y="16800"/>
                    <a:pt x="2016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7" name="Line"/>
            <p:cNvSpPr/>
            <p:nvPr/>
          </p:nvSpPr>
          <p:spPr>
            <a:xfrm>
              <a:off x="5792539" y="9793630"/>
              <a:ext cx="168059" cy="152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28" extrusionOk="0">
                  <a:moveTo>
                    <a:pt x="21415" y="123"/>
                  </a:moveTo>
                  <a:cubicBezTo>
                    <a:pt x="19211" y="26"/>
                    <a:pt x="17007" y="-72"/>
                    <a:pt x="14142" y="75"/>
                  </a:cubicBezTo>
                  <a:cubicBezTo>
                    <a:pt x="11276" y="221"/>
                    <a:pt x="7750" y="612"/>
                    <a:pt x="5986" y="1370"/>
                  </a:cubicBezTo>
                  <a:cubicBezTo>
                    <a:pt x="4223" y="2127"/>
                    <a:pt x="4223" y="3251"/>
                    <a:pt x="3782" y="4399"/>
                  </a:cubicBezTo>
                  <a:cubicBezTo>
                    <a:pt x="3342" y="5548"/>
                    <a:pt x="2460" y="6721"/>
                    <a:pt x="1799" y="8089"/>
                  </a:cubicBezTo>
                  <a:cubicBezTo>
                    <a:pt x="1137" y="9457"/>
                    <a:pt x="697" y="11021"/>
                    <a:pt x="697" y="12170"/>
                  </a:cubicBezTo>
                  <a:cubicBezTo>
                    <a:pt x="697" y="13318"/>
                    <a:pt x="1137" y="14051"/>
                    <a:pt x="917" y="15053"/>
                  </a:cubicBezTo>
                  <a:cubicBezTo>
                    <a:pt x="697" y="16055"/>
                    <a:pt x="-185" y="17325"/>
                    <a:pt x="35" y="18254"/>
                  </a:cubicBezTo>
                  <a:cubicBezTo>
                    <a:pt x="256" y="19182"/>
                    <a:pt x="1578" y="19769"/>
                    <a:pt x="3341" y="20257"/>
                  </a:cubicBezTo>
                  <a:cubicBezTo>
                    <a:pt x="5105" y="20746"/>
                    <a:pt x="7309" y="21137"/>
                    <a:pt x="9513" y="215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8" name="Line"/>
            <p:cNvSpPr/>
            <p:nvPr/>
          </p:nvSpPr>
          <p:spPr>
            <a:xfrm>
              <a:off x="6226438" y="9774706"/>
              <a:ext cx="277816" cy="46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36" extrusionOk="0">
                  <a:moveTo>
                    <a:pt x="9787" y="1271"/>
                  </a:moveTo>
                  <a:cubicBezTo>
                    <a:pt x="10577" y="635"/>
                    <a:pt x="11367" y="0"/>
                    <a:pt x="12421" y="0"/>
                  </a:cubicBezTo>
                  <a:cubicBezTo>
                    <a:pt x="13475" y="0"/>
                    <a:pt x="14792" y="635"/>
                    <a:pt x="15714" y="1350"/>
                  </a:cubicBezTo>
                  <a:cubicBezTo>
                    <a:pt x="16636" y="2065"/>
                    <a:pt x="17162" y="2859"/>
                    <a:pt x="17031" y="3971"/>
                  </a:cubicBezTo>
                  <a:cubicBezTo>
                    <a:pt x="16899" y="5082"/>
                    <a:pt x="16109" y="6512"/>
                    <a:pt x="15055" y="7385"/>
                  </a:cubicBezTo>
                  <a:cubicBezTo>
                    <a:pt x="14001" y="8259"/>
                    <a:pt x="12684" y="8576"/>
                    <a:pt x="11367" y="8735"/>
                  </a:cubicBezTo>
                  <a:cubicBezTo>
                    <a:pt x="10050" y="8894"/>
                    <a:pt x="8733" y="8894"/>
                    <a:pt x="8733" y="8894"/>
                  </a:cubicBezTo>
                  <a:cubicBezTo>
                    <a:pt x="8733" y="8894"/>
                    <a:pt x="10050" y="8894"/>
                    <a:pt x="12026" y="9371"/>
                  </a:cubicBezTo>
                  <a:cubicBezTo>
                    <a:pt x="14001" y="9847"/>
                    <a:pt x="16636" y="10800"/>
                    <a:pt x="18479" y="12150"/>
                  </a:cubicBezTo>
                  <a:cubicBezTo>
                    <a:pt x="20323" y="13500"/>
                    <a:pt x="21377" y="15247"/>
                    <a:pt x="21114" y="16835"/>
                  </a:cubicBezTo>
                  <a:cubicBezTo>
                    <a:pt x="20850" y="18424"/>
                    <a:pt x="19270" y="19853"/>
                    <a:pt x="16109" y="20647"/>
                  </a:cubicBezTo>
                  <a:cubicBezTo>
                    <a:pt x="12948" y="21441"/>
                    <a:pt x="8206" y="21600"/>
                    <a:pt x="5177" y="21282"/>
                  </a:cubicBezTo>
                  <a:cubicBezTo>
                    <a:pt x="2148" y="20965"/>
                    <a:pt x="831" y="20171"/>
                    <a:pt x="304" y="19376"/>
                  </a:cubicBezTo>
                  <a:cubicBezTo>
                    <a:pt x="-223" y="18582"/>
                    <a:pt x="40" y="17788"/>
                    <a:pt x="304" y="1699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9" name="Line"/>
            <p:cNvSpPr/>
            <p:nvPr/>
          </p:nvSpPr>
          <p:spPr>
            <a:xfrm>
              <a:off x="6406864" y="10983660"/>
              <a:ext cx="280213" cy="42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0" y="6364"/>
                  </a:moveTo>
                  <a:cubicBezTo>
                    <a:pt x="1867" y="4971"/>
                    <a:pt x="3733" y="3577"/>
                    <a:pt x="5467" y="2358"/>
                  </a:cubicBezTo>
                  <a:cubicBezTo>
                    <a:pt x="7200" y="1138"/>
                    <a:pt x="8800" y="93"/>
                    <a:pt x="9467" y="6"/>
                  </a:cubicBezTo>
                  <a:cubicBezTo>
                    <a:pt x="10133" y="-81"/>
                    <a:pt x="9867" y="790"/>
                    <a:pt x="10000" y="3316"/>
                  </a:cubicBezTo>
                  <a:cubicBezTo>
                    <a:pt x="10133" y="5842"/>
                    <a:pt x="10667" y="10022"/>
                    <a:pt x="11067" y="13071"/>
                  </a:cubicBezTo>
                  <a:cubicBezTo>
                    <a:pt x="11467" y="16119"/>
                    <a:pt x="11733" y="18035"/>
                    <a:pt x="11333" y="19254"/>
                  </a:cubicBezTo>
                  <a:cubicBezTo>
                    <a:pt x="10933" y="20474"/>
                    <a:pt x="9867" y="20996"/>
                    <a:pt x="8000" y="21258"/>
                  </a:cubicBezTo>
                  <a:cubicBezTo>
                    <a:pt x="6133" y="21519"/>
                    <a:pt x="3467" y="21519"/>
                    <a:pt x="2800" y="21519"/>
                  </a:cubicBezTo>
                  <a:cubicBezTo>
                    <a:pt x="2133" y="21519"/>
                    <a:pt x="3467" y="21519"/>
                    <a:pt x="6933" y="21432"/>
                  </a:cubicBezTo>
                  <a:cubicBezTo>
                    <a:pt x="10400" y="21345"/>
                    <a:pt x="16000" y="21171"/>
                    <a:pt x="21600" y="209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0" name="Line"/>
            <p:cNvSpPr/>
            <p:nvPr/>
          </p:nvSpPr>
          <p:spPr>
            <a:xfrm>
              <a:off x="6988047" y="9719356"/>
              <a:ext cx="259459" cy="1891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extrusionOk="0">
                  <a:moveTo>
                    <a:pt x="5184" y="0"/>
                  </a:moveTo>
                  <a:cubicBezTo>
                    <a:pt x="10080" y="473"/>
                    <a:pt x="14976" y="946"/>
                    <a:pt x="17856" y="1261"/>
                  </a:cubicBezTo>
                  <a:cubicBezTo>
                    <a:pt x="20736" y="1577"/>
                    <a:pt x="21600" y="1734"/>
                    <a:pt x="21600" y="1892"/>
                  </a:cubicBezTo>
                  <a:cubicBezTo>
                    <a:pt x="21600" y="2050"/>
                    <a:pt x="20736" y="2207"/>
                    <a:pt x="19584" y="2799"/>
                  </a:cubicBezTo>
                  <a:cubicBezTo>
                    <a:pt x="18432" y="3390"/>
                    <a:pt x="16992" y="4415"/>
                    <a:pt x="16560" y="5420"/>
                  </a:cubicBezTo>
                  <a:cubicBezTo>
                    <a:pt x="16128" y="6425"/>
                    <a:pt x="16704" y="7410"/>
                    <a:pt x="17712" y="8494"/>
                  </a:cubicBezTo>
                  <a:cubicBezTo>
                    <a:pt x="18720" y="9578"/>
                    <a:pt x="20160" y="10761"/>
                    <a:pt x="20592" y="12061"/>
                  </a:cubicBezTo>
                  <a:cubicBezTo>
                    <a:pt x="21024" y="13362"/>
                    <a:pt x="20448" y="14781"/>
                    <a:pt x="19728" y="15983"/>
                  </a:cubicBezTo>
                  <a:cubicBezTo>
                    <a:pt x="19008" y="17185"/>
                    <a:pt x="18144" y="18171"/>
                    <a:pt x="17568" y="18900"/>
                  </a:cubicBezTo>
                  <a:cubicBezTo>
                    <a:pt x="16992" y="19629"/>
                    <a:pt x="16704" y="20102"/>
                    <a:pt x="15552" y="20516"/>
                  </a:cubicBezTo>
                  <a:cubicBezTo>
                    <a:pt x="14400" y="20930"/>
                    <a:pt x="12384" y="21285"/>
                    <a:pt x="9648" y="21442"/>
                  </a:cubicBezTo>
                  <a:cubicBezTo>
                    <a:pt x="6912" y="21600"/>
                    <a:pt x="3456" y="21561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1" name="Line"/>
            <p:cNvSpPr/>
            <p:nvPr/>
          </p:nvSpPr>
          <p:spPr>
            <a:xfrm>
              <a:off x="721208" y="7955046"/>
              <a:ext cx="164406" cy="105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extrusionOk="0">
                  <a:moveTo>
                    <a:pt x="14636" y="424"/>
                  </a:moveTo>
                  <a:cubicBezTo>
                    <a:pt x="12836" y="212"/>
                    <a:pt x="11036" y="0"/>
                    <a:pt x="9236" y="0"/>
                  </a:cubicBezTo>
                  <a:cubicBezTo>
                    <a:pt x="7436" y="0"/>
                    <a:pt x="5636" y="212"/>
                    <a:pt x="4061" y="459"/>
                  </a:cubicBezTo>
                  <a:cubicBezTo>
                    <a:pt x="2486" y="706"/>
                    <a:pt x="1136" y="988"/>
                    <a:pt x="461" y="1659"/>
                  </a:cubicBezTo>
                  <a:cubicBezTo>
                    <a:pt x="-214" y="2329"/>
                    <a:pt x="-214" y="3388"/>
                    <a:pt x="911" y="4906"/>
                  </a:cubicBezTo>
                  <a:cubicBezTo>
                    <a:pt x="2036" y="6424"/>
                    <a:pt x="4286" y="8400"/>
                    <a:pt x="5636" y="10200"/>
                  </a:cubicBezTo>
                  <a:cubicBezTo>
                    <a:pt x="6986" y="12000"/>
                    <a:pt x="7436" y="13624"/>
                    <a:pt x="7211" y="15176"/>
                  </a:cubicBezTo>
                  <a:cubicBezTo>
                    <a:pt x="6986" y="16729"/>
                    <a:pt x="6086" y="18212"/>
                    <a:pt x="5636" y="19129"/>
                  </a:cubicBezTo>
                  <a:cubicBezTo>
                    <a:pt x="5186" y="20047"/>
                    <a:pt x="5186" y="20400"/>
                    <a:pt x="6086" y="20682"/>
                  </a:cubicBezTo>
                  <a:cubicBezTo>
                    <a:pt x="6986" y="20965"/>
                    <a:pt x="8786" y="21176"/>
                    <a:pt x="11486" y="21318"/>
                  </a:cubicBezTo>
                  <a:cubicBezTo>
                    <a:pt x="14186" y="21459"/>
                    <a:pt x="17786" y="21529"/>
                    <a:pt x="21386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2" name="Line"/>
            <p:cNvSpPr/>
            <p:nvPr/>
          </p:nvSpPr>
          <p:spPr>
            <a:xfrm>
              <a:off x="1176205" y="7911683"/>
              <a:ext cx="30542" cy="30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288" extrusionOk="0">
                  <a:moveTo>
                    <a:pt x="0" y="2341"/>
                  </a:moveTo>
                  <a:cubicBezTo>
                    <a:pt x="0" y="1113"/>
                    <a:pt x="0" y="-114"/>
                    <a:pt x="2400" y="9"/>
                  </a:cubicBezTo>
                  <a:cubicBezTo>
                    <a:pt x="4800" y="131"/>
                    <a:pt x="9600" y="1604"/>
                    <a:pt x="13200" y="4918"/>
                  </a:cubicBezTo>
                  <a:cubicBezTo>
                    <a:pt x="16800" y="8231"/>
                    <a:pt x="19200" y="13386"/>
                    <a:pt x="20400" y="16577"/>
                  </a:cubicBezTo>
                  <a:cubicBezTo>
                    <a:pt x="21600" y="19768"/>
                    <a:pt x="21600" y="20995"/>
                    <a:pt x="19200" y="21241"/>
                  </a:cubicBezTo>
                  <a:cubicBezTo>
                    <a:pt x="16800" y="21486"/>
                    <a:pt x="12000" y="20750"/>
                    <a:pt x="7200" y="2001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3" name="Line"/>
            <p:cNvSpPr/>
            <p:nvPr/>
          </p:nvSpPr>
          <p:spPr>
            <a:xfrm>
              <a:off x="1796058" y="8619257"/>
              <a:ext cx="251924" cy="2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extrusionOk="0">
                  <a:moveTo>
                    <a:pt x="21256" y="0"/>
                  </a:moveTo>
                  <a:cubicBezTo>
                    <a:pt x="16002" y="5049"/>
                    <a:pt x="10748" y="10099"/>
                    <a:pt x="7537" y="13325"/>
                  </a:cubicBezTo>
                  <a:cubicBezTo>
                    <a:pt x="4326" y="16551"/>
                    <a:pt x="3159" y="17953"/>
                    <a:pt x="1991" y="19216"/>
                  </a:cubicBezTo>
                  <a:cubicBezTo>
                    <a:pt x="824" y="20478"/>
                    <a:pt x="-344" y="21600"/>
                    <a:pt x="94" y="21600"/>
                  </a:cubicBezTo>
                  <a:cubicBezTo>
                    <a:pt x="532" y="21600"/>
                    <a:pt x="2575" y="20478"/>
                    <a:pt x="4618" y="1935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4" name="Line"/>
            <p:cNvSpPr/>
            <p:nvPr/>
          </p:nvSpPr>
          <p:spPr>
            <a:xfrm>
              <a:off x="1980377" y="8899435"/>
              <a:ext cx="161010" cy="26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29" extrusionOk="0">
                  <a:moveTo>
                    <a:pt x="7603" y="3283"/>
                  </a:moveTo>
                  <a:cubicBezTo>
                    <a:pt x="8062" y="1916"/>
                    <a:pt x="8522" y="549"/>
                    <a:pt x="9901" y="139"/>
                  </a:cubicBezTo>
                  <a:cubicBezTo>
                    <a:pt x="11279" y="-271"/>
                    <a:pt x="13577" y="276"/>
                    <a:pt x="15415" y="1096"/>
                  </a:cubicBezTo>
                  <a:cubicBezTo>
                    <a:pt x="17254" y="1916"/>
                    <a:pt x="18632" y="3010"/>
                    <a:pt x="18403" y="4787"/>
                  </a:cubicBezTo>
                  <a:cubicBezTo>
                    <a:pt x="18173" y="6564"/>
                    <a:pt x="16335" y="9025"/>
                    <a:pt x="13577" y="11213"/>
                  </a:cubicBezTo>
                  <a:cubicBezTo>
                    <a:pt x="10820" y="13400"/>
                    <a:pt x="7143" y="15314"/>
                    <a:pt x="4386" y="16681"/>
                  </a:cubicBezTo>
                  <a:cubicBezTo>
                    <a:pt x="1628" y="18048"/>
                    <a:pt x="-210" y="18868"/>
                    <a:pt x="20" y="19552"/>
                  </a:cubicBezTo>
                  <a:cubicBezTo>
                    <a:pt x="250" y="20235"/>
                    <a:pt x="2547" y="20782"/>
                    <a:pt x="6454" y="21056"/>
                  </a:cubicBezTo>
                  <a:cubicBezTo>
                    <a:pt x="10360" y="21329"/>
                    <a:pt x="15875" y="21329"/>
                    <a:pt x="21390" y="2132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5" name="Line"/>
            <p:cNvSpPr/>
            <p:nvPr/>
          </p:nvSpPr>
          <p:spPr>
            <a:xfrm>
              <a:off x="1684741" y="8515474"/>
              <a:ext cx="31136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6" name="Line"/>
            <p:cNvSpPr/>
            <p:nvPr/>
          </p:nvSpPr>
          <p:spPr>
            <a:xfrm>
              <a:off x="2504626" y="7903155"/>
              <a:ext cx="217353" cy="118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71" extrusionOk="0">
                  <a:moveTo>
                    <a:pt x="0" y="0"/>
                  </a:moveTo>
                  <a:cubicBezTo>
                    <a:pt x="4800" y="440"/>
                    <a:pt x="9600" y="879"/>
                    <a:pt x="12514" y="1224"/>
                  </a:cubicBezTo>
                  <a:cubicBezTo>
                    <a:pt x="15429" y="1570"/>
                    <a:pt x="16457" y="1821"/>
                    <a:pt x="16629" y="2260"/>
                  </a:cubicBezTo>
                  <a:cubicBezTo>
                    <a:pt x="16800" y="2700"/>
                    <a:pt x="16114" y="3328"/>
                    <a:pt x="16114" y="4584"/>
                  </a:cubicBezTo>
                  <a:cubicBezTo>
                    <a:pt x="16114" y="5840"/>
                    <a:pt x="16800" y="7723"/>
                    <a:pt x="17657" y="9638"/>
                  </a:cubicBezTo>
                  <a:cubicBezTo>
                    <a:pt x="18514" y="11553"/>
                    <a:pt x="19543" y="13500"/>
                    <a:pt x="20229" y="15101"/>
                  </a:cubicBezTo>
                  <a:cubicBezTo>
                    <a:pt x="20914" y="16702"/>
                    <a:pt x="21257" y="17958"/>
                    <a:pt x="21429" y="18743"/>
                  </a:cubicBezTo>
                  <a:cubicBezTo>
                    <a:pt x="21600" y="19528"/>
                    <a:pt x="21600" y="19842"/>
                    <a:pt x="21257" y="20156"/>
                  </a:cubicBezTo>
                  <a:cubicBezTo>
                    <a:pt x="20914" y="20470"/>
                    <a:pt x="20229" y="20784"/>
                    <a:pt x="19200" y="21066"/>
                  </a:cubicBezTo>
                  <a:cubicBezTo>
                    <a:pt x="18171" y="21349"/>
                    <a:pt x="16800" y="21600"/>
                    <a:pt x="14743" y="21569"/>
                  </a:cubicBezTo>
                  <a:cubicBezTo>
                    <a:pt x="12686" y="21537"/>
                    <a:pt x="9943" y="21223"/>
                    <a:pt x="7200" y="2090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7" name="Line"/>
            <p:cNvSpPr/>
            <p:nvPr/>
          </p:nvSpPr>
          <p:spPr>
            <a:xfrm>
              <a:off x="3127323" y="8468625"/>
              <a:ext cx="77985" cy="6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0695" extrusionOk="0">
                  <a:moveTo>
                    <a:pt x="0" y="10843"/>
                  </a:moveTo>
                  <a:cubicBezTo>
                    <a:pt x="939" y="5700"/>
                    <a:pt x="1878" y="558"/>
                    <a:pt x="3757" y="43"/>
                  </a:cubicBezTo>
                  <a:cubicBezTo>
                    <a:pt x="5635" y="-471"/>
                    <a:pt x="8452" y="3643"/>
                    <a:pt x="7983" y="7243"/>
                  </a:cubicBezTo>
                  <a:cubicBezTo>
                    <a:pt x="7513" y="10843"/>
                    <a:pt x="3757" y="13929"/>
                    <a:pt x="3757" y="13929"/>
                  </a:cubicBezTo>
                  <a:cubicBezTo>
                    <a:pt x="3757" y="13929"/>
                    <a:pt x="7513" y="10843"/>
                    <a:pt x="11739" y="10329"/>
                  </a:cubicBezTo>
                  <a:cubicBezTo>
                    <a:pt x="15965" y="9815"/>
                    <a:pt x="20661" y="11872"/>
                    <a:pt x="21130" y="14443"/>
                  </a:cubicBezTo>
                  <a:cubicBezTo>
                    <a:pt x="21600" y="17015"/>
                    <a:pt x="17843" y="20100"/>
                    <a:pt x="13617" y="20615"/>
                  </a:cubicBezTo>
                  <a:cubicBezTo>
                    <a:pt x="9391" y="21129"/>
                    <a:pt x="4696" y="19072"/>
                    <a:pt x="0" y="1701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8" name="Line"/>
            <p:cNvSpPr/>
            <p:nvPr/>
          </p:nvSpPr>
          <p:spPr>
            <a:xfrm>
              <a:off x="5186218" y="8428988"/>
              <a:ext cx="670597" cy="21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57" extrusionOk="0">
                  <a:moveTo>
                    <a:pt x="3527" y="2400"/>
                  </a:moveTo>
                  <a:cubicBezTo>
                    <a:pt x="2974" y="2057"/>
                    <a:pt x="2420" y="1714"/>
                    <a:pt x="1810" y="1886"/>
                  </a:cubicBezTo>
                  <a:cubicBezTo>
                    <a:pt x="1201" y="2057"/>
                    <a:pt x="537" y="2743"/>
                    <a:pt x="204" y="4114"/>
                  </a:cubicBezTo>
                  <a:cubicBezTo>
                    <a:pt x="-128" y="5486"/>
                    <a:pt x="-128" y="7543"/>
                    <a:pt x="758" y="9600"/>
                  </a:cubicBezTo>
                  <a:cubicBezTo>
                    <a:pt x="1644" y="11657"/>
                    <a:pt x="3417" y="13714"/>
                    <a:pt x="4580" y="14571"/>
                  </a:cubicBezTo>
                  <a:cubicBezTo>
                    <a:pt x="5743" y="15428"/>
                    <a:pt x="6297" y="15086"/>
                    <a:pt x="6629" y="14057"/>
                  </a:cubicBezTo>
                  <a:cubicBezTo>
                    <a:pt x="6961" y="13028"/>
                    <a:pt x="7072" y="11314"/>
                    <a:pt x="6684" y="9257"/>
                  </a:cubicBezTo>
                  <a:cubicBezTo>
                    <a:pt x="6297" y="7200"/>
                    <a:pt x="5410" y="4800"/>
                    <a:pt x="4690" y="3428"/>
                  </a:cubicBezTo>
                  <a:cubicBezTo>
                    <a:pt x="3970" y="2057"/>
                    <a:pt x="3417" y="1714"/>
                    <a:pt x="2863" y="1200"/>
                  </a:cubicBezTo>
                  <a:cubicBezTo>
                    <a:pt x="2309" y="686"/>
                    <a:pt x="1755" y="0"/>
                    <a:pt x="1755" y="0"/>
                  </a:cubicBezTo>
                  <a:cubicBezTo>
                    <a:pt x="1755" y="0"/>
                    <a:pt x="2309" y="686"/>
                    <a:pt x="3472" y="1200"/>
                  </a:cubicBezTo>
                  <a:cubicBezTo>
                    <a:pt x="4635" y="1714"/>
                    <a:pt x="6407" y="2057"/>
                    <a:pt x="7737" y="1543"/>
                  </a:cubicBezTo>
                  <a:cubicBezTo>
                    <a:pt x="9066" y="1028"/>
                    <a:pt x="9952" y="-343"/>
                    <a:pt x="10450" y="171"/>
                  </a:cubicBezTo>
                  <a:cubicBezTo>
                    <a:pt x="10949" y="686"/>
                    <a:pt x="11060" y="3086"/>
                    <a:pt x="11115" y="6171"/>
                  </a:cubicBezTo>
                  <a:cubicBezTo>
                    <a:pt x="11170" y="9257"/>
                    <a:pt x="11170" y="13028"/>
                    <a:pt x="11115" y="15771"/>
                  </a:cubicBezTo>
                  <a:cubicBezTo>
                    <a:pt x="11060" y="18514"/>
                    <a:pt x="10949" y="20228"/>
                    <a:pt x="10949" y="20228"/>
                  </a:cubicBezTo>
                  <a:cubicBezTo>
                    <a:pt x="10949" y="20228"/>
                    <a:pt x="11060" y="18514"/>
                    <a:pt x="11447" y="15771"/>
                  </a:cubicBezTo>
                  <a:cubicBezTo>
                    <a:pt x="11835" y="13028"/>
                    <a:pt x="12500" y="9257"/>
                    <a:pt x="13109" y="6857"/>
                  </a:cubicBezTo>
                  <a:cubicBezTo>
                    <a:pt x="13718" y="4457"/>
                    <a:pt x="14272" y="3428"/>
                    <a:pt x="14604" y="3771"/>
                  </a:cubicBezTo>
                  <a:cubicBezTo>
                    <a:pt x="14937" y="4114"/>
                    <a:pt x="15047" y="5828"/>
                    <a:pt x="15158" y="8400"/>
                  </a:cubicBezTo>
                  <a:cubicBezTo>
                    <a:pt x="15269" y="10971"/>
                    <a:pt x="15380" y="14400"/>
                    <a:pt x="15546" y="16971"/>
                  </a:cubicBezTo>
                  <a:cubicBezTo>
                    <a:pt x="15712" y="19543"/>
                    <a:pt x="15934" y="21257"/>
                    <a:pt x="16654" y="21257"/>
                  </a:cubicBezTo>
                  <a:cubicBezTo>
                    <a:pt x="17374" y="21257"/>
                    <a:pt x="18592" y="19543"/>
                    <a:pt x="19478" y="17657"/>
                  </a:cubicBezTo>
                  <a:cubicBezTo>
                    <a:pt x="20364" y="15771"/>
                    <a:pt x="20918" y="13714"/>
                    <a:pt x="21472" y="116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9" name="Line"/>
            <p:cNvSpPr/>
            <p:nvPr/>
          </p:nvSpPr>
          <p:spPr>
            <a:xfrm>
              <a:off x="6284486" y="8256859"/>
              <a:ext cx="514931" cy="349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208" extrusionOk="0">
                  <a:moveTo>
                    <a:pt x="1638" y="3723"/>
                  </a:moveTo>
                  <a:cubicBezTo>
                    <a:pt x="1350" y="2046"/>
                    <a:pt x="1062" y="368"/>
                    <a:pt x="1206" y="54"/>
                  </a:cubicBezTo>
                  <a:cubicBezTo>
                    <a:pt x="1350" y="-261"/>
                    <a:pt x="1926" y="788"/>
                    <a:pt x="2430" y="3619"/>
                  </a:cubicBezTo>
                  <a:cubicBezTo>
                    <a:pt x="2934" y="6450"/>
                    <a:pt x="3366" y="11063"/>
                    <a:pt x="3582" y="13999"/>
                  </a:cubicBezTo>
                  <a:cubicBezTo>
                    <a:pt x="3798" y="16935"/>
                    <a:pt x="3798" y="18193"/>
                    <a:pt x="3798" y="18193"/>
                  </a:cubicBezTo>
                  <a:cubicBezTo>
                    <a:pt x="3798" y="18193"/>
                    <a:pt x="3798" y="16935"/>
                    <a:pt x="4590" y="15572"/>
                  </a:cubicBezTo>
                  <a:cubicBezTo>
                    <a:pt x="5382" y="14209"/>
                    <a:pt x="6966" y="12741"/>
                    <a:pt x="8190" y="11902"/>
                  </a:cubicBezTo>
                  <a:cubicBezTo>
                    <a:pt x="9414" y="11063"/>
                    <a:pt x="10278" y="10854"/>
                    <a:pt x="10998" y="11063"/>
                  </a:cubicBezTo>
                  <a:cubicBezTo>
                    <a:pt x="11718" y="11273"/>
                    <a:pt x="12294" y="11902"/>
                    <a:pt x="12222" y="13160"/>
                  </a:cubicBezTo>
                  <a:cubicBezTo>
                    <a:pt x="12150" y="14419"/>
                    <a:pt x="11430" y="16306"/>
                    <a:pt x="9630" y="17774"/>
                  </a:cubicBezTo>
                  <a:cubicBezTo>
                    <a:pt x="7830" y="19242"/>
                    <a:pt x="4950" y="20290"/>
                    <a:pt x="3150" y="20815"/>
                  </a:cubicBezTo>
                  <a:cubicBezTo>
                    <a:pt x="1350" y="21339"/>
                    <a:pt x="630" y="21339"/>
                    <a:pt x="270" y="20815"/>
                  </a:cubicBezTo>
                  <a:cubicBezTo>
                    <a:pt x="-90" y="20290"/>
                    <a:pt x="-90" y="19242"/>
                    <a:pt x="270" y="18508"/>
                  </a:cubicBezTo>
                  <a:cubicBezTo>
                    <a:pt x="630" y="17774"/>
                    <a:pt x="1350" y="17355"/>
                    <a:pt x="3006" y="16725"/>
                  </a:cubicBezTo>
                  <a:cubicBezTo>
                    <a:pt x="4662" y="16096"/>
                    <a:pt x="7254" y="15257"/>
                    <a:pt x="9270" y="15257"/>
                  </a:cubicBezTo>
                  <a:cubicBezTo>
                    <a:pt x="11286" y="15257"/>
                    <a:pt x="12726" y="16096"/>
                    <a:pt x="14166" y="17145"/>
                  </a:cubicBezTo>
                  <a:cubicBezTo>
                    <a:pt x="15606" y="18193"/>
                    <a:pt x="17046" y="19452"/>
                    <a:pt x="18126" y="19976"/>
                  </a:cubicBezTo>
                  <a:cubicBezTo>
                    <a:pt x="19206" y="20500"/>
                    <a:pt x="19926" y="20290"/>
                    <a:pt x="20430" y="19661"/>
                  </a:cubicBezTo>
                  <a:cubicBezTo>
                    <a:pt x="20934" y="19032"/>
                    <a:pt x="21222" y="17984"/>
                    <a:pt x="21366" y="16935"/>
                  </a:cubicBezTo>
                  <a:cubicBezTo>
                    <a:pt x="21510" y="15887"/>
                    <a:pt x="21510" y="14838"/>
                    <a:pt x="20502" y="13894"/>
                  </a:cubicBezTo>
                  <a:cubicBezTo>
                    <a:pt x="19494" y="12951"/>
                    <a:pt x="17478" y="12112"/>
                    <a:pt x="16110" y="11692"/>
                  </a:cubicBezTo>
                  <a:cubicBezTo>
                    <a:pt x="14742" y="11273"/>
                    <a:pt x="14022" y="11273"/>
                    <a:pt x="13446" y="11692"/>
                  </a:cubicBezTo>
                  <a:cubicBezTo>
                    <a:pt x="12870" y="12112"/>
                    <a:pt x="12438" y="12951"/>
                    <a:pt x="12510" y="13999"/>
                  </a:cubicBezTo>
                  <a:cubicBezTo>
                    <a:pt x="12582" y="15048"/>
                    <a:pt x="13158" y="16306"/>
                    <a:pt x="13734" y="17250"/>
                  </a:cubicBezTo>
                  <a:cubicBezTo>
                    <a:pt x="14310" y="18193"/>
                    <a:pt x="14886" y="18822"/>
                    <a:pt x="15462" y="194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0" name="Line"/>
            <p:cNvSpPr/>
            <p:nvPr/>
          </p:nvSpPr>
          <p:spPr>
            <a:xfrm>
              <a:off x="7010890" y="8228667"/>
              <a:ext cx="215860" cy="40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906" extrusionOk="0">
                  <a:moveTo>
                    <a:pt x="6993" y="1411"/>
                  </a:moveTo>
                  <a:cubicBezTo>
                    <a:pt x="6993" y="519"/>
                    <a:pt x="6993" y="-374"/>
                    <a:pt x="6307" y="162"/>
                  </a:cubicBezTo>
                  <a:cubicBezTo>
                    <a:pt x="5622" y="697"/>
                    <a:pt x="4250" y="2661"/>
                    <a:pt x="3050" y="5695"/>
                  </a:cubicBezTo>
                  <a:cubicBezTo>
                    <a:pt x="1850" y="8730"/>
                    <a:pt x="822" y="12836"/>
                    <a:pt x="307" y="15424"/>
                  </a:cubicBezTo>
                  <a:cubicBezTo>
                    <a:pt x="-207" y="18013"/>
                    <a:pt x="-207" y="19084"/>
                    <a:pt x="1336" y="19887"/>
                  </a:cubicBezTo>
                  <a:cubicBezTo>
                    <a:pt x="2879" y="20690"/>
                    <a:pt x="5964" y="21226"/>
                    <a:pt x="9564" y="20690"/>
                  </a:cubicBezTo>
                  <a:cubicBezTo>
                    <a:pt x="13164" y="20155"/>
                    <a:pt x="17279" y="18548"/>
                    <a:pt x="21393" y="1694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1" name="Line"/>
            <p:cNvSpPr/>
            <p:nvPr/>
          </p:nvSpPr>
          <p:spPr>
            <a:xfrm>
              <a:off x="6956913" y="8422069"/>
              <a:ext cx="249080" cy="51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00" y="15840"/>
                    <a:pt x="1800" y="10080"/>
                    <a:pt x="5400" y="6480"/>
                  </a:cubicBezTo>
                  <a:cubicBezTo>
                    <a:pt x="9000" y="2880"/>
                    <a:pt x="153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2" name="Line"/>
            <p:cNvSpPr/>
            <p:nvPr/>
          </p:nvSpPr>
          <p:spPr>
            <a:xfrm>
              <a:off x="7279466" y="8013319"/>
              <a:ext cx="331281" cy="618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43" extrusionOk="0">
                  <a:moveTo>
                    <a:pt x="3996" y="859"/>
                  </a:moveTo>
                  <a:cubicBezTo>
                    <a:pt x="3321" y="379"/>
                    <a:pt x="2646" y="-101"/>
                    <a:pt x="2308" y="19"/>
                  </a:cubicBezTo>
                  <a:cubicBezTo>
                    <a:pt x="1971" y="139"/>
                    <a:pt x="1971" y="859"/>
                    <a:pt x="1858" y="3559"/>
                  </a:cubicBezTo>
                  <a:cubicBezTo>
                    <a:pt x="1746" y="6259"/>
                    <a:pt x="1521" y="10939"/>
                    <a:pt x="1296" y="13999"/>
                  </a:cubicBezTo>
                  <a:cubicBezTo>
                    <a:pt x="1071" y="17059"/>
                    <a:pt x="846" y="18499"/>
                    <a:pt x="621" y="19579"/>
                  </a:cubicBezTo>
                  <a:cubicBezTo>
                    <a:pt x="396" y="20659"/>
                    <a:pt x="171" y="21379"/>
                    <a:pt x="58" y="21439"/>
                  </a:cubicBezTo>
                  <a:cubicBezTo>
                    <a:pt x="-54" y="21499"/>
                    <a:pt x="-54" y="20899"/>
                    <a:pt x="508" y="19999"/>
                  </a:cubicBezTo>
                  <a:cubicBezTo>
                    <a:pt x="1071" y="19099"/>
                    <a:pt x="2196" y="17899"/>
                    <a:pt x="3096" y="17059"/>
                  </a:cubicBezTo>
                  <a:cubicBezTo>
                    <a:pt x="3996" y="16219"/>
                    <a:pt x="4671" y="15739"/>
                    <a:pt x="5571" y="15679"/>
                  </a:cubicBezTo>
                  <a:cubicBezTo>
                    <a:pt x="6471" y="15619"/>
                    <a:pt x="7596" y="15979"/>
                    <a:pt x="8271" y="16519"/>
                  </a:cubicBezTo>
                  <a:cubicBezTo>
                    <a:pt x="8946" y="17059"/>
                    <a:pt x="9171" y="17779"/>
                    <a:pt x="9508" y="18559"/>
                  </a:cubicBezTo>
                  <a:cubicBezTo>
                    <a:pt x="9846" y="19339"/>
                    <a:pt x="10296" y="20179"/>
                    <a:pt x="11083" y="20719"/>
                  </a:cubicBezTo>
                  <a:cubicBezTo>
                    <a:pt x="11871" y="21259"/>
                    <a:pt x="12996" y="21499"/>
                    <a:pt x="14796" y="20839"/>
                  </a:cubicBezTo>
                  <a:cubicBezTo>
                    <a:pt x="16596" y="20179"/>
                    <a:pt x="19071" y="18619"/>
                    <a:pt x="21546" y="1705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3" name="Line"/>
            <p:cNvSpPr/>
            <p:nvPr/>
          </p:nvSpPr>
          <p:spPr>
            <a:xfrm>
              <a:off x="7920247" y="8344088"/>
              <a:ext cx="401115" cy="253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16" extrusionOk="0">
                  <a:moveTo>
                    <a:pt x="5083" y="3077"/>
                  </a:moveTo>
                  <a:cubicBezTo>
                    <a:pt x="4714" y="1617"/>
                    <a:pt x="4345" y="158"/>
                    <a:pt x="4437" y="12"/>
                  </a:cubicBezTo>
                  <a:cubicBezTo>
                    <a:pt x="4529" y="-134"/>
                    <a:pt x="5083" y="1034"/>
                    <a:pt x="6745" y="3515"/>
                  </a:cubicBezTo>
                  <a:cubicBezTo>
                    <a:pt x="8406" y="5996"/>
                    <a:pt x="11176" y="9790"/>
                    <a:pt x="12929" y="12125"/>
                  </a:cubicBezTo>
                  <a:cubicBezTo>
                    <a:pt x="14683" y="14461"/>
                    <a:pt x="15422" y="15336"/>
                    <a:pt x="15514" y="16358"/>
                  </a:cubicBezTo>
                  <a:cubicBezTo>
                    <a:pt x="15606" y="17380"/>
                    <a:pt x="15052" y="18547"/>
                    <a:pt x="12745" y="19423"/>
                  </a:cubicBezTo>
                  <a:cubicBezTo>
                    <a:pt x="10437" y="20298"/>
                    <a:pt x="6376" y="20882"/>
                    <a:pt x="3791" y="21174"/>
                  </a:cubicBezTo>
                  <a:cubicBezTo>
                    <a:pt x="1206" y="21466"/>
                    <a:pt x="99" y="21466"/>
                    <a:pt x="6" y="21320"/>
                  </a:cubicBezTo>
                  <a:cubicBezTo>
                    <a:pt x="-86" y="21174"/>
                    <a:pt x="837" y="20882"/>
                    <a:pt x="3237" y="19861"/>
                  </a:cubicBezTo>
                  <a:cubicBezTo>
                    <a:pt x="5637" y="18839"/>
                    <a:pt x="9514" y="17088"/>
                    <a:pt x="11914" y="15920"/>
                  </a:cubicBezTo>
                  <a:cubicBezTo>
                    <a:pt x="14314" y="14752"/>
                    <a:pt x="15237" y="14169"/>
                    <a:pt x="16252" y="13001"/>
                  </a:cubicBezTo>
                  <a:cubicBezTo>
                    <a:pt x="17268" y="11834"/>
                    <a:pt x="18376" y="10082"/>
                    <a:pt x="19022" y="9936"/>
                  </a:cubicBezTo>
                  <a:cubicBezTo>
                    <a:pt x="19668" y="9790"/>
                    <a:pt x="19852" y="11250"/>
                    <a:pt x="20222" y="12563"/>
                  </a:cubicBezTo>
                  <a:cubicBezTo>
                    <a:pt x="20591" y="13877"/>
                    <a:pt x="21145" y="15044"/>
                    <a:pt x="21329" y="15628"/>
                  </a:cubicBezTo>
                  <a:cubicBezTo>
                    <a:pt x="21514" y="16212"/>
                    <a:pt x="21329" y="16212"/>
                    <a:pt x="21145" y="1621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4" name="Line"/>
            <p:cNvSpPr/>
            <p:nvPr/>
          </p:nvSpPr>
          <p:spPr>
            <a:xfrm>
              <a:off x="8160794" y="8206964"/>
              <a:ext cx="166055" cy="13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extrusionOk="0">
                  <a:moveTo>
                    <a:pt x="0" y="7853"/>
                  </a:moveTo>
                  <a:cubicBezTo>
                    <a:pt x="900" y="5083"/>
                    <a:pt x="1800" y="2314"/>
                    <a:pt x="3375" y="930"/>
                  </a:cubicBezTo>
                  <a:cubicBezTo>
                    <a:pt x="4950" y="-455"/>
                    <a:pt x="7200" y="-455"/>
                    <a:pt x="9675" y="2037"/>
                  </a:cubicBezTo>
                  <a:cubicBezTo>
                    <a:pt x="12150" y="4530"/>
                    <a:pt x="14850" y="9514"/>
                    <a:pt x="16875" y="13114"/>
                  </a:cubicBezTo>
                  <a:cubicBezTo>
                    <a:pt x="18900" y="16714"/>
                    <a:pt x="20250" y="18930"/>
                    <a:pt x="21600" y="2114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5" name="Line"/>
            <p:cNvSpPr/>
            <p:nvPr/>
          </p:nvSpPr>
          <p:spPr>
            <a:xfrm>
              <a:off x="8422792" y="8101972"/>
              <a:ext cx="672050" cy="52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34" extrusionOk="0">
                  <a:moveTo>
                    <a:pt x="3907" y="13910"/>
                  </a:moveTo>
                  <a:cubicBezTo>
                    <a:pt x="3353" y="13910"/>
                    <a:pt x="2799" y="13910"/>
                    <a:pt x="2134" y="14263"/>
                  </a:cubicBezTo>
                  <a:cubicBezTo>
                    <a:pt x="1470" y="14616"/>
                    <a:pt x="694" y="15322"/>
                    <a:pt x="307" y="16028"/>
                  </a:cubicBezTo>
                  <a:cubicBezTo>
                    <a:pt x="-81" y="16734"/>
                    <a:pt x="-81" y="17440"/>
                    <a:pt x="196" y="17793"/>
                  </a:cubicBezTo>
                  <a:cubicBezTo>
                    <a:pt x="473" y="18146"/>
                    <a:pt x="1027" y="18146"/>
                    <a:pt x="1581" y="18075"/>
                  </a:cubicBezTo>
                  <a:cubicBezTo>
                    <a:pt x="2134" y="18005"/>
                    <a:pt x="2688" y="17863"/>
                    <a:pt x="3574" y="15958"/>
                  </a:cubicBezTo>
                  <a:cubicBezTo>
                    <a:pt x="4461" y="14052"/>
                    <a:pt x="5679" y="10381"/>
                    <a:pt x="6344" y="7699"/>
                  </a:cubicBezTo>
                  <a:cubicBezTo>
                    <a:pt x="7008" y="5016"/>
                    <a:pt x="7119" y="3322"/>
                    <a:pt x="7008" y="2052"/>
                  </a:cubicBezTo>
                  <a:cubicBezTo>
                    <a:pt x="6897" y="781"/>
                    <a:pt x="6565" y="-66"/>
                    <a:pt x="6399" y="5"/>
                  </a:cubicBezTo>
                  <a:cubicBezTo>
                    <a:pt x="6233" y="75"/>
                    <a:pt x="6233" y="1063"/>
                    <a:pt x="6177" y="3746"/>
                  </a:cubicBezTo>
                  <a:cubicBezTo>
                    <a:pt x="6122" y="6428"/>
                    <a:pt x="6011" y="10805"/>
                    <a:pt x="6067" y="13699"/>
                  </a:cubicBezTo>
                  <a:cubicBezTo>
                    <a:pt x="6122" y="16593"/>
                    <a:pt x="6344" y="18005"/>
                    <a:pt x="7341" y="18993"/>
                  </a:cubicBezTo>
                  <a:cubicBezTo>
                    <a:pt x="8337" y="19981"/>
                    <a:pt x="10110" y="20546"/>
                    <a:pt x="11494" y="20405"/>
                  </a:cubicBezTo>
                  <a:cubicBezTo>
                    <a:pt x="12879" y="20263"/>
                    <a:pt x="13876" y="19416"/>
                    <a:pt x="14541" y="18640"/>
                  </a:cubicBezTo>
                  <a:cubicBezTo>
                    <a:pt x="15205" y="17863"/>
                    <a:pt x="15537" y="17158"/>
                    <a:pt x="15704" y="16452"/>
                  </a:cubicBezTo>
                  <a:cubicBezTo>
                    <a:pt x="15870" y="15746"/>
                    <a:pt x="15870" y="15040"/>
                    <a:pt x="15316" y="14546"/>
                  </a:cubicBezTo>
                  <a:cubicBezTo>
                    <a:pt x="14762" y="14052"/>
                    <a:pt x="13654" y="13769"/>
                    <a:pt x="12824" y="13699"/>
                  </a:cubicBezTo>
                  <a:cubicBezTo>
                    <a:pt x="11993" y="13628"/>
                    <a:pt x="11439" y="13769"/>
                    <a:pt x="11162" y="14193"/>
                  </a:cubicBezTo>
                  <a:cubicBezTo>
                    <a:pt x="10885" y="14616"/>
                    <a:pt x="10885" y="15322"/>
                    <a:pt x="11494" y="16169"/>
                  </a:cubicBezTo>
                  <a:cubicBezTo>
                    <a:pt x="12104" y="17016"/>
                    <a:pt x="13322" y="18005"/>
                    <a:pt x="15094" y="18922"/>
                  </a:cubicBezTo>
                  <a:cubicBezTo>
                    <a:pt x="16867" y="19840"/>
                    <a:pt x="19193" y="20687"/>
                    <a:pt x="21519" y="2153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6" name="Line"/>
            <p:cNvSpPr/>
            <p:nvPr/>
          </p:nvSpPr>
          <p:spPr>
            <a:xfrm>
              <a:off x="9157110" y="8743796"/>
              <a:ext cx="20758" cy="1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The geometry"/>
          <p:cNvSpPr txBox="1">
            <a:spLocks noGrp="1"/>
          </p:cNvSpPr>
          <p:nvPr>
            <p:ph type="body" idx="1"/>
          </p:nvPr>
        </p:nvSpPr>
        <p:spPr>
          <a:xfrm>
            <a:off x="1270000" y="537595"/>
            <a:ext cx="22497905" cy="12326821"/>
          </a:xfrm>
          <a:prstGeom prst="rect">
            <a:avLst/>
          </a:prstGeom>
        </p:spPr>
        <p:txBody>
          <a:bodyPr spcCol="1124895"/>
          <a:lstStyle>
            <a:lvl1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2"/>
                  <a:srcRect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/>
                  <a:tile tx="0" ty="0" sx="100000" sy="100000" flip="none" algn="tl"/>
                </a:blipFill>
              </a:rPr>
              <a:t>The geometry</a:t>
            </a:r>
          </a:p>
        </p:txBody>
      </p:sp>
      <p:pic>
        <p:nvPicPr>
          <p:cNvPr id="1450" name="IMG_0001.png" descr="IMG_0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8903" y="1808649"/>
            <a:ext cx="14561661" cy="115232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9" name="Drawing"/>
          <p:cNvGrpSpPr/>
          <p:nvPr/>
        </p:nvGrpSpPr>
        <p:grpSpPr>
          <a:xfrm>
            <a:off x="7077993" y="11242476"/>
            <a:ext cx="2127551" cy="541112"/>
            <a:chOff x="0" y="0"/>
            <a:chExt cx="2127550" cy="541110"/>
          </a:xfrm>
        </p:grpSpPr>
        <p:sp>
          <p:nvSpPr>
            <p:cNvPr id="1451" name="Line"/>
            <p:cNvSpPr/>
            <p:nvPr/>
          </p:nvSpPr>
          <p:spPr>
            <a:xfrm>
              <a:off x="0" y="0"/>
              <a:ext cx="228323" cy="29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0" y="5014"/>
                  </a:moveTo>
                  <a:cubicBezTo>
                    <a:pt x="0" y="3772"/>
                    <a:pt x="0" y="2531"/>
                    <a:pt x="655" y="1538"/>
                  </a:cubicBezTo>
                  <a:cubicBezTo>
                    <a:pt x="1309" y="545"/>
                    <a:pt x="2618" y="-200"/>
                    <a:pt x="4745" y="48"/>
                  </a:cubicBezTo>
                  <a:cubicBezTo>
                    <a:pt x="6873" y="297"/>
                    <a:pt x="9818" y="1538"/>
                    <a:pt x="12109" y="4766"/>
                  </a:cubicBezTo>
                  <a:cubicBezTo>
                    <a:pt x="14400" y="7993"/>
                    <a:pt x="16036" y="13207"/>
                    <a:pt x="17509" y="16310"/>
                  </a:cubicBezTo>
                  <a:cubicBezTo>
                    <a:pt x="18982" y="19414"/>
                    <a:pt x="20291" y="20407"/>
                    <a:pt x="2160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2" name="Line"/>
            <p:cNvSpPr/>
            <p:nvPr/>
          </p:nvSpPr>
          <p:spPr>
            <a:xfrm>
              <a:off x="83026" y="59481"/>
              <a:ext cx="134919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3" name="Line"/>
            <p:cNvSpPr/>
            <p:nvPr/>
          </p:nvSpPr>
          <p:spPr>
            <a:xfrm>
              <a:off x="415132" y="149426"/>
              <a:ext cx="217945" cy="1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143" y="10800"/>
                    <a:pt x="10286" y="0"/>
                    <a:pt x="13886" y="0"/>
                  </a:cubicBezTo>
                  <a:cubicBezTo>
                    <a:pt x="17486" y="0"/>
                    <a:pt x="1954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4" name="Line"/>
            <p:cNvSpPr/>
            <p:nvPr/>
          </p:nvSpPr>
          <p:spPr>
            <a:xfrm>
              <a:off x="849541" y="4417"/>
              <a:ext cx="188288" cy="25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5" h="21284" extrusionOk="0">
                  <a:moveTo>
                    <a:pt x="1299" y="4646"/>
                  </a:moveTo>
                  <a:cubicBezTo>
                    <a:pt x="2057" y="3187"/>
                    <a:pt x="2814" y="1727"/>
                    <a:pt x="4520" y="852"/>
                  </a:cubicBezTo>
                  <a:cubicBezTo>
                    <a:pt x="6225" y="-24"/>
                    <a:pt x="8878" y="-316"/>
                    <a:pt x="10583" y="414"/>
                  </a:cubicBezTo>
                  <a:cubicBezTo>
                    <a:pt x="12288" y="1143"/>
                    <a:pt x="13046" y="2895"/>
                    <a:pt x="12099" y="5230"/>
                  </a:cubicBezTo>
                  <a:cubicBezTo>
                    <a:pt x="11151" y="7565"/>
                    <a:pt x="8499" y="10484"/>
                    <a:pt x="6415" y="12381"/>
                  </a:cubicBezTo>
                  <a:cubicBezTo>
                    <a:pt x="4330" y="14279"/>
                    <a:pt x="2815" y="15154"/>
                    <a:pt x="1488" y="16176"/>
                  </a:cubicBezTo>
                  <a:cubicBezTo>
                    <a:pt x="162" y="17197"/>
                    <a:pt x="-975" y="18365"/>
                    <a:pt x="1299" y="18949"/>
                  </a:cubicBezTo>
                  <a:cubicBezTo>
                    <a:pt x="3572" y="19533"/>
                    <a:pt x="9257" y="19533"/>
                    <a:pt x="13046" y="19825"/>
                  </a:cubicBezTo>
                  <a:cubicBezTo>
                    <a:pt x="16836" y="20116"/>
                    <a:pt x="18730" y="20700"/>
                    <a:pt x="20625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5" name="Line"/>
            <p:cNvSpPr/>
            <p:nvPr/>
          </p:nvSpPr>
          <p:spPr>
            <a:xfrm>
              <a:off x="1110477" y="57631"/>
              <a:ext cx="217945" cy="48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0" y="1920"/>
                  </a:moveTo>
                  <a:cubicBezTo>
                    <a:pt x="1029" y="1308"/>
                    <a:pt x="2057" y="695"/>
                    <a:pt x="2743" y="772"/>
                  </a:cubicBezTo>
                  <a:cubicBezTo>
                    <a:pt x="3429" y="848"/>
                    <a:pt x="3771" y="1614"/>
                    <a:pt x="4114" y="2380"/>
                  </a:cubicBezTo>
                  <a:cubicBezTo>
                    <a:pt x="4457" y="3146"/>
                    <a:pt x="4800" y="3912"/>
                    <a:pt x="6000" y="4372"/>
                  </a:cubicBezTo>
                  <a:cubicBezTo>
                    <a:pt x="7200" y="4831"/>
                    <a:pt x="9257" y="4984"/>
                    <a:pt x="10971" y="4831"/>
                  </a:cubicBezTo>
                  <a:cubicBezTo>
                    <a:pt x="12686" y="4678"/>
                    <a:pt x="14057" y="4218"/>
                    <a:pt x="14914" y="3606"/>
                  </a:cubicBezTo>
                  <a:cubicBezTo>
                    <a:pt x="15771" y="2993"/>
                    <a:pt x="16114" y="2227"/>
                    <a:pt x="15943" y="1461"/>
                  </a:cubicBezTo>
                  <a:cubicBezTo>
                    <a:pt x="15771" y="695"/>
                    <a:pt x="15086" y="-71"/>
                    <a:pt x="14743" y="6"/>
                  </a:cubicBezTo>
                  <a:cubicBezTo>
                    <a:pt x="14400" y="82"/>
                    <a:pt x="14400" y="1001"/>
                    <a:pt x="14571" y="3682"/>
                  </a:cubicBezTo>
                  <a:cubicBezTo>
                    <a:pt x="14743" y="6363"/>
                    <a:pt x="15086" y="10806"/>
                    <a:pt x="15257" y="13793"/>
                  </a:cubicBezTo>
                  <a:cubicBezTo>
                    <a:pt x="15429" y="16780"/>
                    <a:pt x="15429" y="18312"/>
                    <a:pt x="14743" y="19308"/>
                  </a:cubicBezTo>
                  <a:cubicBezTo>
                    <a:pt x="14057" y="20303"/>
                    <a:pt x="12686" y="20763"/>
                    <a:pt x="10971" y="21069"/>
                  </a:cubicBezTo>
                  <a:cubicBezTo>
                    <a:pt x="9257" y="21376"/>
                    <a:pt x="7200" y="21529"/>
                    <a:pt x="5657" y="21299"/>
                  </a:cubicBezTo>
                  <a:cubicBezTo>
                    <a:pt x="4114" y="21069"/>
                    <a:pt x="3086" y="20457"/>
                    <a:pt x="2571" y="19767"/>
                  </a:cubicBezTo>
                  <a:cubicBezTo>
                    <a:pt x="2057" y="19078"/>
                    <a:pt x="2057" y="18312"/>
                    <a:pt x="3429" y="17316"/>
                  </a:cubicBezTo>
                  <a:cubicBezTo>
                    <a:pt x="4800" y="16320"/>
                    <a:pt x="7543" y="15095"/>
                    <a:pt x="10800" y="14252"/>
                  </a:cubicBezTo>
                  <a:cubicBezTo>
                    <a:pt x="14057" y="13410"/>
                    <a:pt x="17829" y="12950"/>
                    <a:pt x="21600" y="12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6" name="Line"/>
            <p:cNvSpPr/>
            <p:nvPr/>
          </p:nvSpPr>
          <p:spPr>
            <a:xfrm>
              <a:off x="1484095" y="132128"/>
              <a:ext cx="217945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7" name="Line"/>
            <p:cNvSpPr/>
            <p:nvPr/>
          </p:nvSpPr>
          <p:spPr>
            <a:xfrm>
              <a:off x="1494473" y="204776"/>
              <a:ext cx="249081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00" y="7200"/>
                    <a:pt x="11400" y="14400"/>
                    <a:pt x="15000" y="18000"/>
                  </a:cubicBezTo>
                  <a:cubicBezTo>
                    <a:pt x="18600" y="21600"/>
                    <a:pt x="201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8" name="Line"/>
            <p:cNvSpPr/>
            <p:nvPr/>
          </p:nvSpPr>
          <p:spPr>
            <a:xfrm>
              <a:off x="2086036" y="49102"/>
              <a:ext cx="41515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831"/>
                    <a:pt x="14400" y="1662"/>
                    <a:pt x="18000" y="5262"/>
                  </a:cubicBezTo>
                  <a:cubicBezTo>
                    <a:pt x="21600" y="8862"/>
                    <a:pt x="21600" y="152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471" name="Drawing"/>
          <p:cNvGrpSpPr/>
          <p:nvPr/>
        </p:nvGrpSpPr>
        <p:grpSpPr>
          <a:xfrm>
            <a:off x="14550363" y="10774592"/>
            <a:ext cx="2575815" cy="587708"/>
            <a:chOff x="0" y="0"/>
            <a:chExt cx="2575814" cy="587706"/>
          </a:xfrm>
        </p:grpSpPr>
        <p:sp>
          <p:nvSpPr>
            <p:cNvPr id="1460" name="Line"/>
            <p:cNvSpPr/>
            <p:nvPr/>
          </p:nvSpPr>
          <p:spPr>
            <a:xfrm>
              <a:off x="0" y="0"/>
              <a:ext cx="153134" cy="33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78" extrusionOk="0">
                  <a:moveTo>
                    <a:pt x="5760" y="3151"/>
                  </a:moveTo>
                  <a:cubicBezTo>
                    <a:pt x="6240" y="2060"/>
                    <a:pt x="6720" y="969"/>
                    <a:pt x="8160" y="423"/>
                  </a:cubicBezTo>
                  <a:cubicBezTo>
                    <a:pt x="9600" y="-122"/>
                    <a:pt x="12000" y="-122"/>
                    <a:pt x="13920" y="314"/>
                  </a:cubicBezTo>
                  <a:cubicBezTo>
                    <a:pt x="15840" y="751"/>
                    <a:pt x="17280" y="1623"/>
                    <a:pt x="17760" y="2605"/>
                  </a:cubicBezTo>
                  <a:cubicBezTo>
                    <a:pt x="18240" y="3587"/>
                    <a:pt x="17760" y="4678"/>
                    <a:pt x="16560" y="5551"/>
                  </a:cubicBezTo>
                  <a:cubicBezTo>
                    <a:pt x="15360" y="6423"/>
                    <a:pt x="13440" y="7078"/>
                    <a:pt x="11280" y="7623"/>
                  </a:cubicBezTo>
                  <a:cubicBezTo>
                    <a:pt x="9120" y="8169"/>
                    <a:pt x="6720" y="8605"/>
                    <a:pt x="6720" y="9151"/>
                  </a:cubicBezTo>
                  <a:cubicBezTo>
                    <a:pt x="6720" y="9696"/>
                    <a:pt x="9120" y="10351"/>
                    <a:pt x="12000" y="11660"/>
                  </a:cubicBezTo>
                  <a:cubicBezTo>
                    <a:pt x="14880" y="12969"/>
                    <a:pt x="18240" y="14933"/>
                    <a:pt x="19920" y="16460"/>
                  </a:cubicBezTo>
                  <a:cubicBezTo>
                    <a:pt x="21600" y="17987"/>
                    <a:pt x="21600" y="19078"/>
                    <a:pt x="20400" y="19842"/>
                  </a:cubicBezTo>
                  <a:cubicBezTo>
                    <a:pt x="19200" y="20605"/>
                    <a:pt x="16800" y="21042"/>
                    <a:pt x="14160" y="21260"/>
                  </a:cubicBezTo>
                  <a:cubicBezTo>
                    <a:pt x="11520" y="21478"/>
                    <a:pt x="8640" y="21478"/>
                    <a:pt x="6240" y="20496"/>
                  </a:cubicBezTo>
                  <a:cubicBezTo>
                    <a:pt x="3840" y="19514"/>
                    <a:pt x="1920" y="17551"/>
                    <a:pt x="0" y="15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1" name="Line"/>
            <p:cNvSpPr/>
            <p:nvPr/>
          </p:nvSpPr>
          <p:spPr>
            <a:xfrm>
              <a:off x="311348" y="77226"/>
              <a:ext cx="249080" cy="26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extrusionOk="0">
                  <a:moveTo>
                    <a:pt x="0" y="2839"/>
                  </a:moveTo>
                  <a:cubicBezTo>
                    <a:pt x="900" y="1717"/>
                    <a:pt x="1800" y="595"/>
                    <a:pt x="3000" y="174"/>
                  </a:cubicBezTo>
                  <a:cubicBezTo>
                    <a:pt x="4200" y="-247"/>
                    <a:pt x="5700" y="34"/>
                    <a:pt x="7050" y="1717"/>
                  </a:cubicBezTo>
                  <a:cubicBezTo>
                    <a:pt x="8400" y="3400"/>
                    <a:pt x="9600" y="6485"/>
                    <a:pt x="10950" y="9571"/>
                  </a:cubicBezTo>
                  <a:cubicBezTo>
                    <a:pt x="12300" y="12657"/>
                    <a:pt x="13800" y="15743"/>
                    <a:pt x="15000" y="17846"/>
                  </a:cubicBezTo>
                  <a:cubicBezTo>
                    <a:pt x="16200" y="19950"/>
                    <a:pt x="17100" y="21072"/>
                    <a:pt x="18150" y="21213"/>
                  </a:cubicBezTo>
                  <a:cubicBezTo>
                    <a:pt x="19200" y="21353"/>
                    <a:pt x="20400" y="20511"/>
                    <a:pt x="21600" y="19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2" name="Line"/>
            <p:cNvSpPr/>
            <p:nvPr/>
          </p:nvSpPr>
          <p:spPr>
            <a:xfrm>
              <a:off x="363239" y="132990"/>
              <a:ext cx="197189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9705" y="0"/>
                    <a:pt x="17811" y="0"/>
                    <a:pt x="15726" y="2000"/>
                  </a:cubicBezTo>
                  <a:cubicBezTo>
                    <a:pt x="13642" y="4000"/>
                    <a:pt x="11368" y="8000"/>
                    <a:pt x="8716" y="11600"/>
                  </a:cubicBezTo>
                  <a:cubicBezTo>
                    <a:pt x="6063" y="15200"/>
                    <a:pt x="3032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3" name="Line"/>
            <p:cNvSpPr/>
            <p:nvPr/>
          </p:nvSpPr>
          <p:spPr>
            <a:xfrm>
              <a:off x="778371" y="216016"/>
              <a:ext cx="287812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extrusionOk="0">
                  <a:moveTo>
                    <a:pt x="0" y="21600"/>
                  </a:moveTo>
                  <a:cubicBezTo>
                    <a:pt x="1029" y="14400"/>
                    <a:pt x="2057" y="7200"/>
                    <a:pt x="5143" y="3600"/>
                  </a:cubicBezTo>
                  <a:cubicBezTo>
                    <a:pt x="8229" y="0"/>
                    <a:pt x="13371" y="0"/>
                    <a:pt x="16586" y="0"/>
                  </a:cubicBezTo>
                  <a:cubicBezTo>
                    <a:pt x="19800" y="0"/>
                    <a:pt x="21086" y="0"/>
                    <a:pt x="21343" y="1200"/>
                  </a:cubicBezTo>
                  <a:cubicBezTo>
                    <a:pt x="21600" y="2400"/>
                    <a:pt x="20829" y="4800"/>
                    <a:pt x="20057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4" name="Line"/>
            <p:cNvSpPr/>
            <p:nvPr/>
          </p:nvSpPr>
          <p:spPr>
            <a:xfrm>
              <a:off x="902910" y="164124"/>
              <a:ext cx="31136" cy="18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5" name="Line"/>
            <p:cNvSpPr/>
            <p:nvPr/>
          </p:nvSpPr>
          <p:spPr>
            <a:xfrm>
              <a:off x="1283447" y="129309"/>
              <a:ext cx="179892" cy="19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415" y="5039"/>
                  </a:moveTo>
                  <a:cubicBezTo>
                    <a:pt x="1662" y="3496"/>
                    <a:pt x="2908" y="1953"/>
                    <a:pt x="4569" y="989"/>
                  </a:cubicBezTo>
                  <a:cubicBezTo>
                    <a:pt x="6231" y="25"/>
                    <a:pt x="8308" y="-361"/>
                    <a:pt x="9554" y="410"/>
                  </a:cubicBezTo>
                  <a:cubicBezTo>
                    <a:pt x="10800" y="1182"/>
                    <a:pt x="11215" y="3110"/>
                    <a:pt x="10177" y="5810"/>
                  </a:cubicBezTo>
                  <a:cubicBezTo>
                    <a:pt x="9139" y="8510"/>
                    <a:pt x="6646" y="11982"/>
                    <a:pt x="4362" y="14296"/>
                  </a:cubicBezTo>
                  <a:cubicBezTo>
                    <a:pt x="2077" y="16610"/>
                    <a:pt x="0" y="17768"/>
                    <a:pt x="0" y="18346"/>
                  </a:cubicBezTo>
                  <a:cubicBezTo>
                    <a:pt x="0" y="18925"/>
                    <a:pt x="2077" y="18925"/>
                    <a:pt x="6023" y="19310"/>
                  </a:cubicBezTo>
                  <a:cubicBezTo>
                    <a:pt x="9969" y="19696"/>
                    <a:pt x="15785" y="20468"/>
                    <a:pt x="21600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6" name="Line"/>
            <p:cNvSpPr/>
            <p:nvPr/>
          </p:nvSpPr>
          <p:spPr>
            <a:xfrm>
              <a:off x="1472860" y="214170"/>
              <a:ext cx="166910" cy="37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97" extrusionOk="0">
                  <a:moveTo>
                    <a:pt x="6721" y="701"/>
                  </a:moveTo>
                  <a:cubicBezTo>
                    <a:pt x="7162" y="1691"/>
                    <a:pt x="7603" y="2682"/>
                    <a:pt x="8925" y="3277"/>
                  </a:cubicBezTo>
                  <a:cubicBezTo>
                    <a:pt x="10248" y="3871"/>
                    <a:pt x="12452" y="4069"/>
                    <a:pt x="14435" y="3871"/>
                  </a:cubicBezTo>
                  <a:cubicBezTo>
                    <a:pt x="16419" y="3673"/>
                    <a:pt x="18182" y="3079"/>
                    <a:pt x="19284" y="2187"/>
                  </a:cubicBezTo>
                  <a:cubicBezTo>
                    <a:pt x="20386" y="1295"/>
                    <a:pt x="20827" y="106"/>
                    <a:pt x="21048" y="7"/>
                  </a:cubicBezTo>
                  <a:cubicBezTo>
                    <a:pt x="21268" y="-92"/>
                    <a:pt x="21268" y="899"/>
                    <a:pt x="21268" y="4169"/>
                  </a:cubicBezTo>
                  <a:cubicBezTo>
                    <a:pt x="21268" y="7438"/>
                    <a:pt x="21268" y="12987"/>
                    <a:pt x="21048" y="16257"/>
                  </a:cubicBezTo>
                  <a:cubicBezTo>
                    <a:pt x="20827" y="19526"/>
                    <a:pt x="20386" y="20517"/>
                    <a:pt x="19064" y="21013"/>
                  </a:cubicBezTo>
                  <a:cubicBezTo>
                    <a:pt x="17741" y="21508"/>
                    <a:pt x="15537" y="21508"/>
                    <a:pt x="12452" y="21112"/>
                  </a:cubicBezTo>
                  <a:cubicBezTo>
                    <a:pt x="9366" y="20715"/>
                    <a:pt x="5399" y="19923"/>
                    <a:pt x="2974" y="19031"/>
                  </a:cubicBezTo>
                  <a:cubicBezTo>
                    <a:pt x="550" y="18139"/>
                    <a:pt x="-332" y="17148"/>
                    <a:pt x="109" y="16356"/>
                  </a:cubicBezTo>
                  <a:cubicBezTo>
                    <a:pt x="550" y="15563"/>
                    <a:pt x="2313" y="14969"/>
                    <a:pt x="5399" y="14374"/>
                  </a:cubicBezTo>
                  <a:cubicBezTo>
                    <a:pt x="8484" y="13780"/>
                    <a:pt x="12893" y="13185"/>
                    <a:pt x="17301" y="12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7" name="Line"/>
            <p:cNvSpPr/>
            <p:nvPr/>
          </p:nvSpPr>
          <p:spPr>
            <a:xfrm>
              <a:off x="1816200" y="247151"/>
              <a:ext cx="22832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8" name="Line"/>
            <p:cNvSpPr/>
            <p:nvPr/>
          </p:nvSpPr>
          <p:spPr>
            <a:xfrm>
              <a:off x="1826578" y="350934"/>
              <a:ext cx="238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9" name="Line"/>
            <p:cNvSpPr/>
            <p:nvPr/>
          </p:nvSpPr>
          <p:spPr>
            <a:xfrm>
              <a:off x="2397383" y="195260"/>
              <a:ext cx="10381" cy="17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0" name="Line"/>
            <p:cNvSpPr/>
            <p:nvPr/>
          </p:nvSpPr>
          <p:spPr>
            <a:xfrm>
              <a:off x="2553059" y="195260"/>
              <a:ext cx="22756" cy="280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extrusionOk="0">
                  <a:moveTo>
                    <a:pt x="0" y="0"/>
                  </a:moveTo>
                  <a:cubicBezTo>
                    <a:pt x="9257" y="5067"/>
                    <a:pt x="18514" y="10133"/>
                    <a:pt x="20057" y="13733"/>
                  </a:cubicBezTo>
                  <a:cubicBezTo>
                    <a:pt x="21600" y="17333"/>
                    <a:pt x="15428" y="19467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477" name="Drawing"/>
          <p:cNvGrpSpPr/>
          <p:nvPr/>
        </p:nvGrpSpPr>
        <p:grpSpPr>
          <a:xfrm>
            <a:off x="14069682" y="6517566"/>
            <a:ext cx="1012784" cy="518915"/>
            <a:chOff x="0" y="0"/>
            <a:chExt cx="1012783" cy="518914"/>
          </a:xfrm>
        </p:grpSpPr>
        <p:sp>
          <p:nvSpPr>
            <p:cNvPr id="1472" name="Line"/>
            <p:cNvSpPr/>
            <p:nvPr/>
          </p:nvSpPr>
          <p:spPr>
            <a:xfrm>
              <a:off x="0" y="0"/>
              <a:ext cx="55171" cy="301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4" h="21420" extrusionOk="0">
                  <a:moveTo>
                    <a:pt x="20264" y="0"/>
                  </a:moveTo>
                  <a:cubicBezTo>
                    <a:pt x="12640" y="2209"/>
                    <a:pt x="5017" y="4418"/>
                    <a:pt x="1840" y="7609"/>
                  </a:cubicBezTo>
                  <a:cubicBezTo>
                    <a:pt x="-1336" y="10800"/>
                    <a:pt x="-65" y="14973"/>
                    <a:pt x="3111" y="17550"/>
                  </a:cubicBezTo>
                  <a:cubicBezTo>
                    <a:pt x="6288" y="20127"/>
                    <a:pt x="11370" y="21109"/>
                    <a:pt x="13276" y="21355"/>
                  </a:cubicBezTo>
                  <a:cubicBezTo>
                    <a:pt x="15182" y="21600"/>
                    <a:pt x="13911" y="21109"/>
                    <a:pt x="12640" y="206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3" name="Line"/>
            <p:cNvSpPr/>
            <p:nvPr/>
          </p:nvSpPr>
          <p:spPr>
            <a:xfrm>
              <a:off x="148576" y="36620"/>
              <a:ext cx="157655" cy="26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177" extrusionOk="0">
                  <a:moveTo>
                    <a:pt x="7044" y="387"/>
                  </a:moveTo>
                  <a:cubicBezTo>
                    <a:pt x="9391" y="113"/>
                    <a:pt x="11739" y="-160"/>
                    <a:pt x="13852" y="113"/>
                  </a:cubicBezTo>
                  <a:cubicBezTo>
                    <a:pt x="15965" y="387"/>
                    <a:pt x="17843" y="1207"/>
                    <a:pt x="18783" y="2301"/>
                  </a:cubicBezTo>
                  <a:cubicBezTo>
                    <a:pt x="19722" y="3394"/>
                    <a:pt x="19722" y="4761"/>
                    <a:pt x="18548" y="5718"/>
                  </a:cubicBezTo>
                  <a:cubicBezTo>
                    <a:pt x="17374" y="6675"/>
                    <a:pt x="15026" y="7222"/>
                    <a:pt x="12678" y="7632"/>
                  </a:cubicBezTo>
                  <a:cubicBezTo>
                    <a:pt x="10330" y="8043"/>
                    <a:pt x="7983" y="8316"/>
                    <a:pt x="7983" y="8863"/>
                  </a:cubicBezTo>
                  <a:cubicBezTo>
                    <a:pt x="7983" y="9410"/>
                    <a:pt x="10330" y="10230"/>
                    <a:pt x="12443" y="11050"/>
                  </a:cubicBezTo>
                  <a:cubicBezTo>
                    <a:pt x="14556" y="11870"/>
                    <a:pt x="16435" y="12691"/>
                    <a:pt x="18078" y="13784"/>
                  </a:cubicBezTo>
                  <a:cubicBezTo>
                    <a:pt x="19722" y="14878"/>
                    <a:pt x="21130" y="16245"/>
                    <a:pt x="21365" y="17612"/>
                  </a:cubicBezTo>
                  <a:cubicBezTo>
                    <a:pt x="21600" y="18979"/>
                    <a:pt x="20661" y="20346"/>
                    <a:pt x="17374" y="20893"/>
                  </a:cubicBezTo>
                  <a:cubicBezTo>
                    <a:pt x="14087" y="21440"/>
                    <a:pt x="8452" y="21167"/>
                    <a:pt x="5165" y="20346"/>
                  </a:cubicBezTo>
                  <a:cubicBezTo>
                    <a:pt x="1878" y="19526"/>
                    <a:pt x="939" y="18159"/>
                    <a:pt x="0" y="167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4" name="Line"/>
            <p:cNvSpPr/>
            <p:nvPr/>
          </p:nvSpPr>
          <p:spPr>
            <a:xfrm>
              <a:off x="428790" y="238700"/>
              <a:ext cx="10378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5" name="Line"/>
            <p:cNvSpPr/>
            <p:nvPr/>
          </p:nvSpPr>
          <p:spPr>
            <a:xfrm>
              <a:off x="677867" y="67311"/>
              <a:ext cx="176432" cy="222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extrusionOk="0">
                  <a:moveTo>
                    <a:pt x="0" y="2506"/>
                  </a:moveTo>
                  <a:cubicBezTo>
                    <a:pt x="1694" y="1177"/>
                    <a:pt x="3388" y="-152"/>
                    <a:pt x="4659" y="14"/>
                  </a:cubicBezTo>
                  <a:cubicBezTo>
                    <a:pt x="5929" y="180"/>
                    <a:pt x="6777" y="1842"/>
                    <a:pt x="7412" y="4666"/>
                  </a:cubicBezTo>
                  <a:cubicBezTo>
                    <a:pt x="8047" y="7491"/>
                    <a:pt x="8471" y="11479"/>
                    <a:pt x="8682" y="14470"/>
                  </a:cubicBezTo>
                  <a:cubicBezTo>
                    <a:pt x="8894" y="17460"/>
                    <a:pt x="8894" y="19454"/>
                    <a:pt x="7835" y="20451"/>
                  </a:cubicBezTo>
                  <a:cubicBezTo>
                    <a:pt x="6776" y="21448"/>
                    <a:pt x="4659" y="21448"/>
                    <a:pt x="4659" y="21282"/>
                  </a:cubicBezTo>
                  <a:cubicBezTo>
                    <a:pt x="4659" y="21116"/>
                    <a:pt x="6776" y="20783"/>
                    <a:pt x="9953" y="20617"/>
                  </a:cubicBezTo>
                  <a:cubicBezTo>
                    <a:pt x="13129" y="20451"/>
                    <a:pt x="17365" y="20451"/>
                    <a:pt x="21600" y="204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6" name="Line"/>
            <p:cNvSpPr/>
            <p:nvPr/>
          </p:nvSpPr>
          <p:spPr>
            <a:xfrm>
              <a:off x="875055" y="10377"/>
              <a:ext cx="137729" cy="50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600" extrusionOk="0">
                  <a:moveTo>
                    <a:pt x="4741" y="0"/>
                  </a:moveTo>
                  <a:cubicBezTo>
                    <a:pt x="7376" y="147"/>
                    <a:pt x="10010" y="294"/>
                    <a:pt x="13171" y="1469"/>
                  </a:cubicBezTo>
                  <a:cubicBezTo>
                    <a:pt x="16332" y="2645"/>
                    <a:pt x="20019" y="4849"/>
                    <a:pt x="20810" y="7714"/>
                  </a:cubicBezTo>
                  <a:cubicBezTo>
                    <a:pt x="21600" y="10580"/>
                    <a:pt x="19493" y="14106"/>
                    <a:pt x="15542" y="16531"/>
                  </a:cubicBezTo>
                  <a:cubicBezTo>
                    <a:pt x="11590" y="18955"/>
                    <a:pt x="5795" y="20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273</Words>
  <Application>Microsoft Macintosh PowerPoint</Application>
  <PresentationFormat>Custom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Cambria Math</vt:lpstr>
      <vt:lpstr>Graphik</vt:lpstr>
      <vt:lpstr>Graphik Medium</vt:lpstr>
      <vt:lpstr>Graphik Semibold</vt:lpstr>
      <vt:lpstr>Helvetica</vt:lpstr>
      <vt:lpstr>Helvetica Neue</vt:lpstr>
      <vt:lpstr>KaiTi</vt:lpstr>
      <vt:lpstr>31_ColorGradientLight</vt:lpstr>
      <vt:lpstr>Linear Algebra</vt:lpstr>
      <vt:lpstr>Course information </vt:lpstr>
      <vt:lpstr>What it is about?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cp:lastModifiedBy>chen zongbin</cp:lastModifiedBy>
  <cp:revision>13</cp:revision>
  <dcterms:modified xsi:type="dcterms:W3CDTF">2021-09-14T10:49:51Z</dcterms:modified>
</cp:coreProperties>
</file>